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80" d="100"/>
          <a:sy n="180" d="100"/>
        </p:scale>
        <p:origin x="-1104" y="-112"/>
      </p:cViewPr>
      <p:guideLst>
        <p:guide orient="horz" pos="14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3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AC05-403A-2843-B66D-A03759A49778}" type="datetimeFigureOut">
              <a:rPr lang="fr-FR" smtClean="0"/>
              <a:t>3/9/16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99BB-85CD-7C48-BC46-722214F0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Positron temperature data analysis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taken during channeling experiment at KEK in October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8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0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taking timeline </a:t>
            </a:r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65416"/>
              </p:ext>
            </p:extLst>
          </p:nvPr>
        </p:nvGraphicFramePr>
        <p:xfrm>
          <a:off x="964403" y="1467033"/>
          <a:ext cx="6028803" cy="4673249"/>
        </p:xfrm>
        <a:graphic>
          <a:graphicData uri="http://schemas.openxmlformats.org/drawingml/2006/table">
            <a:tbl>
              <a:tblPr/>
              <a:tblGrid>
                <a:gridCol w="577283"/>
                <a:gridCol w="1090257"/>
                <a:gridCol w="769634"/>
                <a:gridCol w="769634"/>
                <a:gridCol w="412304"/>
                <a:gridCol w="595551"/>
                <a:gridCol w="623038"/>
                <a:gridCol w="595551"/>
                <a:gridCol w="595551"/>
              </a:tblGrid>
              <a:tr h="22648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Sweeper Magnet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Repetition rate 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Nfiles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of event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time 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Time 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1011_2015_020733_158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1011_2015_022305_386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1011_2015_023857_916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1011_2015_033606_054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 Hz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layers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1011_2015_140445_225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1011_2015_141130_656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Hz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layers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1011_2015_141728_516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1011_2015_142315_509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1011_2015_142754_352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 Hz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layers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14h27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14h38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1011_2015_150320_719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1011_2015_150551_346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 Hz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layers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1011_2015_151611_189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1011_2015_151851_330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1011_2015_152310_751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1011_2015_154358_726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1011_2015_154609_177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1011_2015_155109_994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1011_2015_160455_206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5Hz Pattern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1011_2015_160624_897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1011_2015_161117_745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1011_2015_163654_997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1011_2015_163832_298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1011_2015_164237_235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1011_2015_170522_551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1011_2015_172156_299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1011_2015_172518_794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1011_2015_173951_145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1012_2015_105158_603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1012_2015_110026_278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1012_2015_110628_422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1012_2015_111225_955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1012_2015_142003_093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1012_2015_145552_089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1012_2015_145918_750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1012_2015_151251_305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1012_2015_182609_051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1012_2015_193103_878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117020"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12/10/15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1012_2015_193443_977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fr-FR" sz="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All patterns </a:t>
                      </a:r>
                      <a:endParaRPr lang="fr-FR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fr-FR" sz="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 Layer</a:t>
                      </a:r>
                      <a:endParaRPr lang="fr-FR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fr-FR" sz="7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fr-FR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359" marR="7359" marT="7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2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endParaRPr lang="en-US" dirty="0"/>
          </a:p>
        </p:txBody>
      </p:sp>
      <p:grpSp>
        <p:nvGrpSpPr>
          <p:cNvPr id="182" name="Grouper 181"/>
          <p:cNvGrpSpPr/>
          <p:nvPr/>
        </p:nvGrpSpPr>
        <p:grpSpPr>
          <a:xfrm>
            <a:off x="2097904" y="2295642"/>
            <a:ext cx="4061017" cy="3421254"/>
            <a:chOff x="2097904" y="2295642"/>
            <a:chExt cx="4061017" cy="3421254"/>
          </a:xfrm>
        </p:grpSpPr>
        <p:grpSp>
          <p:nvGrpSpPr>
            <p:cNvPr id="172" name="Grouper 171"/>
            <p:cNvGrpSpPr/>
            <p:nvPr/>
          </p:nvGrpSpPr>
          <p:grpSpPr>
            <a:xfrm>
              <a:off x="2097904" y="2295642"/>
              <a:ext cx="4061017" cy="3421254"/>
              <a:chOff x="2097904" y="2295642"/>
              <a:chExt cx="4061017" cy="3421254"/>
            </a:xfrm>
          </p:grpSpPr>
          <p:sp>
            <p:nvSpPr>
              <p:cNvPr id="61" name="Ellipse 60"/>
              <p:cNvSpPr/>
              <p:nvPr/>
            </p:nvSpPr>
            <p:spPr>
              <a:xfrm>
                <a:off x="2296168" y="2312711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2721074" y="2312711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3145980" y="2312711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3570887" y="2312711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3995793" y="2312711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4420560" y="2295642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4845467" y="2295642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5270373" y="2295642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5695279" y="2295642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Ellipse 70"/>
              <p:cNvSpPr/>
              <p:nvPr/>
            </p:nvSpPr>
            <p:spPr>
              <a:xfrm>
                <a:off x="2097904" y="267780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2522810" y="267780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Ellipse 72"/>
              <p:cNvSpPr/>
              <p:nvPr/>
            </p:nvSpPr>
            <p:spPr>
              <a:xfrm>
                <a:off x="2947716" y="267780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3372622" y="267780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3797528" y="267780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Ellipse 75"/>
              <p:cNvSpPr/>
              <p:nvPr/>
            </p:nvSpPr>
            <p:spPr>
              <a:xfrm>
                <a:off x="4222296" y="266073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Ellipse 76"/>
              <p:cNvSpPr/>
              <p:nvPr/>
            </p:nvSpPr>
            <p:spPr>
              <a:xfrm>
                <a:off x="4647202" y="266073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lipse 77"/>
              <p:cNvSpPr/>
              <p:nvPr/>
            </p:nvSpPr>
            <p:spPr>
              <a:xfrm>
                <a:off x="5072108" y="266073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5497015" y="266073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2310357" y="305661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2735263" y="305661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3160169" y="305661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3585075" y="305661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Ellipse 84"/>
              <p:cNvSpPr/>
              <p:nvPr/>
            </p:nvSpPr>
            <p:spPr>
              <a:xfrm>
                <a:off x="4009981" y="305661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4434749" y="303954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Ellipse 86"/>
              <p:cNvSpPr/>
              <p:nvPr/>
            </p:nvSpPr>
            <p:spPr>
              <a:xfrm>
                <a:off x="4859655" y="303954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lipse 87"/>
              <p:cNvSpPr/>
              <p:nvPr/>
            </p:nvSpPr>
            <p:spPr>
              <a:xfrm>
                <a:off x="5284562" y="303954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lipse 88"/>
              <p:cNvSpPr/>
              <p:nvPr/>
            </p:nvSpPr>
            <p:spPr>
              <a:xfrm>
                <a:off x="5709468" y="303954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Ellipse 90"/>
              <p:cNvSpPr/>
              <p:nvPr/>
            </p:nvSpPr>
            <p:spPr>
              <a:xfrm>
                <a:off x="2104347" y="342386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2529253" y="342386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lipse 92"/>
              <p:cNvSpPr/>
              <p:nvPr/>
            </p:nvSpPr>
            <p:spPr>
              <a:xfrm>
                <a:off x="2954159" y="342386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3379065" y="342386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3803971" y="342386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228739" y="340679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4653645" y="340679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5078551" y="340679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5503457" y="340679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2316800" y="380267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2741706" y="380267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3166612" y="380267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3591518" y="380267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4016424" y="380267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441192" y="378560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866098" y="378560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291004" y="378560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5715911" y="3785607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2118535" y="416777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2543441" y="416777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2968348" y="416777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3393254" y="416777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3818160" y="416777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4242928" y="415070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4667834" y="415070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Ellipse 117"/>
              <p:cNvSpPr/>
              <p:nvPr/>
            </p:nvSpPr>
            <p:spPr>
              <a:xfrm>
                <a:off x="5092740" y="415070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Ellipse 118"/>
              <p:cNvSpPr/>
              <p:nvPr/>
            </p:nvSpPr>
            <p:spPr>
              <a:xfrm>
                <a:off x="5517646" y="415070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330988" y="4546582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755895" y="4546582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3180801" y="4546582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Ellipse 123"/>
              <p:cNvSpPr/>
              <p:nvPr/>
            </p:nvSpPr>
            <p:spPr>
              <a:xfrm>
                <a:off x="3605707" y="4546582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Ellipse 124"/>
              <p:cNvSpPr/>
              <p:nvPr/>
            </p:nvSpPr>
            <p:spPr>
              <a:xfrm>
                <a:off x="4030613" y="4546582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4455381" y="452951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Ellipse 126"/>
              <p:cNvSpPr/>
              <p:nvPr/>
            </p:nvSpPr>
            <p:spPr>
              <a:xfrm>
                <a:off x="4880287" y="452951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5305193" y="452951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Ellipse 128"/>
              <p:cNvSpPr/>
              <p:nvPr/>
            </p:nvSpPr>
            <p:spPr>
              <a:xfrm>
                <a:off x="5730099" y="4529513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Ellipse 150"/>
              <p:cNvSpPr/>
              <p:nvPr/>
            </p:nvSpPr>
            <p:spPr>
              <a:xfrm>
                <a:off x="2122451" y="490806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Ellipse 151"/>
              <p:cNvSpPr/>
              <p:nvPr/>
            </p:nvSpPr>
            <p:spPr>
              <a:xfrm>
                <a:off x="2547357" y="490806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2972263" y="490806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3397169" y="490806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3822075" y="490806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lipse 155"/>
              <p:cNvSpPr/>
              <p:nvPr/>
            </p:nvSpPr>
            <p:spPr>
              <a:xfrm>
                <a:off x="4246843" y="489099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lipse 156"/>
              <p:cNvSpPr/>
              <p:nvPr/>
            </p:nvSpPr>
            <p:spPr>
              <a:xfrm>
                <a:off x="4671749" y="489099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lipse 157"/>
              <p:cNvSpPr/>
              <p:nvPr/>
            </p:nvSpPr>
            <p:spPr>
              <a:xfrm>
                <a:off x="5096655" y="489099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lipse 158"/>
              <p:cNvSpPr/>
              <p:nvPr/>
            </p:nvSpPr>
            <p:spPr>
              <a:xfrm>
                <a:off x="5521562" y="489099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lipse 160"/>
              <p:cNvSpPr/>
              <p:nvPr/>
            </p:nvSpPr>
            <p:spPr>
              <a:xfrm>
                <a:off x="2334904" y="528687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lipse 161"/>
              <p:cNvSpPr/>
              <p:nvPr/>
            </p:nvSpPr>
            <p:spPr>
              <a:xfrm>
                <a:off x="2759810" y="528687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lipse 162"/>
              <p:cNvSpPr/>
              <p:nvPr/>
            </p:nvSpPr>
            <p:spPr>
              <a:xfrm>
                <a:off x="3184716" y="528687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3609622" y="528687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4034528" y="528687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4459296" y="526980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lipse 166"/>
              <p:cNvSpPr/>
              <p:nvPr/>
            </p:nvSpPr>
            <p:spPr>
              <a:xfrm>
                <a:off x="4884202" y="526980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lipse 167"/>
              <p:cNvSpPr/>
              <p:nvPr/>
            </p:nvSpPr>
            <p:spPr>
              <a:xfrm>
                <a:off x="5309108" y="526980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Ellipse 168"/>
              <p:cNvSpPr/>
              <p:nvPr/>
            </p:nvSpPr>
            <p:spPr>
              <a:xfrm>
                <a:off x="5734015" y="5269808"/>
                <a:ext cx="424906" cy="4300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ZoneTexte 172"/>
            <p:cNvSpPr txBox="1"/>
            <p:nvPr/>
          </p:nvSpPr>
          <p:spPr>
            <a:xfrm>
              <a:off x="4058805" y="38026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4" name="ZoneTexte 173"/>
            <p:cNvSpPr txBox="1"/>
            <p:nvPr/>
          </p:nvSpPr>
          <p:spPr>
            <a:xfrm>
              <a:off x="4971635" y="381771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4092098" y="30949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6" name="ZoneTexte 175"/>
            <p:cNvSpPr txBox="1"/>
            <p:nvPr/>
          </p:nvSpPr>
          <p:spPr>
            <a:xfrm>
              <a:off x="4112037" y="458674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7" name="ZoneTexte 176"/>
            <p:cNvSpPr txBox="1"/>
            <p:nvPr/>
          </p:nvSpPr>
          <p:spPr>
            <a:xfrm>
              <a:off x="3216701" y="381965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2392611" y="379844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4058805" y="23193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4112449" y="53323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5818525" y="379844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Panorama of beam conditions and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2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25 Hz Pattern </a:t>
            </a:r>
            <a:endParaRPr lang="en-US" dirty="0"/>
          </a:p>
        </p:txBody>
      </p:sp>
      <p:pic>
        <p:nvPicPr>
          <p:cNvPr id="4" name="Image 3" descr="25Hz_patter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700"/>
            <a:ext cx="9144000" cy="35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3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Hz Pattern </a:t>
            </a:r>
            <a:endParaRPr lang="en-US" dirty="0"/>
          </a:p>
        </p:txBody>
      </p:sp>
      <p:pic>
        <p:nvPicPr>
          <p:cNvPr id="3" name="Image 2" descr="5Hz_Strangepatter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9144000" cy="35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5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25 Hz mode </a:t>
            </a:r>
            <a:endParaRPr lang="en-US" dirty="0"/>
          </a:p>
        </p:txBody>
      </p:sp>
      <p:pic>
        <p:nvPicPr>
          <p:cNvPr id="3" name="Image 2" descr="25Hz_Continuou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3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59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324</Words>
  <Application>Microsoft Macintosh PowerPoint</Application>
  <PresentationFormat>Présentation à l'écran (4:3)</PresentationFormat>
  <Paragraphs>221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Positron temperature data analysis </vt:lpstr>
      <vt:lpstr>Data taking timeline </vt:lpstr>
      <vt:lpstr>Setup </vt:lpstr>
      <vt:lpstr>Panorama of beam conditions and structures</vt:lpstr>
      <vt:lpstr>25 Hz Pattern </vt:lpstr>
      <vt:lpstr>5 Hz Pattern </vt:lpstr>
      <vt:lpstr>Continuous 25 Hz mode </vt:lpstr>
    </vt:vector>
  </TitlesOfParts>
  <Company>LAL/IN2P3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Positron temperature data analysis </dc:title>
  <dc:creator>Hayg Guler</dc:creator>
  <cp:lastModifiedBy>Hayg Guler</cp:lastModifiedBy>
  <cp:revision>14</cp:revision>
  <dcterms:created xsi:type="dcterms:W3CDTF">2016-02-04T14:50:25Z</dcterms:created>
  <dcterms:modified xsi:type="dcterms:W3CDTF">2016-03-10T17:35:00Z</dcterms:modified>
</cp:coreProperties>
</file>