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828B-5169-41F7-BDBE-679283FBC6D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3592" y="1567703"/>
            <a:ext cx="12124828" cy="3681004"/>
            <a:chOff x="-3592" y="1567703"/>
            <a:chExt cx="12124828" cy="3681004"/>
          </a:xfrm>
        </p:grpSpPr>
        <p:grpSp>
          <p:nvGrpSpPr>
            <p:cNvPr id="29" name="Group 28"/>
            <p:cNvGrpSpPr/>
            <p:nvPr/>
          </p:nvGrpSpPr>
          <p:grpSpPr>
            <a:xfrm>
              <a:off x="4409905" y="1567703"/>
              <a:ext cx="3013166" cy="3681004"/>
              <a:chOff x="2141834" y="1128433"/>
              <a:chExt cx="3013166" cy="368100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41834" y="1399933"/>
                <a:ext cx="3013166" cy="340950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1" name="Title 2"/>
              <p:cNvSpPr txBox="1">
                <a:spLocks/>
              </p:cNvSpPr>
              <p:nvPr/>
            </p:nvSpPr>
            <p:spPr bwMode="gray">
              <a:xfrm>
                <a:off x="2141834" y="1128433"/>
                <a:ext cx="3013166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Feature Extraction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576681" y="1600275"/>
              <a:ext cx="1334659" cy="3648432"/>
              <a:chOff x="163215" y="1155648"/>
              <a:chExt cx="1334659" cy="36537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4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Clustering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41557" y="1580723"/>
              <a:ext cx="2438400" cy="3667984"/>
              <a:chOff x="5573486" y="1141453"/>
              <a:chExt cx="2873828" cy="36679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73486" y="1399487"/>
                <a:ext cx="2873828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7" name="Title 2"/>
              <p:cNvSpPr txBox="1">
                <a:spLocks/>
              </p:cNvSpPr>
              <p:nvPr/>
            </p:nvSpPr>
            <p:spPr bwMode="gray">
              <a:xfrm>
                <a:off x="5573486" y="1141453"/>
                <a:ext cx="2873828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Model Train and Predict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8457688" y="2111445"/>
              <a:ext cx="1206137" cy="914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Train</a:t>
              </a:r>
              <a:endParaRPr lang="zh-CN" altLang="en-US" sz="2000" dirty="0" err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457688" y="4096463"/>
              <a:ext cx="1206137" cy="905691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Predict</a:t>
              </a:r>
              <a:endParaRPr lang="zh-CN" altLang="en-US" sz="2000" dirty="0" err="1"/>
            </a:p>
          </p:txBody>
        </p:sp>
        <p:sp>
          <p:nvSpPr>
            <p:cNvPr id="40" name="Pentagon 39"/>
            <p:cNvSpPr/>
            <p:nvPr/>
          </p:nvSpPr>
          <p:spPr>
            <a:xfrm>
              <a:off x="2951689" y="2158041"/>
              <a:ext cx="1544767" cy="740080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endParaRPr lang="en-US" altLang="zh-CN" sz="1400" dirty="0" smtClean="0"/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sp>
          <p:nvSpPr>
            <p:cNvPr id="41" name="Pentagon 40"/>
            <p:cNvSpPr/>
            <p:nvPr/>
          </p:nvSpPr>
          <p:spPr>
            <a:xfrm>
              <a:off x="2951689" y="4168585"/>
              <a:ext cx="1548592" cy="761449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Test Data 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818440" y="2429435"/>
              <a:ext cx="1880003" cy="1420475"/>
              <a:chOff x="6550369" y="1990165"/>
              <a:chExt cx="1880003" cy="1170523"/>
            </a:xfrm>
          </p:grpSpPr>
          <p:sp>
            <p:nvSpPr>
              <p:cNvPr id="43" name="Down Arrow 42"/>
              <p:cNvSpPr/>
              <p:nvPr/>
            </p:nvSpPr>
            <p:spPr>
              <a:xfrm>
                <a:off x="6550369" y="2687643"/>
                <a:ext cx="484632" cy="473045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44" name="Rounded Rectangular Callout 43"/>
              <p:cNvSpPr/>
              <p:nvPr/>
            </p:nvSpPr>
            <p:spPr>
              <a:xfrm>
                <a:off x="7713617" y="1990165"/>
                <a:ext cx="716755" cy="796577"/>
              </a:xfrm>
              <a:prstGeom prst="wedgeRoundRectCallout">
                <a:avLst>
                  <a:gd name="adj1" fmla="val -119881"/>
                  <a:gd name="adj2" fmla="val 71029"/>
                  <a:gd name="adj3" fmla="val 16667"/>
                </a:avLst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100" dirty="0"/>
                  <a:t>Persist model para for further use</a:t>
                </a:r>
                <a:endParaRPr lang="zh-CN" altLang="en-US" sz="1100" dirty="0" err="1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6457" y="2111445"/>
              <a:ext cx="2840061" cy="2610192"/>
            </a:xfrm>
            <a:prstGeom prst="rect">
              <a:avLst/>
            </a:prstGeom>
          </p:spPr>
        </p:pic>
        <p:sp>
          <p:nvSpPr>
            <p:cNvPr id="46" name="Pentagon 45"/>
            <p:cNvSpPr/>
            <p:nvPr/>
          </p:nvSpPr>
          <p:spPr>
            <a:xfrm>
              <a:off x="6929717" y="2285765"/>
              <a:ext cx="1512456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(ECM)</a:t>
              </a:r>
              <a:endParaRPr lang="zh-CN" altLang="en-US" sz="1400" dirty="0" err="1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6929717" y="4343686"/>
              <a:ext cx="1512455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(ECM)</a:t>
              </a:r>
              <a:endParaRPr lang="zh-CN" altLang="en-US" sz="1400" dirty="0" err="1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786577" y="1596088"/>
              <a:ext cx="1334659" cy="3642834"/>
              <a:chOff x="163215" y="1161254"/>
              <a:chExt cx="1334659" cy="364818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0" name="Title 2"/>
              <p:cNvSpPr txBox="1">
                <a:spLocks/>
              </p:cNvSpPr>
              <p:nvPr/>
            </p:nvSpPr>
            <p:spPr bwMode="gray">
              <a:xfrm>
                <a:off x="163215" y="1161254"/>
                <a:ext cx="1334659" cy="15719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Post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Pentagon 50"/>
            <p:cNvSpPr/>
            <p:nvPr/>
          </p:nvSpPr>
          <p:spPr>
            <a:xfrm>
              <a:off x="9885907" y="4343686"/>
              <a:ext cx="1515362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Predict Output</a:t>
              </a:r>
              <a:endParaRPr lang="zh-CN" altLang="en-US" sz="1400" dirty="0" err="1"/>
            </a:p>
          </p:txBody>
        </p:sp>
        <p:sp>
          <p:nvSpPr>
            <p:cNvPr id="52" name="Title 2"/>
            <p:cNvSpPr txBox="1">
              <a:spLocks/>
            </p:cNvSpPr>
            <p:nvPr/>
          </p:nvSpPr>
          <p:spPr bwMode="gray">
            <a:xfrm>
              <a:off x="11016306" y="2723756"/>
              <a:ext cx="924683" cy="62927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Map the anomaly to the timestamp window, etc.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92547" y="1590490"/>
              <a:ext cx="1334659" cy="3648432"/>
              <a:chOff x="163215" y="1155648"/>
              <a:chExt cx="1334659" cy="365378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5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Pre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Pentagon 55"/>
            <p:cNvSpPr/>
            <p:nvPr/>
          </p:nvSpPr>
          <p:spPr>
            <a:xfrm>
              <a:off x="-3592" y="2285764"/>
              <a:ext cx="1226306" cy="92664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(raw logs with labels)</a:t>
              </a:r>
              <a:endParaRPr lang="zh-CN" altLang="en-US" sz="1400" dirty="0" err="1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-3592" y="4338918"/>
              <a:ext cx="1037051" cy="484094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(raw logs)</a:t>
              </a:r>
              <a:endParaRPr lang="zh-CN" altLang="en-US" sz="1400" dirty="0" err="1"/>
            </a:p>
          </p:txBody>
        </p:sp>
        <p:sp>
          <p:nvSpPr>
            <p:cNvPr id="60" name="Pentagon 59"/>
            <p:cNvSpPr/>
            <p:nvPr/>
          </p:nvSpPr>
          <p:spPr>
            <a:xfrm>
              <a:off x="1554316" y="4343686"/>
              <a:ext cx="1079510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540577" y="2294495"/>
              <a:ext cx="1093250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1540577" y="2983225"/>
              <a:ext cx="2955880" cy="22918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(Labels vector)</a:t>
              </a:r>
              <a:endParaRPr lang="zh-CN" altLang="en-US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692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0842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Drain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5773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5911" y="2136912"/>
            <a:ext cx="1878495" cy="934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Batch of Logs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3634406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6639337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0"/>
          </p:cNvCxnSpPr>
          <p:nvPr/>
        </p:nvCxnSpPr>
        <p:spPr>
          <a:xfrm rot="16200000" flipV="1">
            <a:off x="7202556" y="634446"/>
            <a:ext cx="12700" cy="3004931"/>
          </a:xfrm>
          <a:prstGeom prst="bentConnector3">
            <a:avLst>
              <a:gd name="adj1" fmla="val 4773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98058" y="1709332"/>
            <a:ext cx="1304809" cy="3648432"/>
            <a:chOff x="163215" y="1155648"/>
            <a:chExt cx="1334659" cy="3653789"/>
          </a:xfrm>
        </p:grpSpPr>
        <p:sp>
          <p:nvSpPr>
            <p:cNvPr id="33" name="Rectangle 3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4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Clustering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010971" y="1729549"/>
            <a:ext cx="1304809" cy="3642834"/>
            <a:chOff x="163215" y="1161254"/>
            <a:chExt cx="1334659" cy="3648183"/>
          </a:xfrm>
        </p:grpSpPr>
        <p:sp>
          <p:nvSpPr>
            <p:cNvPr id="49" name="Rectangle 48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0" name="Title 2"/>
            <p:cNvSpPr txBox="1">
              <a:spLocks/>
            </p:cNvSpPr>
            <p:nvPr/>
          </p:nvSpPr>
          <p:spPr bwMode="gray">
            <a:xfrm>
              <a:off x="163215" y="1161254"/>
              <a:ext cx="1334659" cy="1571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Post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2"/>
          <p:cNvSpPr txBox="1">
            <a:spLocks/>
          </p:cNvSpPr>
          <p:nvPr/>
        </p:nvSpPr>
        <p:spPr bwMode="gray">
          <a:xfrm>
            <a:off x="10476965" y="3370812"/>
            <a:ext cx="789070" cy="54938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400" b="0" dirty="0" smtClean="0">
                <a:solidFill>
                  <a:schemeClr val="tx1"/>
                </a:solidFill>
              </a:rPr>
              <a:t>Collect the wrong logs info, etc.</a:t>
            </a:r>
            <a:endParaRPr lang="en-US" sz="1400" b="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3827" y="1699547"/>
            <a:ext cx="1304809" cy="3648432"/>
            <a:chOff x="163215" y="1155648"/>
            <a:chExt cx="1334659" cy="3653789"/>
          </a:xfrm>
        </p:grpSpPr>
        <p:sp>
          <p:nvSpPr>
            <p:cNvPr id="54" name="Rectangle 53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5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Pentagon 56"/>
          <p:cNvSpPr/>
          <p:nvPr/>
        </p:nvSpPr>
        <p:spPr>
          <a:xfrm>
            <a:off x="163589" y="4452743"/>
            <a:ext cx="1013857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1" name="Pentagon 60"/>
          <p:cNvSpPr/>
          <p:nvPr/>
        </p:nvSpPr>
        <p:spPr>
          <a:xfrm>
            <a:off x="1751929" y="240355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59" name="Pentagon 58"/>
          <p:cNvSpPr/>
          <p:nvPr/>
        </p:nvSpPr>
        <p:spPr>
          <a:xfrm>
            <a:off x="163589" y="239482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4" name="Rectangle 63"/>
          <p:cNvSpPr/>
          <p:nvPr/>
        </p:nvSpPr>
        <p:spPr>
          <a:xfrm>
            <a:off x="4538444" y="1952813"/>
            <a:ext cx="4836950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5" name="Rounded Rectangle 64"/>
          <p:cNvSpPr/>
          <p:nvPr/>
        </p:nvSpPr>
        <p:spPr>
          <a:xfrm>
            <a:off x="4996143" y="2179938"/>
            <a:ext cx="1547905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Extract the useful templates from library manually </a:t>
            </a:r>
            <a:endParaRPr lang="zh-CN" altLang="en-US" sz="1400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7381552" y="2052931"/>
            <a:ext cx="1841520" cy="32339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41" name="Pentagon 40"/>
          <p:cNvSpPr/>
          <p:nvPr/>
        </p:nvSpPr>
        <p:spPr>
          <a:xfrm>
            <a:off x="3396850" y="4452743"/>
            <a:ext cx="4782415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(Templates, Structured logs)</a:t>
            </a:r>
            <a:endParaRPr lang="zh-CN" altLang="en-US" sz="1400" dirty="0" err="1"/>
          </a:p>
        </p:txBody>
      </p:sp>
      <p:sp>
        <p:nvSpPr>
          <p:cNvPr id="40" name="Pentagon 39"/>
          <p:cNvSpPr/>
          <p:nvPr/>
        </p:nvSpPr>
        <p:spPr>
          <a:xfrm>
            <a:off x="3396850" y="2267098"/>
            <a:ext cx="1506378" cy="740080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endParaRPr lang="en-US" altLang="zh-CN" sz="1400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(Templates,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Structured logs)</a:t>
            </a:r>
            <a:endParaRPr lang="zh-CN" altLang="en-US" sz="1400" dirty="0" err="1"/>
          </a:p>
        </p:txBody>
      </p:sp>
      <p:sp>
        <p:nvSpPr>
          <p:cNvPr id="67" name="Pentagon 66"/>
          <p:cNvSpPr/>
          <p:nvPr/>
        </p:nvSpPr>
        <p:spPr>
          <a:xfrm>
            <a:off x="6638628" y="2403552"/>
            <a:ext cx="1540638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Build the knowledge</a:t>
            </a:r>
            <a:endParaRPr lang="zh-CN" altLang="en-US" sz="1400" dirty="0" err="1"/>
          </a:p>
        </p:txBody>
      </p:sp>
      <p:sp>
        <p:nvSpPr>
          <p:cNvPr id="68" name="Pentagon 67"/>
          <p:cNvSpPr/>
          <p:nvPr/>
        </p:nvSpPr>
        <p:spPr>
          <a:xfrm>
            <a:off x="1751929" y="4452743"/>
            <a:ext cx="1169074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60" name="Pentagon 59"/>
          <p:cNvSpPr/>
          <p:nvPr/>
        </p:nvSpPr>
        <p:spPr>
          <a:xfrm>
            <a:off x="8959146" y="3395216"/>
            <a:ext cx="1468074" cy="54938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Retrieve Result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6195377" y="1729549"/>
            <a:ext cx="1983888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build &amp; retrieve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676519" y="1822510"/>
            <a:ext cx="914400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102" y="1857372"/>
            <a:ext cx="157162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Generator</a:t>
            </a:r>
          </a:p>
          <a:p>
            <a:pPr algn="ctr"/>
            <a:r>
              <a:rPr lang="en-US" dirty="0" smtClean="0"/>
              <a:t>Console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6709" y="1857372"/>
            <a:ext cx="98583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8337" y="1857373"/>
            <a:ext cx="123348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7612" y="1857373"/>
            <a:ext cx="1119187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72589" y="1857373"/>
            <a:ext cx="1528762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or Process in OSS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215502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65521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224459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046117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75109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2676519" y="3746560"/>
            <a:ext cx="914400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9102" y="3781422"/>
            <a:ext cx="157162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Producing System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6709" y="3781422"/>
            <a:ext cx="98583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8337" y="3781423"/>
            <a:ext cx="123348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67612" y="3781423"/>
            <a:ext cx="1119187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72589" y="3781423"/>
            <a:ext cx="1528762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or Process in OSS</a:t>
            </a:r>
            <a:endParaRPr lang="en-US" dirty="0"/>
          </a:p>
        </p:txBody>
      </p:sp>
      <p:sp>
        <p:nvSpPr>
          <p:cNvPr id="22" name="Chevron 21"/>
          <p:cNvSpPr/>
          <p:nvPr/>
        </p:nvSpPr>
        <p:spPr>
          <a:xfrm>
            <a:off x="215502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365521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5224459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046117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75109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5725" y="3514725"/>
            <a:ext cx="7105650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989" y="3514725"/>
            <a:ext cx="2016795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552567"/>
            <a:ext cx="10797586" cy="3661161"/>
            <a:chOff x="0" y="1552567"/>
            <a:chExt cx="10797586" cy="3661161"/>
          </a:xfrm>
        </p:grpSpPr>
        <p:sp>
          <p:nvSpPr>
            <p:cNvPr id="59" name="Rectangle 58"/>
            <p:cNvSpPr/>
            <p:nvPr/>
          </p:nvSpPr>
          <p:spPr>
            <a:xfrm>
              <a:off x="2890392" y="4134137"/>
              <a:ext cx="1036064" cy="8442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40074" y="1867599"/>
              <a:ext cx="992727" cy="1463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4" name="Title 2"/>
            <p:cNvSpPr txBox="1">
              <a:spLocks/>
            </p:cNvSpPr>
            <p:nvPr/>
          </p:nvSpPr>
          <p:spPr bwMode="gray">
            <a:xfrm>
              <a:off x="2546449" y="1552567"/>
              <a:ext cx="172394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Vectoring and Matrixing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517471" y="1566472"/>
              <a:ext cx="2438400" cy="3647256"/>
              <a:chOff x="1636098" y="1152396"/>
              <a:chExt cx="2873828" cy="364725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826776" y="1389702"/>
                <a:ext cx="2492471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7" name="Title 2"/>
              <p:cNvSpPr txBox="1">
                <a:spLocks/>
              </p:cNvSpPr>
              <p:nvPr/>
            </p:nvSpPr>
            <p:spPr bwMode="gray">
              <a:xfrm>
                <a:off x="1636098" y="1152396"/>
                <a:ext cx="2873828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Model Train and Predict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5116990" y="2071544"/>
              <a:ext cx="1206137" cy="914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Train</a:t>
              </a:r>
              <a:endParaRPr lang="zh-CN" altLang="en-US" sz="2000" dirty="0" err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112982" y="3992901"/>
              <a:ext cx="1206137" cy="905691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Predict</a:t>
              </a:r>
              <a:endParaRPr lang="zh-CN" altLang="en-US" sz="2000" dirty="0" err="1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73734" y="2116070"/>
              <a:ext cx="2158188" cy="1677979"/>
              <a:chOff x="3188934" y="1752702"/>
              <a:chExt cx="2158188" cy="1382715"/>
            </a:xfrm>
          </p:grpSpPr>
          <p:sp>
            <p:nvSpPr>
              <p:cNvPr id="43" name="Down Arrow 42"/>
              <p:cNvSpPr/>
              <p:nvPr/>
            </p:nvSpPr>
            <p:spPr>
              <a:xfrm>
                <a:off x="3188934" y="2662372"/>
                <a:ext cx="484632" cy="473045"/>
              </a:xfrm>
              <a:prstGeom prst="down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44" name="Rounded Rectangular Callout 43"/>
              <p:cNvSpPr/>
              <p:nvPr/>
            </p:nvSpPr>
            <p:spPr>
              <a:xfrm>
                <a:off x="4630367" y="1752702"/>
                <a:ext cx="716755" cy="796577"/>
              </a:xfrm>
              <a:prstGeom prst="wedgeRoundRectCallout">
                <a:avLst>
                  <a:gd name="adj1" fmla="val -174203"/>
                  <a:gd name="adj2" fmla="val 78352"/>
                  <a:gd name="adj3" fmla="val 16667"/>
                </a:avLst>
              </a:prstGeom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100" dirty="0"/>
                  <a:t>Persist model para for further use</a:t>
                </a:r>
                <a:endParaRPr lang="zh-CN" altLang="en-US" sz="1100" dirty="0" err="1"/>
              </a:p>
            </p:txBody>
          </p:sp>
        </p:grpSp>
        <p:sp>
          <p:nvSpPr>
            <p:cNvPr id="46" name="Pentagon 45"/>
            <p:cNvSpPr/>
            <p:nvPr/>
          </p:nvSpPr>
          <p:spPr>
            <a:xfrm>
              <a:off x="3590285" y="2225635"/>
              <a:ext cx="1381423" cy="57496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Error Context Matrix </a:t>
              </a:r>
              <a:r>
                <a:rPr lang="en-US" altLang="zh-CN" sz="1400" dirty="0" smtClean="0"/>
                <a:t>with Label Vector</a:t>
              </a:r>
              <a:endParaRPr lang="zh-CN" altLang="en-US" sz="1400" dirty="0" err="1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6987" y="1802044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1" name="Pentagon 50"/>
            <p:cNvSpPr/>
            <p:nvPr/>
          </p:nvSpPr>
          <p:spPr>
            <a:xfrm>
              <a:off x="6553514" y="4201991"/>
              <a:ext cx="1434732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Predict Output</a:t>
              </a:r>
              <a:endParaRPr lang="zh-CN" altLang="en-US" sz="1400" dirty="0" err="1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98360" y="1566472"/>
              <a:ext cx="1334659" cy="3645523"/>
              <a:chOff x="152299" y="1156826"/>
              <a:chExt cx="1334659" cy="365087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52299" y="1392744"/>
                <a:ext cx="1334659" cy="341495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2000" dirty="0" smtClean="0"/>
                  <a:t>OSS / Loglizer / DeepLog</a:t>
                </a:r>
                <a:endParaRPr lang="zh-CN" altLang="en-US" sz="2000" dirty="0" err="1"/>
              </a:p>
            </p:txBody>
          </p:sp>
          <p:sp>
            <p:nvSpPr>
              <p:cNvPr id="55" name="Title 2"/>
              <p:cNvSpPr txBox="1">
                <a:spLocks/>
              </p:cNvSpPr>
              <p:nvPr/>
            </p:nvSpPr>
            <p:spPr bwMode="gray">
              <a:xfrm>
                <a:off x="192338" y="1156826"/>
                <a:ext cx="1254579" cy="15719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Feature Extraction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Pentagon 55"/>
            <p:cNvSpPr/>
            <p:nvPr/>
          </p:nvSpPr>
          <p:spPr>
            <a:xfrm>
              <a:off x="0" y="2154003"/>
              <a:ext cx="1277854" cy="92664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(raw logs with </a:t>
              </a:r>
              <a:r>
                <a:rPr lang="en-US" altLang="zh-CN" sz="1400" dirty="0" smtClean="0"/>
                <a:t>class labels</a:t>
              </a:r>
              <a:r>
                <a:rPr lang="en-US" altLang="zh-CN" sz="1400" dirty="0" smtClean="0"/>
                <a:t>)</a:t>
              </a:r>
              <a:endParaRPr lang="zh-CN" altLang="en-US" sz="1400" dirty="0" err="1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13138" y="4262542"/>
              <a:ext cx="1062386" cy="540582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(raw logs)</a:t>
              </a:r>
              <a:endParaRPr lang="zh-CN" altLang="en-US" sz="1400" dirty="0" err="1"/>
            </a:p>
          </p:txBody>
        </p:sp>
        <p:sp>
          <p:nvSpPr>
            <p:cNvPr id="60" name="Pentagon 59"/>
            <p:cNvSpPr/>
            <p:nvPr/>
          </p:nvSpPr>
          <p:spPr>
            <a:xfrm>
              <a:off x="1557306" y="4262542"/>
              <a:ext cx="1620988" cy="540582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Template IDs of error and its context</a:t>
              </a:r>
              <a:endParaRPr lang="zh-CN" altLang="en-US" sz="1400" dirty="0" err="1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557305" y="2154003"/>
              <a:ext cx="1689635" cy="599929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Template IDs of error and its context</a:t>
              </a:r>
              <a:endParaRPr lang="zh-CN" altLang="en-US" sz="1400" dirty="0" err="1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1557306" y="2753932"/>
              <a:ext cx="1521891" cy="28444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Class Labels</a:t>
              </a:r>
              <a:endParaRPr lang="zh-CN" altLang="en-US" sz="1400" dirty="0" err="1"/>
            </a:p>
          </p:txBody>
        </p:sp>
        <p:sp>
          <p:nvSpPr>
            <p:cNvPr id="64" name="Title 2"/>
            <p:cNvSpPr txBox="1">
              <a:spLocks/>
            </p:cNvSpPr>
            <p:nvPr/>
          </p:nvSpPr>
          <p:spPr bwMode="gray">
            <a:xfrm>
              <a:off x="2574462" y="3876387"/>
              <a:ext cx="172394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Vectoring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Pentagon 64"/>
            <p:cNvSpPr/>
            <p:nvPr/>
          </p:nvSpPr>
          <p:spPr>
            <a:xfrm>
              <a:off x="3588663" y="4333587"/>
              <a:ext cx="1280698" cy="353036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Error Context </a:t>
              </a:r>
              <a:r>
                <a:rPr lang="en-US" altLang="zh-CN" sz="1400" dirty="0" smtClean="0"/>
                <a:t>Vector</a:t>
              </a:r>
              <a:endParaRPr lang="zh-CN" altLang="en-US" sz="1400" dirty="0" err="1"/>
            </a:p>
          </p:txBody>
        </p:sp>
        <p:sp>
          <p:nvSpPr>
            <p:cNvPr id="69" name="Title 2"/>
            <p:cNvSpPr txBox="1">
              <a:spLocks/>
            </p:cNvSpPr>
            <p:nvPr/>
          </p:nvSpPr>
          <p:spPr bwMode="gray">
            <a:xfrm>
              <a:off x="7117658" y="1572562"/>
              <a:ext cx="243840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Multi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Classes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7947116" y="2140982"/>
              <a:ext cx="914400" cy="446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941414" y="2786533"/>
              <a:ext cx="914400" cy="446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398614" y="3956100"/>
              <a:ext cx="0" cy="5132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7941414" y="4561368"/>
              <a:ext cx="914400" cy="446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941414" y="3434536"/>
              <a:ext cx="914400" cy="446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Class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ular Callout 69"/>
            <p:cNvSpPr/>
            <p:nvPr/>
          </p:nvSpPr>
          <p:spPr>
            <a:xfrm>
              <a:off x="9482015" y="4526022"/>
              <a:ext cx="1315571" cy="618508"/>
            </a:xfrm>
            <a:prstGeom prst="wedgeRoundRectCallout">
              <a:avLst>
                <a:gd name="adj1" fmla="val -91594"/>
                <a:gd name="adj2" fmla="val -13732"/>
                <a:gd name="adj3" fmla="val 1666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Description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Potential fix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CSPs / JIRAs if exist</a:t>
              </a:r>
              <a:endParaRPr lang="zh-CN" altLang="en-US" sz="1100" dirty="0" err="1"/>
            </a:p>
          </p:txBody>
        </p:sp>
        <p:sp>
          <p:nvSpPr>
            <p:cNvPr id="71" name="Rounded Rectangular Callout 70"/>
            <p:cNvSpPr/>
            <p:nvPr/>
          </p:nvSpPr>
          <p:spPr>
            <a:xfrm>
              <a:off x="9482015" y="2096771"/>
              <a:ext cx="1315571" cy="618508"/>
            </a:xfrm>
            <a:prstGeom prst="wedgeRoundRectCallout">
              <a:avLst>
                <a:gd name="adj1" fmla="val -91594"/>
                <a:gd name="adj2" fmla="val -13732"/>
                <a:gd name="adj3" fmla="val 1666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Description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Potential fix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 smtClean="0"/>
                <a:t>CSPs / JIRAs if exist</a:t>
              </a:r>
              <a:endParaRPr lang="zh-CN" altLang="en-US" sz="1100" dirty="0" err="1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0139800" y="2817975"/>
              <a:ext cx="0" cy="16263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4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598058" y="1952813"/>
            <a:ext cx="1304809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DRAIN</a:t>
            </a:r>
            <a:endParaRPr lang="zh-CN" altLang="en-US" sz="2000" dirty="0" err="1"/>
          </a:p>
        </p:txBody>
      </p:sp>
      <p:sp>
        <p:nvSpPr>
          <p:cNvPr id="34" name="Title 2"/>
          <p:cNvSpPr txBox="1">
            <a:spLocks/>
          </p:cNvSpPr>
          <p:nvPr/>
        </p:nvSpPr>
        <p:spPr bwMode="gray">
          <a:xfrm>
            <a:off x="2598058" y="1709332"/>
            <a:ext cx="1226520" cy="1583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3827" y="1943028"/>
            <a:ext cx="1304809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55" name="Title 2"/>
          <p:cNvSpPr txBox="1">
            <a:spLocks/>
          </p:cNvSpPr>
          <p:nvPr/>
        </p:nvSpPr>
        <p:spPr bwMode="gray">
          <a:xfrm>
            <a:off x="853827" y="1699547"/>
            <a:ext cx="1226520" cy="1583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 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>
            <a:off x="163589" y="4452743"/>
            <a:ext cx="1013857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1" name="Pentagon 60"/>
          <p:cNvSpPr/>
          <p:nvPr/>
        </p:nvSpPr>
        <p:spPr>
          <a:xfrm>
            <a:off x="1751929" y="240355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59" name="Pentagon 58"/>
          <p:cNvSpPr/>
          <p:nvPr/>
        </p:nvSpPr>
        <p:spPr>
          <a:xfrm>
            <a:off x="163589" y="239482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4" name="Rectangle 63"/>
          <p:cNvSpPr/>
          <p:nvPr/>
        </p:nvSpPr>
        <p:spPr>
          <a:xfrm>
            <a:off x="4538443" y="1943028"/>
            <a:ext cx="4626105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4874613" y="2053722"/>
            <a:ext cx="1104901" cy="32339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41" name="Pentagon 40"/>
          <p:cNvSpPr/>
          <p:nvPr/>
        </p:nvSpPr>
        <p:spPr>
          <a:xfrm>
            <a:off x="3295527" y="4452743"/>
            <a:ext cx="1476820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(structured logs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0" name="Pentagon 39"/>
          <p:cNvSpPr/>
          <p:nvPr/>
        </p:nvSpPr>
        <p:spPr>
          <a:xfrm>
            <a:off x="3295526" y="2255178"/>
            <a:ext cx="1564784" cy="633006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endParaRPr lang="en-US" altLang="zh-CN" sz="1400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(structured </a:t>
            </a:r>
            <a:r>
              <a:rPr lang="en-US" altLang="zh-CN" sz="1400" dirty="0" smtClean="0"/>
              <a:t>logs)</a:t>
            </a:r>
            <a:endParaRPr lang="zh-CN" altLang="en-US" sz="1400" dirty="0" err="1"/>
          </a:p>
        </p:txBody>
      </p:sp>
      <p:sp>
        <p:nvSpPr>
          <p:cNvPr id="68" name="Pentagon 67"/>
          <p:cNvSpPr/>
          <p:nvPr/>
        </p:nvSpPr>
        <p:spPr>
          <a:xfrm>
            <a:off x="1751929" y="4452743"/>
            <a:ext cx="1169074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5682953" y="1729549"/>
            <a:ext cx="2547931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retrieve &amp; error set build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158683" y="2888184"/>
            <a:ext cx="1114765" cy="284445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Class Label</a:t>
            </a:r>
            <a:endParaRPr lang="zh-CN" altLang="en-US" sz="1400" dirty="0" err="1"/>
          </a:p>
        </p:txBody>
      </p:sp>
      <p:sp>
        <p:nvSpPr>
          <p:cNvPr id="25" name="Pentagon 24"/>
          <p:cNvSpPr/>
          <p:nvPr/>
        </p:nvSpPr>
        <p:spPr>
          <a:xfrm>
            <a:off x="1741338" y="2879454"/>
            <a:ext cx="1114765" cy="284445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Class Label</a:t>
            </a:r>
            <a:endParaRPr lang="zh-CN" altLang="en-US" sz="1400" dirty="0" err="1"/>
          </a:p>
        </p:txBody>
      </p:sp>
      <p:sp>
        <p:nvSpPr>
          <p:cNvPr id="26" name="Pentagon 25"/>
          <p:cNvSpPr/>
          <p:nvPr/>
        </p:nvSpPr>
        <p:spPr>
          <a:xfrm>
            <a:off x="3301211" y="2888184"/>
            <a:ext cx="1378668" cy="284445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Class Label</a:t>
            </a:r>
            <a:endParaRPr lang="zh-CN" altLang="en-US" sz="1400" dirty="0" err="1"/>
          </a:p>
        </p:txBody>
      </p:sp>
      <p:sp>
        <p:nvSpPr>
          <p:cNvPr id="27" name="Rectangle 26"/>
          <p:cNvSpPr/>
          <p:nvPr/>
        </p:nvSpPr>
        <p:spPr>
          <a:xfrm>
            <a:off x="6825436" y="2128466"/>
            <a:ext cx="411607" cy="154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28" name="Rectangle 27"/>
          <p:cNvSpPr/>
          <p:nvPr/>
        </p:nvSpPr>
        <p:spPr>
          <a:xfrm>
            <a:off x="6825436" y="4222679"/>
            <a:ext cx="411607" cy="9519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cxnSp>
        <p:nvCxnSpPr>
          <p:cNvPr id="29" name="Straight Connector 28"/>
          <p:cNvCxnSpPr>
            <a:stCxn id="27" idx="0"/>
            <a:endCxn id="27" idx="2"/>
          </p:cNvCxnSpPr>
          <p:nvPr/>
        </p:nvCxnSpPr>
        <p:spPr>
          <a:xfrm>
            <a:off x="7031240" y="2128466"/>
            <a:ext cx="0" cy="15422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</p:cNvCxnSpPr>
          <p:nvPr/>
        </p:nvCxnSpPr>
        <p:spPr>
          <a:xfrm>
            <a:off x="7031240" y="4222679"/>
            <a:ext cx="0" cy="951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74039" y="2255178"/>
            <a:ext cx="914400" cy="3904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74039" y="2922498"/>
            <a:ext cx="914400" cy="3904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74039" y="4495747"/>
            <a:ext cx="914400" cy="3904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>
            <a:off x="5495886" y="2307140"/>
            <a:ext cx="1461032" cy="143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5457393" y="3110433"/>
            <a:ext cx="1514770" cy="1042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60931" y="2255178"/>
            <a:ext cx="1195" cy="11044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57393" y="4020621"/>
            <a:ext cx="1195" cy="11044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03" idx="2"/>
          </p:cNvCxnSpPr>
          <p:nvPr/>
        </p:nvCxnSpPr>
        <p:spPr>
          <a:xfrm>
            <a:off x="5482016" y="4183784"/>
            <a:ext cx="1490147" cy="507172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flipV="1">
            <a:off x="4860310" y="2307140"/>
            <a:ext cx="539716" cy="2645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" idx="3"/>
          </p:cNvCxnSpPr>
          <p:nvPr/>
        </p:nvCxnSpPr>
        <p:spPr>
          <a:xfrm flipV="1">
            <a:off x="4772347" y="4183785"/>
            <a:ext cx="635576" cy="51100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H="1">
            <a:off x="4370893" y="3093368"/>
            <a:ext cx="1542832" cy="499458"/>
          </a:xfrm>
          <a:prstGeom prst="curvedConnector3">
            <a:avLst>
              <a:gd name="adj1" fmla="val 88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/>
          <p:cNvSpPr/>
          <p:nvPr/>
        </p:nvSpPr>
        <p:spPr>
          <a:xfrm>
            <a:off x="6972163" y="2423207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6958292" y="3083253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6972163" y="4660105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5404878" y="2281851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5392036" y="4152590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itle 2"/>
          <p:cNvSpPr txBox="1">
            <a:spLocks/>
          </p:cNvSpPr>
          <p:nvPr/>
        </p:nvSpPr>
        <p:spPr bwMode="gray">
          <a:xfrm>
            <a:off x="6417979" y="3709594"/>
            <a:ext cx="1226520" cy="4723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Typical Templates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124015" y="2423207"/>
            <a:ext cx="791263" cy="80210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Event IDs of a Train sample</a:t>
            </a:r>
            <a:endParaRPr lang="zh-CN" altLang="en-US" sz="1400" dirty="0" err="1"/>
          </a:p>
        </p:txBody>
      </p:sp>
      <p:sp>
        <p:nvSpPr>
          <p:cNvPr id="120" name="Rounded Rectangle 119"/>
          <p:cNvSpPr/>
          <p:nvPr/>
        </p:nvSpPr>
        <p:spPr>
          <a:xfrm>
            <a:off x="8124014" y="4259054"/>
            <a:ext cx="791263" cy="8021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Event</a:t>
            </a:r>
            <a:r>
              <a:rPr lang="en-US" altLang="zh-CN" sz="1400" dirty="0" smtClean="0"/>
              <a:t> IDs of </a:t>
            </a:r>
            <a:r>
              <a:rPr lang="en-US" altLang="zh-CN" sz="1400" dirty="0" smtClean="0"/>
              <a:t>Te</a:t>
            </a:r>
            <a:r>
              <a:rPr lang="en-US" altLang="zh-CN" sz="1400" dirty="0" smtClean="0"/>
              <a:t>st Data</a:t>
            </a:r>
            <a:endParaRPr lang="zh-CN" altLang="en-US" sz="1400" dirty="0" err="1"/>
          </a:p>
        </p:txBody>
      </p:sp>
      <p:sp>
        <p:nvSpPr>
          <p:cNvPr id="122" name="Right Brace 121"/>
          <p:cNvSpPr/>
          <p:nvPr/>
        </p:nvSpPr>
        <p:spPr>
          <a:xfrm>
            <a:off x="7578257" y="2343552"/>
            <a:ext cx="344110" cy="914400"/>
          </a:xfrm>
          <a:prstGeom prst="rightBrace">
            <a:avLst>
              <a:gd name="adj1" fmla="val 8333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Brace 122"/>
          <p:cNvSpPr/>
          <p:nvPr/>
        </p:nvSpPr>
        <p:spPr>
          <a:xfrm>
            <a:off x="7578257" y="4495747"/>
            <a:ext cx="344110" cy="390418"/>
          </a:xfrm>
          <a:prstGeom prst="rightBrace">
            <a:avLst>
              <a:gd name="adj1" fmla="val 8333"/>
              <a:gd name="adj2" fmla="val 5056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743872" y="1844932"/>
            <a:ext cx="4641517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2069768" y="1930432"/>
            <a:ext cx="1104901" cy="32339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41" name="Pentagon 40"/>
          <p:cNvSpPr/>
          <p:nvPr/>
        </p:nvSpPr>
        <p:spPr>
          <a:xfrm>
            <a:off x="490682" y="4329453"/>
            <a:ext cx="1476820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(structured logs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40" name="Pentagon 39"/>
          <p:cNvSpPr/>
          <p:nvPr/>
        </p:nvSpPr>
        <p:spPr>
          <a:xfrm>
            <a:off x="490681" y="2131888"/>
            <a:ext cx="1564784" cy="633006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endParaRPr lang="en-US" altLang="zh-CN" sz="1400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(structured </a:t>
            </a:r>
            <a:r>
              <a:rPr lang="en-US" altLang="zh-CN" sz="1400" dirty="0" smtClean="0"/>
              <a:t>logs)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2878108" y="1606259"/>
            <a:ext cx="2547931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retrieve &amp; error set build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496366" y="2764894"/>
            <a:ext cx="1378668" cy="284445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Class Label</a:t>
            </a:r>
            <a:endParaRPr lang="zh-CN" altLang="en-US" sz="1400" dirty="0" err="1"/>
          </a:p>
        </p:txBody>
      </p:sp>
      <p:sp>
        <p:nvSpPr>
          <p:cNvPr id="28" name="Rectangle 27"/>
          <p:cNvSpPr/>
          <p:nvPr/>
        </p:nvSpPr>
        <p:spPr>
          <a:xfrm>
            <a:off x="4020591" y="4099389"/>
            <a:ext cx="411607" cy="9519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cxnSp>
        <p:nvCxnSpPr>
          <p:cNvPr id="35" name="Straight Connector 34"/>
          <p:cNvCxnSpPr>
            <a:stCxn id="28" idx="0"/>
          </p:cNvCxnSpPr>
          <p:nvPr/>
        </p:nvCxnSpPr>
        <p:spPr>
          <a:xfrm>
            <a:off x="4226395" y="4099389"/>
            <a:ext cx="0" cy="951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769194" y="4372457"/>
            <a:ext cx="914400" cy="3904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56086" y="2131888"/>
            <a:ext cx="1195" cy="11044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52548" y="3897331"/>
            <a:ext cx="1195" cy="11044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03" idx="2"/>
          </p:cNvCxnSpPr>
          <p:nvPr/>
        </p:nvCxnSpPr>
        <p:spPr>
          <a:xfrm>
            <a:off x="2677171" y="4060494"/>
            <a:ext cx="1490147" cy="507172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" idx="3"/>
          </p:cNvCxnSpPr>
          <p:nvPr/>
        </p:nvCxnSpPr>
        <p:spPr>
          <a:xfrm flipV="1">
            <a:off x="1967502" y="4060495"/>
            <a:ext cx="635576" cy="51100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/>
          <p:cNvSpPr/>
          <p:nvPr/>
        </p:nvSpPr>
        <p:spPr>
          <a:xfrm>
            <a:off x="4167318" y="4536815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2600033" y="2158561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2587191" y="4029300"/>
            <a:ext cx="118153" cy="6170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itle 2"/>
          <p:cNvSpPr txBox="1">
            <a:spLocks/>
          </p:cNvSpPr>
          <p:nvPr/>
        </p:nvSpPr>
        <p:spPr bwMode="gray">
          <a:xfrm>
            <a:off x="3613134" y="3586304"/>
            <a:ext cx="1226520" cy="4723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Windowing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Typical Templates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319169" y="4135764"/>
            <a:ext cx="791263" cy="80210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Event</a:t>
            </a:r>
            <a:r>
              <a:rPr lang="en-US" altLang="zh-CN" sz="1400" dirty="0" smtClean="0"/>
              <a:t> IDs of </a:t>
            </a:r>
            <a:r>
              <a:rPr lang="en-US" altLang="zh-CN" sz="1400" dirty="0" smtClean="0"/>
              <a:t>Te</a:t>
            </a:r>
            <a:r>
              <a:rPr lang="en-US" altLang="zh-CN" sz="1400" dirty="0" smtClean="0"/>
              <a:t>st Data</a:t>
            </a:r>
            <a:endParaRPr lang="zh-CN" altLang="en-US" sz="1400" dirty="0" err="1"/>
          </a:p>
        </p:txBody>
      </p:sp>
      <p:sp>
        <p:nvSpPr>
          <p:cNvPr id="123" name="Right Brace 122"/>
          <p:cNvSpPr/>
          <p:nvPr/>
        </p:nvSpPr>
        <p:spPr>
          <a:xfrm>
            <a:off x="4773412" y="4372457"/>
            <a:ext cx="344110" cy="390418"/>
          </a:xfrm>
          <a:prstGeom prst="rightBrace">
            <a:avLst>
              <a:gd name="adj1" fmla="val 8333"/>
              <a:gd name="adj2" fmla="val 5056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2694334" y="2634800"/>
            <a:ext cx="1561974" cy="1403015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56308" y="2302420"/>
            <a:ext cx="1471535" cy="6515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Pass through to specific target</a:t>
            </a:r>
            <a:endParaRPr lang="zh-CN" altLang="en-US" sz="1400" dirty="0" err="1"/>
          </a:p>
        </p:txBody>
      </p:sp>
      <p:sp>
        <p:nvSpPr>
          <p:cNvPr id="47" name="Rectangle 46"/>
          <p:cNvSpPr/>
          <p:nvPr/>
        </p:nvSpPr>
        <p:spPr>
          <a:xfrm>
            <a:off x="7632895" y="1839933"/>
            <a:ext cx="1334659" cy="34099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48" name="Rounded Rectangle 47"/>
          <p:cNvSpPr/>
          <p:nvPr/>
        </p:nvSpPr>
        <p:spPr>
          <a:xfrm>
            <a:off x="7843024" y="2178871"/>
            <a:ext cx="914400" cy="44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37322" y="2824422"/>
            <a:ext cx="914400" cy="44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294522" y="3993989"/>
            <a:ext cx="0" cy="513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837322" y="4599257"/>
            <a:ext cx="914400" cy="44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837322" y="3472425"/>
            <a:ext cx="914400" cy="44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9377923" y="4563911"/>
            <a:ext cx="1315571" cy="618508"/>
          </a:xfrm>
          <a:prstGeom prst="wedgeRoundRectCallout">
            <a:avLst>
              <a:gd name="adj1" fmla="val -91594"/>
              <a:gd name="adj2" fmla="val -13732"/>
              <a:gd name="adj3" fmla="val 1666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Description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Potential fix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CSPs / JIRAs if exist</a:t>
            </a:r>
            <a:endParaRPr lang="zh-CN" altLang="en-US" sz="1100" dirty="0" err="1"/>
          </a:p>
        </p:txBody>
      </p:sp>
      <p:sp>
        <p:nvSpPr>
          <p:cNvPr id="56" name="Rounded Rectangular Callout 55"/>
          <p:cNvSpPr/>
          <p:nvPr/>
        </p:nvSpPr>
        <p:spPr>
          <a:xfrm>
            <a:off x="9377923" y="2134660"/>
            <a:ext cx="1315571" cy="618508"/>
          </a:xfrm>
          <a:prstGeom prst="wedgeRoundRectCallout">
            <a:avLst>
              <a:gd name="adj1" fmla="val -91594"/>
              <a:gd name="adj2" fmla="val -13732"/>
              <a:gd name="adj3" fmla="val 1666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Description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Potential fix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100" dirty="0" smtClean="0"/>
              <a:t>CSPs / JIRAs if exist</a:t>
            </a:r>
            <a:endParaRPr lang="zh-CN" altLang="en-US" sz="1100" dirty="0" err="1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035708" y="2855864"/>
            <a:ext cx="0" cy="1626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>
            <a:off x="5727843" y="2624889"/>
            <a:ext cx="2109479" cy="424450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19361" y="3472425"/>
            <a:ext cx="8093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itle 2"/>
          <p:cNvSpPr txBox="1">
            <a:spLocks/>
          </p:cNvSpPr>
          <p:nvPr/>
        </p:nvSpPr>
        <p:spPr bwMode="gray">
          <a:xfrm>
            <a:off x="7117658" y="1572562"/>
            <a:ext cx="2438400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Multi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Classes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Curved Connector 64"/>
          <p:cNvCxnSpPr>
            <a:endCxn id="52" idx="1"/>
          </p:cNvCxnSpPr>
          <p:nvPr/>
        </p:nvCxnSpPr>
        <p:spPr>
          <a:xfrm flipV="1">
            <a:off x="6106170" y="3695434"/>
            <a:ext cx="1731152" cy="838801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5752" y="3403931"/>
            <a:ext cx="8093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646457" y="1986989"/>
            <a:ext cx="4963591" cy="12288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5" name="Rounded Rectangle 64"/>
          <p:cNvSpPr/>
          <p:nvPr/>
        </p:nvSpPr>
        <p:spPr>
          <a:xfrm>
            <a:off x="5091143" y="2144694"/>
            <a:ext cx="159190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Extract the </a:t>
            </a:r>
            <a:r>
              <a:rPr lang="en-US" altLang="zh-CN" sz="1400" dirty="0" smtClean="0"/>
              <a:t>new typical  </a:t>
            </a:r>
            <a:r>
              <a:rPr lang="en-US" altLang="zh-CN" sz="1400" dirty="0" smtClean="0"/>
              <a:t>templates from library manually </a:t>
            </a:r>
            <a:endParaRPr lang="zh-CN" altLang="en-US" sz="1400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7903090" y="1987979"/>
            <a:ext cx="1548011" cy="12278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67" name="Pentagon 66"/>
          <p:cNvSpPr/>
          <p:nvPr/>
        </p:nvSpPr>
        <p:spPr>
          <a:xfrm>
            <a:off x="6683047" y="2320487"/>
            <a:ext cx="118981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Update </a:t>
            </a:r>
            <a:r>
              <a:rPr lang="en-US" altLang="zh-CN" sz="1400" dirty="0" smtClean="0"/>
              <a:t>the knowledge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6195377" y="1729549"/>
            <a:ext cx="1983888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</a:t>
            </a:r>
            <a:r>
              <a:rPr lang="en-US" sz="1200" dirty="0" smtClean="0">
                <a:solidFill>
                  <a:schemeClr val="tx1"/>
                </a:solidFill>
              </a:rPr>
              <a:t>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9215" y="1987980"/>
            <a:ext cx="1320979" cy="122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Update Template Lib if necessary</a:t>
            </a:r>
            <a:endParaRPr lang="zh-CN" altLang="en-US" sz="2000" dirty="0" err="1"/>
          </a:p>
        </p:txBody>
      </p:sp>
      <p:sp>
        <p:nvSpPr>
          <p:cNvPr id="40" name="Pentagon 39"/>
          <p:cNvSpPr/>
          <p:nvPr/>
        </p:nvSpPr>
        <p:spPr>
          <a:xfrm>
            <a:off x="1775706" y="2320487"/>
            <a:ext cx="1020288" cy="452225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Run Drain</a:t>
            </a:r>
            <a:endParaRPr lang="zh-CN" altLang="en-US" sz="1400" dirty="0" err="1"/>
          </a:p>
        </p:txBody>
      </p:sp>
      <p:sp>
        <p:nvSpPr>
          <p:cNvPr id="26" name="Pentagon 25"/>
          <p:cNvSpPr/>
          <p:nvPr/>
        </p:nvSpPr>
        <p:spPr>
          <a:xfrm>
            <a:off x="3920194" y="2305304"/>
            <a:ext cx="1170949" cy="453158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Typical logs</a:t>
            </a:r>
            <a:endParaRPr lang="zh-CN" altLang="en-US" sz="1400" dirty="0" err="1"/>
          </a:p>
        </p:txBody>
      </p:sp>
      <p:sp>
        <p:nvSpPr>
          <p:cNvPr id="27" name="Rectangle 26"/>
          <p:cNvSpPr/>
          <p:nvPr/>
        </p:nvSpPr>
        <p:spPr>
          <a:xfrm>
            <a:off x="454727" y="1987979"/>
            <a:ext cx="1320979" cy="122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 smtClean="0"/>
              <a:t>Check if the typical event ID is in library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0885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451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Han</dc:creator>
  <cp:lastModifiedBy>Wei Han</cp:lastModifiedBy>
  <cp:revision>73</cp:revision>
  <dcterms:created xsi:type="dcterms:W3CDTF">2020-03-30T06:41:06Z</dcterms:created>
  <dcterms:modified xsi:type="dcterms:W3CDTF">2021-03-29T15:25:57Z</dcterms:modified>
</cp:coreProperties>
</file>