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6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4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9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3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9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E828B-5169-41F7-BDBE-679283FBC6D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0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E828B-5169-41F7-BDBE-679283FBC6D7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4AFD-47DD-4CBD-989C-74204D9B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-3592" y="1567703"/>
            <a:ext cx="12124828" cy="3681004"/>
            <a:chOff x="-3592" y="1567703"/>
            <a:chExt cx="12124828" cy="3681004"/>
          </a:xfrm>
        </p:grpSpPr>
        <p:grpSp>
          <p:nvGrpSpPr>
            <p:cNvPr id="29" name="Group 28"/>
            <p:cNvGrpSpPr/>
            <p:nvPr/>
          </p:nvGrpSpPr>
          <p:grpSpPr>
            <a:xfrm>
              <a:off x="4409905" y="1567703"/>
              <a:ext cx="3013166" cy="3681004"/>
              <a:chOff x="2141834" y="1128433"/>
              <a:chExt cx="3013166" cy="368100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141834" y="1399933"/>
                <a:ext cx="3013166" cy="3409504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31" name="Title 2"/>
              <p:cNvSpPr txBox="1">
                <a:spLocks/>
              </p:cNvSpPr>
              <p:nvPr/>
            </p:nvSpPr>
            <p:spPr bwMode="gray">
              <a:xfrm>
                <a:off x="2141834" y="1128433"/>
                <a:ext cx="3013166" cy="156966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Feature Extraction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576681" y="1600275"/>
              <a:ext cx="1334659" cy="3648432"/>
              <a:chOff x="163215" y="1155648"/>
              <a:chExt cx="1334659" cy="3653789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63215" y="1399487"/>
                <a:ext cx="1334659" cy="34099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34" name="Title 2"/>
              <p:cNvSpPr txBox="1">
                <a:spLocks/>
              </p:cNvSpPr>
              <p:nvPr/>
            </p:nvSpPr>
            <p:spPr bwMode="gray">
              <a:xfrm>
                <a:off x="163215" y="1155648"/>
                <a:ext cx="1254579" cy="158610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Clustering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841557" y="1580723"/>
              <a:ext cx="2438400" cy="3667984"/>
              <a:chOff x="5573486" y="1141453"/>
              <a:chExt cx="2873828" cy="366798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573486" y="1399487"/>
                <a:ext cx="2873828" cy="34099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37" name="Title 2"/>
              <p:cNvSpPr txBox="1">
                <a:spLocks/>
              </p:cNvSpPr>
              <p:nvPr/>
            </p:nvSpPr>
            <p:spPr bwMode="gray">
              <a:xfrm>
                <a:off x="5573486" y="1141453"/>
                <a:ext cx="2873828" cy="156966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Model Train and Predict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8457688" y="2111445"/>
              <a:ext cx="1206137" cy="914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/>
                <a:t>Train</a:t>
              </a:r>
              <a:endParaRPr lang="zh-CN" altLang="en-US" sz="2000" dirty="0" err="1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457688" y="4096463"/>
              <a:ext cx="1206137" cy="905691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/>
                <a:t>Predict</a:t>
              </a:r>
              <a:endParaRPr lang="zh-CN" altLang="en-US" sz="2000" dirty="0" err="1"/>
            </a:p>
          </p:txBody>
        </p:sp>
        <p:sp>
          <p:nvSpPr>
            <p:cNvPr id="40" name="Pentagon 39"/>
            <p:cNvSpPr/>
            <p:nvPr/>
          </p:nvSpPr>
          <p:spPr>
            <a:xfrm>
              <a:off x="2951689" y="2158041"/>
              <a:ext cx="1544767" cy="740080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Train Data </a:t>
              </a:r>
              <a:endParaRPr lang="en-US" altLang="zh-CN" sz="1400" dirty="0" smtClean="0"/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(Templates,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Structured logs)</a:t>
              </a:r>
              <a:endParaRPr lang="zh-CN" altLang="en-US" sz="1400" dirty="0" err="1"/>
            </a:p>
          </p:txBody>
        </p:sp>
        <p:sp>
          <p:nvSpPr>
            <p:cNvPr id="41" name="Pentagon 40"/>
            <p:cNvSpPr/>
            <p:nvPr/>
          </p:nvSpPr>
          <p:spPr>
            <a:xfrm>
              <a:off x="2951689" y="4168585"/>
              <a:ext cx="1548592" cy="761449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Test Data 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(Templates,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Structured logs)</a:t>
              </a:r>
              <a:endParaRPr lang="zh-CN" altLang="en-US" sz="1400" dirty="0" err="1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818440" y="2429435"/>
              <a:ext cx="1880003" cy="1420475"/>
              <a:chOff x="6550369" y="1990165"/>
              <a:chExt cx="1880003" cy="1170523"/>
            </a:xfrm>
          </p:grpSpPr>
          <p:sp>
            <p:nvSpPr>
              <p:cNvPr id="43" name="Down Arrow 42"/>
              <p:cNvSpPr/>
              <p:nvPr/>
            </p:nvSpPr>
            <p:spPr>
              <a:xfrm>
                <a:off x="6550369" y="2687643"/>
                <a:ext cx="484632" cy="473045"/>
              </a:xfrm>
              <a:prstGeom prst="down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44" name="Rounded Rectangular Callout 43"/>
              <p:cNvSpPr/>
              <p:nvPr/>
            </p:nvSpPr>
            <p:spPr>
              <a:xfrm>
                <a:off x="7713617" y="1990165"/>
                <a:ext cx="716755" cy="796577"/>
              </a:xfrm>
              <a:prstGeom prst="wedgeRoundRectCallout">
                <a:avLst>
                  <a:gd name="adj1" fmla="val -119881"/>
                  <a:gd name="adj2" fmla="val 71029"/>
                  <a:gd name="adj3" fmla="val 16667"/>
                </a:avLst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100" dirty="0"/>
                  <a:t>Persist model para for further use</a:t>
                </a:r>
                <a:endParaRPr lang="zh-CN" altLang="en-US" sz="1100" dirty="0" err="1"/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6457" y="2111445"/>
              <a:ext cx="2840061" cy="2610192"/>
            </a:xfrm>
            <a:prstGeom prst="rect">
              <a:avLst/>
            </a:prstGeom>
          </p:spPr>
        </p:pic>
        <p:sp>
          <p:nvSpPr>
            <p:cNvPr id="46" name="Pentagon 45"/>
            <p:cNvSpPr/>
            <p:nvPr/>
          </p:nvSpPr>
          <p:spPr>
            <a:xfrm>
              <a:off x="6929717" y="2285765"/>
              <a:ext cx="1512456" cy="484632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Train Data (ECM)</a:t>
              </a:r>
              <a:endParaRPr lang="zh-CN" altLang="en-US" sz="1400" dirty="0" err="1"/>
            </a:p>
          </p:txBody>
        </p:sp>
        <p:sp>
          <p:nvSpPr>
            <p:cNvPr id="47" name="Pentagon 46"/>
            <p:cNvSpPr/>
            <p:nvPr/>
          </p:nvSpPr>
          <p:spPr>
            <a:xfrm>
              <a:off x="6929717" y="4343686"/>
              <a:ext cx="1512455" cy="484632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Test Data (ECM)</a:t>
              </a:r>
              <a:endParaRPr lang="zh-CN" altLang="en-US" sz="1400" dirty="0" err="1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0786577" y="1596088"/>
              <a:ext cx="1334659" cy="3642834"/>
              <a:chOff x="163215" y="1161254"/>
              <a:chExt cx="1334659" cy="3648183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63215" y="1399487"/>
                <a:ext cx="1334659" cy="34099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50" name="Title 2"/>
              <p:cNvSpPr txBox="1">
                <a:spLocks/>
              </p:cNvSpPr>
              <p:nvPr/>
            </p:nvSpPr>
            <p:spPr bwMode="gray">
              <a:xfrm>
                <a:off x="163215" y="1161254"/>
                <a:ext cx="1334659" cy="157196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Post Processing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Pentagon 50"/>
            <p:cNvSpPr/>
            <p:nvPr/>
          </p:nvSpPr>
          <p:spPr>
            <a:xfrm>
              <a:off x="9885907" y="4343686"/>
              <a:ext cx="1515362" cy="484632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 smtClean="0"/>
                <a:t>Predict Output</a:t>
              </a:r>
              <a:endParaRPr lang="zh-CN" altLang="en-US" sz="1400" dirty="0" err="1"/>
            </a:p>
          </p:txBody>
        </p:sp>
        <p:sp>
          <p:nvSpPr>
            <p:cNvPr id="52" name="Title 2"/>
            <p:cNvSpPr txBox="1">
              <a:spLocks/>
            </p:cNvSpPr>
            <p:nvPr/>
          </p:nvSpPr>
          <p:spPr bwMode="gray">
            <a:xfrm>
              <a:off x="11016306" y="2723756"/>
              <a:ext cx="924683" cy="62927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 smtClean="0">
                  <a:solidFill>
                    <a:schemeClr val="tx1"/>
                  </a:solidFill>
                </a:rPr>
                <a:t>Map the anomaly to the timestamp window, etc.</a:t>
              </a:r>
              <a:endParaRPr lang="en-US" sz="1200" b="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92547" y="1590490"/>
              <a:ext cx="1334659" cy="3648432"/>
              <a:chOff x="163215" y="1155648"/>
              <a:chExt cx="1334659" cy="3653789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63215" y="1399487"/>
                <a:ext cx="1334659" cy="340995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/>
              </a:p>
            </p:txBody>
          </p:sp>
          <p:sp>
            <p:nvSpPr>
              <p:cNvPr id="55" name="Title 2"/>
              <p:cNvSpPr txBox="1">
                <a:spLocks/>
              </p:cNvSpPr>
              <p:nvPr/>
            </p:nvSpPr>
            <p:spPr bwMode="gray">
              <a:xfrm>
                <a:off x="163215" y="1155648"/>
                <a:ext cx="1254579" cy="158610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0" marR="0" indent="0" algn="l" defTabSz="685800" rtl="0" eaLnBrk="1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 sz="2100" b="1" kern="1200" cap="none" baseline="0">
                    <a:solidFill>
                      <a:schemeClr val="tx2"/>
                    </a:solidFill>
                    <a:latin typeface="+mj-lt"/>
                    <a:ea typeface="+mj-ea"/>
                    <a:cs typeface="Arial" pitchFamily="34" charset="0"/>
                  </a:defRPr>
                </a:lvl1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Pre Processing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Pentagon 55"/>
            <p:cNvSpPr/>
            <p:nvPr/>
          </p:nvSpPr>
          <p:spPr>
            <a:xfrm>
              <a:off x="-3592" y="2285764"/>
              <a:ext cx="1226306" cy="926641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Train Data </a:t>
              </a:r>
              <a:r>
                <a:rPr lang="en-US" altLang="zh-CN" sz="1400" dirty="0" smtClean="0"/>
                <a:t>(raw logs with labels)</a:t>
              </a:r>
              <a:endParaRPr lang="zh-CN" altLang="en-US" sz="1400" dirty="0" err="1"/>
            </a:p>
          </p:txBody>
        </p:sp>
        <p:sp>
          <p:nvSpPr>
            <p:cNvPr id="57" name="Pentagon 56"/>
            <p:cNvSpPr/>
            <p:nvPr/>
          </p:nvSpPr>
          <p:spPr>
            <a:xfrm>
              <a:off x="-3592" y="4338918"/>
              <a:ext cx="1037051" cy="484094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Test Data </a:t>
              </a:r>
              <a:r>
                <a:rPr lang="en-US" altLang="zh-CN" sz="1400" dirty="0" smtClean="0"/>
                <a:t>(raw logs)</a:t>
              </a:r>
              <a:endParaRPr lang="zh-CN" altLang="en-US" sz="1400" dirty="0" err="1"/>
            </a:p>
          </p:txBody>
        </p:sp>
        <p:sp>
          <p:nvSpPr>
            <p:cNvPr id="60" name="Pentagon 59"/>
            <p:cNvSpPr/>
            <p:nvPr/>
          </p:nvSpPr>
          <p:spPr>
            <a:xfrm>
              <a:off x="1554316" y="4343686"/>
              <a:ext cx="1079510" cy="484632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Test Data </a:t>
              </a:r>
              <a:r>
                <a:rPr lang="en-US" altLang="zh-CN" sz="1400" dirty="0" smtClean="0"/>
                <a:t>(norm logs)</a:t>
              </a:r>
              <a:endParaRPr lang="zh-CN" altLang="en-US" sz="1400" dirty="0" err="1"/>
            </a:p>
          </p:txBody>
        </p:sp>
        <p:sp>
          <p:nvSpPr>
            <p:cNvPr id="61" name="Pentagon 60"/>
            <p:cNvSpPr/>
            <p:nvPr/>
          </p:nvSpPr>
          <p:spPr>
            <a:xfrm>
              <a:off x="1540577" y="2294495"/>
              <a:ext cx="1093250" cy="484632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Train Data </a:t>
              </a:r>
              <a:r>
                <a:rPr lang="en-US" altLang="zh-CN" sz="1400" dirty="0" smtClean="0"/>
                <a:t>(norm logs)</a:t>
              </a:r>
              <a:endParaRPr lang="zh-CN" altLang="en-US" sz="1400" dirty="0" err="1"/>
            </a:p>
          </p:txBody>
        </p:sp>
        <p:sp>
          <p:nvSpPr>
            <p:cNvPr id="62" name="Pentagon 61"/>
            <p:cNvSpPr/>
            <p:nvPr/>
          </p:nvSpPr>
          <p:spPr>
            <a:xfrm>
              <a:off x="1540577" y="2983225"/>
              <a:ext cx="2955880" cy="229181"/>
            </a:xfrm>
            <a:prstGeom prst="homePlat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400" dirty="0"/>
                <a:t>Train Data </a:t>
              </a:r>
              <a:r>
                <a:rPr lang="en-US" altLang="zh-CN" sz="1400" dirty="0" smtClean="0"/>
                <a:t>(Labels vector)</a:t>
              </a:r>
              <a:endParaRPr lang="zh-CN" altLang="en-US" sz="1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8692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0842" y="2136912"/>
            <a:ext cx="1878495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Drain 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65773" y="2136912"/>
            <a:ext cx="1878495" cy="93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 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5911" y="2136912"/>
            <a:ext cx="1878495" cy="9342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Batch of Logs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4" idx="1"/>
          </p:cNvCxnSpPr>
          <p:nvPr/>
        </p:nvCxnSpPr>
        <p:spPr>
          <a:xfrm>
            <a:off x="3634406" y="2604052"/>
            <a:ext cx="1126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6639337" y="2604052"/>
            <a:ext cx="1126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4" idx="0"/>
          </p:cNvCxnSpPr>
          <p:nvPr/>
        </p:nvCxnSpPr>
        <p:spPr>
          <a:xfrm rot="16200000" flipV="1">
            <a:off x="7202556" y="634446"/>
            <a:ext cx="12700" cy="3004931"/>
          </a:xfrm>
          <a:prstGeom prst="bentConnector3">
            <a:avLst>
              <a:gd name="adj1" fmla="val 47738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7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598058" y="1709332"/>
            <a:ext cx="1304809" cy="3648432"/>
            <a:chOff x="163215" y="1155648"/>
            <a:chExt cx="1334659" cy="3653789"/>
          </a:xfrm>
        </p:grpSpPr>
        <p:sp>
          <p:nvSpPr>
            <p:cNvPr id="33" name="Rectangle 32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4" name="Title 2"/>
            <p:cNvSpPr txBox="1">
              <a:spLocks/>
            </p:cNvSpPr>
            <p:nvPr/>
          </p:nvSpPr>
          <p:spPr bwMode="gray">
            <a:xfrm>
              <a:off x="163215" y="1155648"/>
              <a:ext cx="1254579" cy="15861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Clustering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010971" y="1729549"/>
            <a:ext cx="1304809" cy="3642834"/>
            <a:chOff x="163215" y="1161254"/>
            <a:chExt cx="1334659" cy="3648183"/>
          </a:xfrm>
        </p:grpSpPr>
        <p:sp>
          <p:nvSpPr>
            <p:cNvPr id="49" name="Rectangle 48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50" name="Title 2"/>
            <p:cNvSpPr txBox="1">
              <a:spLocks/>
            </p:cNvSpPr>
            <p:nvPr/>
          </p:nvSpPr>
          <p:spPr bwMode="gray">
            <a:xfrm>
              <a:off x="163215" y="1161254"/>
              <a:ext cx="1334659" cy="15719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Post Processing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2"/>
          <p:cNvSpPr txBox="1">
            <a:spLocks/>
          </p:cNvSpPr>
          <p:nvPr/>
        </p:nvSpPr>
        <p:spPr bwMode="gray">
          <a:xfrm>
            <a:off x="10476965" y="3370812"/>
            <a:ext cx="789070" cy="54938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400" b="0" dirty="0" smtClean="0">
                <a:solidFill>
                  <a:schemeClr val="tx1"/>
                </a:solidFill>
              </a:rPr>
              <a:t>Collect the wrong logs info, etc.</a:t>
            </a:r>
            <a:endParaRPr lang="en-US" sz="1400" b="0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53827" y="1699547"/>
            <a:ext cx="1304809" cy="3648432"/>
            <a:chOff x="163215" y="1155648"/>
            <a:chExt cx="1334659" cy="3653789"/>
          </a:xfrm>
        </p:grpSpPr>
        <p:sp>
          <p:nvSpPr>
            <p:cNvPr id="54" name="Rectangle 53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55" name="Title 2"/>
            <p:cNvSpPr txBox="1">
              <a:spLocks/>
            </p:cNvSpPr>
            <p:nvPr/>
          </p:nvSpPr>
          <p:spPr bwMode="gray">
            <a:xfrm>
              <a:off x="163215" y="1155648"/>
              <a:ext cx="1254579" cy="15861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Pre Processing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Pentagon 56"/>
          <p:cNvSpPr/>
          <p:nvPr/>
        </p:nvSpPr>
        <p:spPr>
          <a:xfrm>
            <a:off x="163589" y="4452743"/>
            <a:ext cx="1013857" cy="484094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</a:t>
            </a:r>
            <a:r>
              <a:rPr lang="en-US" altLang="zh-CN" sz="1400" dirty="0" smtClean="0"/>
              <a:t>(raw logs)</a:t>
            </a:r>
            <a:endParaRPr lang="zh-CN" altLang="en-US" sz="1400" dirty="0" err="1"/>
          </a:p>
        </p:txBody>
      </p:sp>
      <p:sp>
        <p:nvSpPr>
          <p:cNvPr id="61" name="Pentagon 60"/>
          <p:cNvSpPr/>
          <p:nvPr/>
        </p:nvSpPr>
        <p:spPr>
          <a:xfrm>
            <a:off x="1751929" y="2403552"/>
            <a:ext cx="1109859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</a:t>
            </a:r>
            <a:r>
              <a:rPr lang="en-US" altLang="zh-CN" sz="1400" dirty="0" smtClean="0"/>
              <a:t>(norm logs)</a:t>
            </a:r>
            <a:endParaRPr lang="zh-CN" altLang="en-US" sz="1400" dirty="0" err="1"/>
          </a:p>
        </p:txBody>
      </p:sp>
      <p:sp>
        <p:nvSpPr>
          <p:cNvPr id="59" name="Pentagon 58"/>
          <p:cNvSpPr/>
          <p:nvPr/>
        </p:nvSpPr>
        <p:spPr>
          <a:xfrm>
            <a:off x="163589" y="2394822"/>
            <a:ext cx="1109859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</a:t>
            </a:r>
            <a:r>
              <a:rPr lang="en-US" altLang="zh-CN" sz="1400" dirty="0" smtClean="0"/>
              <a:t>(raw logs)</a:t>
            </a:r>
            <a:endParaRPr lang="zh-CN" altLang="en-US" sz="1400" dirty="0" err="1"/>
          </a:p>
        </p:txBody>
      </p:sp>
      <p:sp>
        <p:nvSpPr>
          <p:cNvPr id="64" name="Rectangle 63"/>
          <p:cNvSpPr/>
          <p:nvPr/>
        </p:nvSpPr>
        <p:spPr>
          <a:xfrm>
            <a:off x="4538444" y="1952813"/>
            <a:ext cx="4836950" cy="34049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zh-CN" altLang="en-US" sz="2000" b="1" dirty="0" err="1"/>
          </a:p>
        </p:txBody>
      </p:sp>
      <p:sp>
        <p:nvSpPr>
          <p:cNvPr id="65" name="Rounded Rectangle 64"/>
          <p:cNvSpPr/>
          <p:nvPr/>
        </p:nvSpPr>
        <p:spPr>
          <a:xfrm>
            <a:off x="4996143" y="2179938"/>
            <a:ext cx="1547905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Extract the useful templates from library manually </a:t>
            </a:r>
            <a:endParaRPr lang="zh-CN" altLang="en-US" sz="1400" dirty="0" err="1"/>
          </a:p>
        </p:txBody>
      </p:sp>
      <p:sp>
        <p:nvSpPr>
          <p:cNvPr id="66" name="Rounded Rectangle 65"/>
          <p:cNvSpPr/>
          <p:nvPr/>
        </p:nvSpPr>
        <p:spPr>
          <a:xfrm>
            <a:off x="7381552" y="2052931"/>
            <a:ext cx="1841520" cy="323395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Knowledge base</a:t>
            </a:r>
            <a:endParaRPr lang="zh-CN" altLang="en-US" sz="1400" dirty="0" err="1"/>
          </a:p>
        </p:txBody>
      </p:sp>
      <p:sp>
        <p:nvSpPr>
          <p:cNvPr id="41" name="Pentagon 40"/>
          <p:cNvSpPr/>
          <p:nvPr/>
        </p:nvSpPr>
        <p:spPr>
          <a:xfrm>
            <a:off x="3396850" y="4452743"/>
            <a:ext cx="4782415" cy="484094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Test Data 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(Templates, Structured logs)</a:t>
            </a:r>
            <a:endParaRPr lang="zh-CN" altLang="en-US" sz="1400" dirty="0" err="1"/>
          </a:p>
        </p:txBody>
      </p:sp>
      <p:sp>
        <p:nvSpPr>
          <p:cNvPr id="40" name="Pentagon 39"/>
          <p:cNvSpPr/>
          <p:nvPr/>
        </p:nvSpPr>
        <p:spPr>
          <a:xfrm>
            <a:off x="3396850" y="2267098"/>
            <a:ext cx="1506378" cy="740080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</a:t>
            </a:r>
            <a:endParaRPr lang="en-US" altLang="zh-CN" sz="1400" dirty="0" smtClean="0"/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(Templates,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Structured logs)</a:t>
            </a:r>
            <a:endParaRPr lang="zh-CN" altLang="en-US" sz="1400" dirty="0" err="1"/>
          </a:p>
        </p:txBody>
      </p:sp>
      <p:sp>
        <p:nvSpPr>
          <p:cNvPr id="67" name="Pentagon 66"/>
          <p:cNvSpPr/>
          <p:nvPr/>
        </p:nvSpPr>
        <p:spPr>
          <a:xfrm>
            <a:off x="6638628" y="2403552"/>
            <a:ext cx="1540638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Build the knowledge</a:t>
            </a:r>
            <a:endParaRPr lang="zh-CN" altLang="en-US" sz="1400" dirty="0" err="1"/>
          </a:p>
        </p:txBody>
      </p:sp>
      <p:sp>
        <p:nvSpPr>
          <p:cNvPr id="68" name="Pentagon 67"/>
          <p:cNvSpPr/>
          <p:nvPr/>
        </p:nvSpPr>
        <p:spPr>
          <a:xfrm>
            <a:off x="1751929" y="4452743"/>
            <a:ext cx="1169074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</a:t>
            </a:r>
            <a:r>
              <a:rPr lang="en-US" altLang="zh-CN" sz="1400" dirty="0" smtClean="0"/>
              <a:t>(norm logs)</a:t>
            </a:r>
            <a:endParaRPr lang="zh-CN" altLang="en-US" sz="1400" dirty="0" err="1"/>
          </a:p>
        </p:txBody>
      </p:sp>
      <p:sp>
        <p:nvSpPr>
          <p:cNvPr id="60" name="Pentagon 59"/>
          <p:cNvSpPr/>
          <p:nvPr/>
        </p:nvSpPr>
        <p:spPr>
          <a:xfrm>
            <a:off x="8959146" y="3395216"/>
            <a:ext cx="1468074" cy="549381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 smtClean="0"/>
              <a:t>Retrieve Result</a:t>
            </a:r>
            <a:endParaRPr lang="zh-CN" altLang="en-US" sz="1400" dirty="0" err="1"/>
          </a:p>
        </p:txBody>
      </p:sp>
      <p:sp>
        <p:nvSpPr>
          <p:cNvPr id="69" name="Title 2"/>
          <p:cNvSpPr txBox="1">
            <a:spLocks/>
          </p:cNvSpPr>
          <p:nvPr/>
        </p:nvSpPr>
        <p:spPr bwMode="gray">
          <a:xfrm>
            <a:off x="6195377" y="1729549"/>
            <a:ext cx="1983888" cy="1569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Knowledgebase build &amp; retrieve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2676519" y="1822510"/>
            <a:ext cx="914400" cy="612648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9102" y="1857372"/>
            <a:ext cx="1571628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Generator</a:t>
            </a:r>
          </a:p>
          <a:p>
            <a:pPr algn="ctr"/>
            <a:r>
              <a:rPr lang="en-US" dirty="0" smtClean="0"/>
              <a:t>Console Tool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76709" y="1857372"/>
            <a:ext cx="985838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48337" y="1857373"/>
            <a:ext cx="1233485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 Processing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67612" y="1857373"/>
            <a:ext cx="1119187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272589" y="1857373"/>
            <a:ext cx="1528762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or Process in OSS</a:t>
            </a:r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>
            <a:off x="2155024" y="205263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3655214" y="205263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5224459" y="205263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7046117" y="205263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8751094" y="205263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2676519" y="3746560"/>
            <a:ext cx="914400" cy="612648"/>
          </a:xfrm>
          <a:prstGeom prst="flowChartMagneticDisk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9102" y="3781422"/>
            <a:ext cx="1571628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</a:t>
            </a:r>
            <a:r>
              <a:rPr lang="en-US" dirty="0" smtClean="0"/>
              <a:t>Producing System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76709" y="3781422"/>
            <a:ext cx="985838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48337" y="3781423"/>
            <a:ext cx="1233485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 Processing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67612" y="3781423"/>
            <a:ext cx="1119187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272589" y="3781423"/>
            <a:ext cx="1528762" cy="542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or Process in OSS</a:t>
            </a:r>
            <a:endParaRPr lang="en-US" dirty="0"/>
          </a:p>
        </p:txBody>
      </p:sp>
      <p:sp>
        <p:nvSpPr>
          <p:cNvPr id="22" name="Chevron 21"/>
          <p:cNvSpPr/>
          <p:nvPr/>
        </p:nvSpPr>
        <p:spPr>
          <a:xfrm>
            <a:off x="2155024" y="397668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3655214" y="397668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5224459" y="397668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046117" y="397668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751094" y="3976684"/>
            <a:ext cx="457200" cy="152400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95725" y="3514725"/>
            <a:ext cx="7105650" cy="1028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0989" y="3514725"/>
            <a:ext cx="2016795" cy="1028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2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196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Han</dc:creator>
  <cp:lastModifiedBy>Wei Han</cp:lastModifiedBy>
  <cp:revision>26</cp:revision>
  <dcterms:created xsi:type="dcterms:W3CDTF">2020-03-30T06:41:06Z</dcterms:created>
  <dcterms:modified xsi:type="dcterms:W3CDTF">2020-05-29T15:53:18Z</dcterms:modified>
</cp:coreProperties>
</file>