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34384-6950-D84D-881C-5FCAD28C5334}">
          <p14:sldIdLst>
            <p14:sldId id="256"/>
          </p14:sldIdLst>
        </p14:section>
        <p14:section name="Organizations" id="{10E3131E-31C6-2845-98D3-8C2C7A1F677C}">
          <p14:sldIdLst>
            <p14:sldId id="263"/>
          </p14:sldIdLst>
        </p14:section>
        <p14:section name="Corporations" id="{5882008D-48B4-DE48-AA0C-6909811AEB5E}">
          <p14:sldIdLst>
            <p14:sldId id="264"/>
          </p14:sldIdLst>
        </p14:section>
        <p14:section name="Open-Source Projects" id="{4DC90E72-6A24-8E4A-8986-2C8E737E7D8F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0"/>
    <p:restoredTop sz="94678"/>
  </p:normalViewPr>
  <p:slideViewPr>
    <p:cSldViewPr snapToGrid="0">
      <p:cViewPr varScale="1">
        <p:scale>
          <a:sx n="129" d="100"/>
          <a:sy n="129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HIMSS-SIIMs Enterprise Imaging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Society for Imaging Informatics in Medicine</a:t>
            </a:r>
          </a:p>
        </p:txBody>
      </p:sp>
    </p:spTree>
    <p:extLst>
      <p:ext uri="{BB962C8B-B14F-4D97-AF65-F5344CB8AC3E}">
        <p14:creationId xmlns:p14="http://schemas.microsoft.com/office/powerpoint/2010/main" val="1947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A6B-5D69-8616-7A21-6739942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NextGen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D4D8-38A4-5B40-369A-4433AF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www.nextgen.com</a:t>
            </a:r>
            <a:r>
              <a:rPr lang="en-US" dirty="0"/>
              <a:t>/products-and-services/integration-engine</a:t>
            </a:r>
          </a:p>
        </p:txBody>
      </p:sp>
    </p:spTree>
    <p:extLst>
      <p:ext uri="{BB962C8B-B14F-4D97-AF65-F5344CB8AC3E}">
        <p14:creationId xmlns:p14="http://schemas.microsoft.com/office/powerpoint/2010/main" val="19556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A56-9FD6-0C11-FC14-CAF692C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1BFA-9335-FDF6-A64B-27D7B85A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41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HIMSS-SIIMs Enterprise Imaging Community</vt:lpstr>
      <vt:lpstr>NextGen Healthcare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38</cp:revision>
  <dcterms:created xsi:type="dcterms:W3CDTF">2022-09-18T14:11:30Z</dcterms:created>
  <dcterms:modified xsi:type="dcterms:W3CDTF">2022-10-03T16:21:46Z</dcterms:modified>
</cp:coreProperties>
</file>