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8881-6DF3-AA12-DED5-A4A121838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0CDE9-07EC-0324-6861-278824E57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46827-6CB0-3C69-7AA1-2C933EBA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E42C-BFC1-8D44-ADCD-22E45D236419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E443D-3280-9609-88FF-6AFFAA04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C99A5-4CB4-89FD-C3FC-E34FD962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E2BF-D53F-E347-B027-F58DF0086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2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A973-0C10-23BE-84F2-50240E2E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171B7-9CCA-0E20-4620-5010B16AC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97697-F990-CCE3-5637-F64A9D1D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E42C-BFC1-8D44-ADCD-22E45D236419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16E0E-1E89-2F94-DEF8-F81DB8A9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DE4D6-C0E0-2886-AE5D-05A54A2F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E2BF-D53F-E347-B027-F58DF0086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9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C656E-BE39-F0C9-AA01-52B04336C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69ED9-072E-2A3F-0F70-00C6DCE25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F630E-5B96-F60D-B8D4-4AB2D18D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E42C-BFC1-8D44-ADCD-22E45D236419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3CC44-95ED-5312-E2DB-8FCDF992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BDE83-233B-0852-76E9-190ADEAE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E2BF-D53F-E347-B027-F58DF0086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5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FFC3-5CE7-9FBE-564F-585A6E78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4027-2325-C5A4-D237-F29A93A40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8745D-ACF2-A731-4A40-DE1887A0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E42C-BFC1-8D44-ADCD-22E45D236419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D1832-C517-057D-AE09-39570C57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D5040-BDF0-FB9D-10A7-EA259AD4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E2BF-D53F-E347-B027-F58DF0086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61590-9554-1774-32CC-EA110AEF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62365-E5F5-3D32-6042-E94150EA0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E441A-460D-36E6-FA78-8E95B635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E42C-BFC1-8D44-ADCD-22E45D236419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E6439-E462-FDAA-FF4A-46023D01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2DE0-ACF8-8F0D-A4E9-32F71F07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E2BF-D53F-E347-B027-F58DF0086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4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D380-8220-E3B5-A7A8-75A4FC11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91934-133C-191A-2F81-2D863518B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8B960-E64B-910C-559B-D0584A838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5D3CC-A23E-EA39-9454-84A6B7B0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E42C-BFC1-8D44-ADCD-22E45D236419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0DC1E-3015-9A9F-23B9-A293AA96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5906B-DDE4-88D9-E0DD-2687A6E6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E2BF-D53F-E347-B027-F58DF0086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2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9B63-D54B-2439-2BE8-049F993B9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C1F72-7163-845C-F183-EF284C3B8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A52FD-060B-5749-9CCE-5BA3D7293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043CD-EF76-5AA3-65C6-5CCF4B853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A3662-4D05-F3D0-92D7-99845D46E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2F5D9-B77D-D09B-5079-0DDE4022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E42C-BFC1-8D44-ADCD-22E45D236419}" type="datetimeFigureOut">
              <a:rPr lang="en-US" smtClean="0"/>
              <a:t>8/10/22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F387FB-6E12-3F16-07D2-82D06E91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22800-5FD6-99B3-F58B-8E7266E4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E2BF-D53F-E347-B027-F58DF0086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9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E9CC-E197-9251-B29B-52978472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76F15-74A7-FDB5-036A-6B1D14DF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E42C-BFC1-8D44-ADCD-22E45D236419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3EBB8-15D3-C441-7B80-CBDFE645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E5093-A908-7AA4-016E-816D2E1C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E2BF-D53F-E347-B027-F58DF0086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5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B7EDD-3319-63D6-0C94-8762908C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E42C-BFC1-8D44-ADCD-22E45D236419}" type="datetimeFigureOut">
              <a:rPr lang="en-US" smtClean="0"/>
              <a:t>8/10/22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CA580-C9C4-80A8-03B6-00F37D21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01B72-024D-7181-ED0F-88CEA5A6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E2BF-D53F-E347-B027-F58DF0086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5A5-F269-83D6-7453-A5C9DD49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38765-85DA-BFDD-E079-996364294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B87CA-FE92-EB61-4FAF-9E1E3B394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DB3D2-6914-16C0-6A2C-8DD7C104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E42C-BFC1-8D44-ADCD-22E45D236419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5B7A9-CE8C-8131-6FF8-8D19666B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0D9E3-37D6-B333-8C06-C469E257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E2BF-D53F-E347-B027-F58DF0086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8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C444-8D49-F6D9-F191-A25EB658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C6224-B8A0-D356-04B5-A1F9309B7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A5BF7-D8E2-02CF-DFDF-4A0281D8C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ECE47-17A9-F6F4-B037-EB540F36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E42C-BFC1-8D44-ADCD-22E45D236419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417BE-9A7F-9BA9-29CE-01C5E059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98623-99DE-70EE-8317-B74E0392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E2BF-D53F-E347-B027-F58DF0086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9C9080-B14C-40C3-F9A6-BA5F1748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AC0BC-8401-B7A5-0B7B-1BBDB9B22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C52E7-17FE-D78D-7C20-E7AE8B41D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FE42C-BFC1-8D44-ADCD-22E45D236419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5382E-DD31-CFA6-190D-F87824388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50C9-4FD8-56C7-B6F9-B839E052A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BE2BF-D53F-E347-B027-F58DF0086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5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E13204-CF42-1341-9692-9F7D37A2E730}"/>
              </a:ext>
            </a:extLst>
          </p:cNvPr>
          <p:cNvSpPr/>
          <p:nvPr/>
        </p:nvSpPr>
        <p:spPr>
          <a:xfrm>
            <a:off x="2681697" y="1050323"/>
            <a:ext cx="1483805" cy="11148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Embed Data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1E40806-5590-6655-17F1-305CEA8FC4C1}"/>
              </a:ext>
            </a:extLst>
          </p:cNvPr>
          <p:cNvSpPr/>
          <p:nvPr/>
        </p:nvSpPr>
        <p:spPr>
          <a:xfrm>
            <a:off x="5121946" y="1050323"/>
            <a:ext cx="1483805" cy="11148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Dimensional Reduction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C10E425-E2EF-15C2-6EAC-5A575A1A23B0}"/>
              </a:ext>
            </a:extLst>
          </p:cNvPr>
          <p:cNvSpPr/>
          <p:nvPr/>
        </p:nvSpPr>
        <p:spPr>
          <a:xfrm>
            <a:off x="5121022" y="2871596"/>
            <a:ext cx="1483805" cy="11148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Cluster Reduced Data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D2DA0B-3895-3B2B-1468-142038218D39}"/>
              </a:ext>
            </a:extLst>
          </p:cNvPr>
          <p:cNvSpPr/>
          <p:nvPr/>
        </p:nvSpPr>
        <p:spPr>
          <a:xfrm>
            <a:off x="7563119" y="2871596"/>
            <a:ext cx="1483805" cy="11148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Topic Creation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592C42B-CE23-240C-39E2-89D6FB557AD5}"/>
              </a:ext>
            </a:extLst>
          </p:cNvPr>
          <p:cNvSpPr/>
          <p:nvPr/>
        </p:nvSpPr>
        <p:spPr>
          <a:xfrm>
            <a:off x="7563119" y="4692869"/>
            <a:ext cx="1483805" cy="11148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Topic Reduction and Keyword Extraction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B9AF13D-CB0C-E9F8-3912-677B62959E71}"/>
              </a:ext>
            </a:extLst>
          </p:cNvPr>
          <p:cNvSpPr/>
          <p:nvPr/>
        </p:nvSpPr>
        <p:spPr>
          <a:xfrm>
            <a:off x="4165502" y="1387009"/>
            <a:ext cx="955520" cy="441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1F3146E-6BB9-438A-E158-8B32D44C165D}"/>
              </a:ext>
            </a:extLst>
          </p:cNvPr>
          <p:cNvSpPr/>
          <p:nvPr/>
        </p:nvSpPr>
        <p:spPr>
          <a:xfrm>
            <a:off x="6604826" y="3208283"/>
            <a:ext cx="955520" cy="441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3E51E99-E808-1F7C-89C5-A53C0DA4337B}"/>
              </a:ext>
            </a:extLst>
          </p:cNvPr>
          <p:cNvSpPr/>
          <p:nvPr/>
        </p:nvSpPr>
        <p:spPr>
          <a:xfrm rot="5400000">
            <a:off x="5515833" y="2303788"/>
            <a:ext cx="694182" cy="441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F9E42A6D-4340-E156-EA52-3F40E622B3FA}"/>
              </a:ext>
            </a:extLst>
          </p:cNvPr>
          <p:cNvSpPr/>
          <p:nvPr/>
        </p:nvSpPr>
        <p:spPr>
          <a:xfrm rot="5400000">
            <a:off x="7957930" y="4112777"/>
            <a:ext cx="694182" cy="441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E3962C0-033D-B8EE-8A2B-E269BD9EDE18}"/>
              </a:ext>
            </a:extLst>
          </p:cNvPr>
          <p:cNvSpPr/>
          <p:nvPr/>
        </p:nvSpPr>
        <p:spPr>
          <a:xfrm>
            <a:off x="1725253" y="1386831"/>
            <a:ext cx="955520" cy="441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4D9D16F-BC81-F375-9577-06EC582AC459}"/>
              </a:ext>
            </a:extLst>
          </p:cNvPr>
          <p:cNvSpPr/>
          <p:nvPr/>
        </p:nvSpPr>
        <p:spPr>
          <a:xfrm>
            <a:off x="9046924" y="5029555"/>
            <a:ext cx="955520" cy="441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4D8CF08-C600-675F-5EA8-A1BFB0C23786}"/>
              </a:ext>
            </a:extLst>
          </p:cNvPr>
          <p:cNvSpPr/>
          <p:nvPr/>
        </p:nvSpPr>
        <p:spPr>
          <a:xfrm>
            <a:off x="241448" y="1050144"/>
            <a:ext cx="1483805" cy="111480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Input Data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8CFA62B-DB65-D6B5-B2EA-56ADD5281EA4}"/>
              </a:ext>
            </a:extLst>
          </p:cNvPr>
          <p:cNvSpPr/>
          <p:nvPr/>
        </p:nvSpPr>
        <p:spPr>
          <a:xfrm>
            <a:off x="10002444" y="4692869"/>
            <a:ext cx="1483805" cy="111480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Assign Topics</a:t>
            </a:r>
          </a:p>
        </p:txBody>
      </p:sp>
    </p:spTree>
    <p:extLst>
      <p:ext uri="{BB962C8B-B14F-4D97-AF65-F5344CB8AC3E}">
        <p14:creationId xmlns:p14="http://schemas.microsoft.com/office/powerpoint/2010/main" val="68640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Hay</dc:creator>
  <cp:lastModifiedBy>Ian Hay</cp:lastModifiedBy>
  <cp:revision>1</cp:revision>
  <dcterms:created xsi:type="dcterms:W3CDTF">2022-08-10T04:16:25Z</dcterms:created>
  <dcterms:modified xsi:type="dcterms:W3CDTF">2022-08-10T04:25:59Z</dcterms:modified>
</cp:coreProperties>
</file>