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21396325" cy="30267275"/>
  <p:notesSz cx="6669088" cy="9926638"/>
  <p:defaultTextStyle>
    <a:defPPr>
      <a:defRPr lang="en-US"/>
    </a:defPPr>
    <a:lvl1pPr marL="0" algn="l" defTabSz="247978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1pPr>
    <a:lvl2pPr marL="1239891" algn="l" defTabSz="247978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2pPr>
    <a:lvl3pPr marL="2479783" algn="l" defTabSz="247978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3pPr>
    <a:lvl4pPr marL="3719674" algn="l" defTabSz="247978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4pPr>
    <a:lvl5pPr marL="4959565" algn="l" defTabSz="247978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5pPr>
    <a:lvl6pPr marL="6199456" algn="l" defTabSz="247978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6pPr>
    <a:lvl7pPr marL="7439347" algn="l" defTabSz="247978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7pPr>
    <a:lvl8pPr marL="8679239" algn="l" defTabSz="247978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8pPr>
    <a:lvl9pPr marL="9919130" algn="l" defTabSz="247978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2" autoAdjust="0"/>
    <p:restoredTop sz="94660"/>
  </p:normalViewPr>
  <p:slideViewPr>
    <p:cSldViewPr snapToGrid="0">
      <p:cViewPr>
        <p:scale>
          <a:sx n="25" d="100"/>
          <a:sy n="25" d="100"/>
        </p:scale>
        <p:origin x="203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1063" y="1241425"/>
            <a:ext cx="236696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5025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1pPr>
    <a:lvl2pPr marL="307513" algn="l" defTabSz="615025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2pPr>
    <a:lvl3pPr marL="615025" algn="l" defTabSz="615025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3pPr>
    <a:lvl4pPr marL="922538" algn="l" defTabSz="615025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4pPr>
    <a:lvl5pPr marL="1230051" algn="l" defTabSz="615025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5pPr>
    <a:lvl6pPr marL="1537564" algn="l" defTabSz="615025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6pPr>
    <a:lvl7pPr marL="1845076" algn="l" defTabSz="615025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7pPr>
    <a:lvl8pPr marL="2152589" algn="l" defTabSz="615025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8pPr>
    <a:lvl9pPr marL="2460102" algn="l" defTabSz="615025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1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469" userDrawn="1">
          <p15:clr>
            <a:srgbClr val="A4A3A4"/>
          </p15:clr>
        </p15:guide>
        <p15:guide id="2" pos="9009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4"/>
          <p:cNvSpPr txBox="1">
            <a:spLocks/>
          </p:cNvSpPr>
          <p:nvPr userDrawn="1"/>
        </p:nvSpPr>
        <p:spPr>
          <a:xfrm>
            <a:off x="557196" y="4406811"/>
            <a:ext cx="6240595" cy="1121010"/>
          </a:xfrm>
          <a:prstGeom prst="round1Rect">
            <a:avLst/>
          </a:prstGeom>
          <a:solidFill>
            <a:srgbClr val="4C79BC"/>
          </a:solidFill>
        </p:spPr>
        <p:txBody>
          <a:bodyPr/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47" name="Text Placeholder 6"/>
          <p:cNvSpPr txBox="1">
            <a:spLocks/>
          </p:cNvSpPr>
          <p:nvPr userDrawn="1"/>
        </p:nvSpPr>
        <p:spPr>
          <a:xfrm>
            <a:off x="574998" y="12848018"/>
            <a:ext cx="6240595" cy="1121010"/>
          </a:xfrm>
          <a:prstGeom prst="round1Rect">
            <a:avLst/>
          </a:prstGeom>
          <a:solidFill>
            <a:srgbClr val="4C79BC"/>
          </a:solidFill>
        </p:spPr>
        <p:txBody>
          <a:bodyPr/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48" name="Text Placeholder 17"/>
          <p:cNvSpPr txBox="1">
            <a:spLocks/>
          </p:cNvSpPr>
          <p:nvPr userDrawn="1"/>
        </p:nvSpPr>
        <p:spPr>
          <a:xfrm>
            <a:off x="7577864" y="4406811"/>
            <a:ext cx="6240595" cy="1121010"/>
          </a:xfrm>
          <a:prstGeom prst="round1Rect">
            <a:avLst/>
          </a:prstGeom>
          <a:solidFill>
            <a:srgbClr val="4C79BC"/>
          </a:solidFill>
        </p:spPr>
        <p:txBody>
          <a:bodyPr/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49" name="Text Placeholder 20"/>
          <p:cNvSpPr txBox="1">
            <a:spLocks/>
          </p:cNvSpPr>
          <p:nvPr userDrawn="1"/>
        </p:nvSpPr>
        <p:spPr>
          <a:xfrm>
            <a:off x="14709986" y="21183875"/>
            <a:ext cx="6240595" cy="1121010"/>
          </a:xfrm>
          <a:prstGeom prst="round1Rect">
            <a:avLst/>
          </a:prstGeom>
          <a:solidFill>
            <a:srgbClr val="4C79BC"/>
          </a:solidFill>
        </p:spPr>
        <p:txBody>
          <a:bodyPr/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53" name="Text Placeholder 6"/>
          <p:cNvSpPr txBox="1">
            <a:spLocks/>
          </p:cNvSpPr>
          <p:nvPr userDrawn="1"/>
        </p:nvSpPr>
        <p:spPr>
          <a:xfrm>
            <a:off x="14687750" y="12848018"/>
            <a:ext cx="6240595" cy="1121010"/>
          </a:xfrm>
          <a:prstGeom prst="round1Rect">
            <a:avLst/>
          </a:prstGeom>
          <a:solidFill>
            <a:srgbClr val="4C79BC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sz="3000" dirty="0">
              <a:latin typeface="Franklin Gothic Book" panose="020B0503020102020204" pitchFamily="34" charset="0"/>
            </a:endParaRPr>
          </a:p>
        </p:txBody>
      </p:sp>
      <p:sp>
        <p:nvSpPr>
          <p:cNvPr id="55" name="Text Placeholder 6"/>
          <p:cNvSpPr txBox="1">
            <a:spLocks/>
          </p:cNvSpPr>
          <p:nvPr userDrawn="1"/>
        </p:nvSpPr>
        <p:spPr>
          <a:xfrm>
            <a:off x="574998" y="21183875"/>
            <a:ext cx="6240595" cy="1121010"/>
          </a:xfrm>
          <a:prstGeom prst="round1Rect">
            <a:avLst/>
          </a:prstGeom>
          <a:solidFill>
            <a:srgbClr val="4C79BC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sz="3000" dirty="0">
              <a:latin typeface="Franklin Gothic Book" panose="020B0503020102020204" pitchFamily="34" charset="0"/>
            </a:endParaRPr>
          </a:p>
        </p:txBody>
      </p:sp>
      <p:sp>
        <p:nvSpPr>
          <p:cNvPr id="67" name="Text Placeholder 6"/>
          <p:cNvSpPr txBox="1">
            <a:spLocks/>
          </p:cNvSpPr>
          <p:nvPr userDrawn="1"/>
        </p:nvSpPr>
        <p:spPr>
          <a:xfrm>
            <a:off x="7553384" y="21183875"/>
            <a:ext cx="6240595" cy="1121010"/>
          </a:xfrm>
          <a:prstGeom prst="round1Rect">
            <a:avLst/>
          </a:prstGeom>
          <a:solidFill>
            <a:srgbClr val="4C79BC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70" name="Text Placeholder 17"/>
          <p:cNvSpPr txBox="1">
            <a:spLocks/>
          </p:cNvSpPr>
          <p:nvPr userDrawn="1"/>
        </p:nvSpPr>
        <p:spPr>
          <a:xfrm>
            <a:off x="14687750" y="4390608"/>
            <a:ext cx="6240595" cy="1121010"/>
          </a:xfrm>
          <a:prstGeom prst="round1Rect">
            <a:avLst/>
          </a:prstGeom>
          <a:solidFill>
            <a:srgbClr val="4C79BC"/>
          </a:solidFill>
        </p:spPr>
        <p:txBody>
          <a:bodyPr/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71" name="Text Placeholder 6"/>
          <p:cNvSpPr txBox="1">
            <a:spLocks/>
          </p:cNvSpPr>
          <p:nvPr userDrawn="1"/>
        </p:nvSpPr>
        <p:spPr>
          <a:xfrm>
            <a:off x="7575621" y="12848018"/>
            <a:ext cx="6240595" cy="1121010"/>
          </a:xfrm>
          <a:prstGeom prst="round1Rect">
            <a:avLst/>
          </a:prstGeom>
          <a:solidFill>
            <a:srgbClr val="4C79BC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sz="3000" dirty="0">
              <a:latin typeface="Franklin Gothic Book" panose="020B0503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77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iming>
    <p:tnLst>
      <p:par>
        <p:cTn id="1" dur="indefinite" restart="never" nodeType="tmRoot"/>
      </p:par>
    </p:tnLst>
  </p:timing>
  <p:txStyles>
    <p:titleStyle>
      <a:lvl1pPr algn="l" defTabSz="2139696" rtl="0" eaLnBrk="1" latinLnBrk="0" hangingPunct="1">
        <a:lnSpc>
          <a:spcPct val="90000"/>
        </a:lnSpc>
        <a:spcBef>
          <a:spcPct val="0"/>
        </a:spcBef>
        <a:buNone/>
        <a:defRPr sz="4290" b="1" kern="1200">
          <a:solidFill>
            <a:schemeClr val="bg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2885" indent="-222885" algn="l" defTabSz="2139696" rtl="0" eaLnBrk="1" latinLnBrk="0" hangingPunct="1">
        <a:lnSpc>
          <a:spcPct val="100000"/>
        </a:lnSpc>
        <a:spcBef>
          <a:spcPts val="585"/>
        </a:spcBef>
        <a:buClr>
          <a:schemeClr val="accent2"/>
        </a:buClr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222885" algn="l" defTabSz="2139696" rtl="0" eaLnBrk="1" latinLnBrk="0" hangingPunct="1">
        <a:lnSpc>
          <a:spcPct val="100000"/>
        </a:lnSpc>
        <a:spcBef>
          <a:spcPts val="585"/>
        </a:spcBef>
        <a:buClr>
          <a:schemeClr val="accent2"/>
        </a:buClr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34924" indent="-222885" algn="l" defTabSz="2139696" rtl="0" eaLnBrk="1" latinLnBrk="0" hangingPunct="1">
        <a:lnSpc>
          <a:spcPct val="100000"/>
        </a:lnSpc>
        <a:spcBef>
          <a:spcPts val="585"/>
        </a:spcBef>
        <a:buClr>
          <a:schemeClr val="accent2"/>
        </a:buClr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534924" indent="-222885" algn="l" defTabSz="2139696" rtl="0" eaLnBrk="1" latinLnBrk="0" hangingPunct="1">
        <a:lnSpc>
          <a:spcPct val="100000"/>
        </a:lnSpc>
        <a:spcBef>
          <a:spcPts val="585"/>
        </a:spcBef>
        <a:buClr>
          <a:schemeClr val="accent2"/>
        </a:buClr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534924" indent="-222885" algn="l" defTabSz="2139696" rtl="0" eaLnBrk="1" latinLnBrk="0" hangingPunct="1">
        <a:lnSpc>
          <a:spcPct val="100000"/>
        </a:lnSpc>
        <a:spcBef>
          <a:spcPts val="585"/>
        </a:spcBef>
        <a:buClr>
          <a:schemeClr val="accent2"/>
        </a:buClr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534924" indent="-222885" algn="l" defTabSz="2139696" rtl="0" eaLnBrk="1" latinLnBrk="0" hangingPunct="1">
        <a:lnSpc>
          <a:spcPct val="100000"/>
        </a:lnSpc>
        <a:spcBef>
          <a:spcPts val="585"/>
        </a:spcBef>
        <a:buClr>
          <a:schemeClr val="accent2"/>
        </a:buClr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" indent="-222885" algn="l" defTabSz="2139696" rtl="0" eaLnBrk="1" latinLnBrk="0" hangingPunct="1">
        <a:lnSpc>
          <a:spcPct val="100000"/>
        </a:lnSpc>
        <a:spcBef>
          <a:spcPts val="585"/>
        </a:spcBef>
        <a:buClr>
          <a:schemeClr val="accent2"/>
        </a:buClr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534924" indent="-222885" algn="l" defTabSz="2139696" rtl="0" eaLnBrk="1" latinLnBrk="0" hangingPunct="1">
        <a:lnSpc>
          <a:spcPct val="100000"/>
        </a:lnSpc>
        <a:spcBef>
          <a:spcPts val="585"/>
        </a:spcBef>
        <a:buClr>
          <a:schemeClr val="accent2"/>
        </a:buClr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534924" indent="-222885" algn="l" defTabSz="2139696" rtl="0" eaLnBrk="1" latinLnBrk="0" hangingPunct="1">
        <a:lnSpc>
          <a:spcPct val="100000"/>
        </a:lnSpc>
        <a:spcBef>
          <a:spcPts val="585"/>
        </a:spcBef>
        <a:buClr>
          <a:schemeClr val="accent2"/>
        </a:buClr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96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48" algn="l" defTabSz="2139696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96" algn="l" defTabSz="2139696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544" algn="l" defTabSz="2139696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392" algn="l" defTabSz="2139696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240" algn="l" defTabSz="2139696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9088" algn="l" defTabSz="2139696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936" algn="l" defTabSz="2139696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784" algn="l" defTabSz="2139696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351" userDrawn="1">
          <p15:clr>
            <a:srgbClr val="A4A3A4"/>
          </p15:clr>
        </p15:guide>
        <p15:guide id="3" pos="13127" userDrawn="1">
          <p15:clr>
            <a:srgbClr val="A4A3A4"/>
          </p15:clr>
        </p15:guide>
        <p15:guide id="4" pos="673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3"/>
          <p:cNvSpPr txBox="1">
            <a:spLocks/>
          </p:cNvSpPr>
          <p:nvPr/>
        </p:nvSpPr>
        <p:spPr>
          <a:xfrm>
            <a:off x="534908" y="0"/>
            <a:ext cx="14685427" cy="218559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213969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9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latin typeface="Franklin Gothic Book" panose="020B0503020102020204" pitchFamily="34" charset="0"/>
              </a:rPr>
              <a:t>VERY INTERESTING TITLE OF THE POSTER</a:t>
            </a:r>
            <a:endParaRPr lang="en-US" sz="5000" dirty="0">
              <a:latin typeface="Franklin Gothic Book" panose="020B0503020102020204" pitchFamily="34" charset="0"/>
            </a:endParaRPr>
          </a:p>
        </p:txBody>
      </p:sp>
      <p:sp>
        <p:nvSpPr>
          <p:cNvPr id="32" name="Text Placeholder 22"/>
          <p:cNvSpPr txBox="1">
            <a:spLocks/>
          </p:cNvSpPr>
          <p:nvPr/>
        </p:nvSpPr>
        <p:spPr>
          <a:xfrm>
            <a:off x="690923" y="2181243"/>
            <a:ext cx="15155730" cy="1414597"/>
          </a:xfrm>
          <a:prstGeom prst="rect">
            <a:avLst/>
          </a:prstGeom>
        </p:spPr>
        <p:txBody>
          <a:bodyPr/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2000" u="sng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J</a:t>
            </a:r>
            <a:r>
              <a:rPr lang="ru-RU" sz="2000" u="sng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  <a:r>
              <a:rPr lang="en-US" sz="2000" u="sng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J</a:t>
            </a:r>
            <a:r>
              <a:rPr lang="ru-RU" sz="2000" u="sng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. </a:t>
            </a:r>
            <a:r>
              <a:rPr lang="en-US" sz="2000" u="sng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Author</a:t>
            </a:r>
            <a:r>
              <a:rPr lang="ru-RU" sz="2000" u="sng" baseline="300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1</a:t>
            </a:r>
            <a:r>
              <a:rPr lang="ru-RU" sz="20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K</a:t>
            </a:r>
            <a:r>
              <a:rPr lang="ru-RU" sz="20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K</a:t>
            </a:r>
            <a:r>
              <a:rPr lang="ru-RU" sz="20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. </a:t>
            </a:r>
            <a:r>
              <a:rPr lang="en-US" sz="2000" dirty="0" err="1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Kauthor</a:t>
            </a:r>
            <a:r>
              <a:rPr lang="ru-RU" sz="2000" baseline="300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2</a:t>
            </a:r>
            <a:endParaRPr lang="ru-RU" sz="2000" baseline="30000" dirty="0" smtClean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ru-RU" sz="2000" i="1" baseline="300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1</a:t>
            </a:r>
            <a:r>
              <a:rPr lang="en-US" sz="2000" i="1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Affiliation</a:t>
            </a:r>
            <a:r>
              <a:rPr lang="ru-RU" sz="2000" i="1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ru-RU" sz="2000" i="1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1</a:t>
            </a:r>
            <a:endParaRPr lang="en-US" sz="2000" dirty="0" smtClean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ru-RU" sz="2000" i="1" baseline="300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2</a:t>
            </a:r>
            <a:r>
              <a:rPr lang="en-US" sz="2000" i="1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Affiliation</a:t>
            </a:r>
            <a:r>
              <a:rPr lang="ru-RU" sz="2000" i="1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ru-RU" sz="2000" i="1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2</a:t>
            </a:r>
          </a:p>
        </p:txBody>
      </p:sp>
      <p:sp>
        <p:nvSpPr>
          <p:cNvPr id="33" name="Content Placeholder 10"/>
          <p:cNvSpPr txBox="1">
            <a:spLocks/>
          </p:cNvSpPr>
          <p:nvPr/>
        </p:nvSpPr>
        <p:spPr>
          <a:xfrm>
            <a:off x="574997" y="5527820"/>
            <a:ext cx="6222793" cy="7320197"/>
          </a:xfrm>
          <a:prstGeom prst="rect">
            <a:avLst/>
          </a:prstGeom>
        </p:spPr>
        <p:txBody>
          <a:bodyPr lIns="182880" tIns="182880" rIns="182880">
            <a:normAutofit/>
          </a:bodyPr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>
                <a:latin typeface="Franklin Gothic Book" panose="020B0503020102020204" pitchFamily="34" charset="0"/>
              </a:rPr>
              <a:t>Some text 1</a:t>
            </a:r>
            <a:endParaRPr lang="en-US" sz="1800" dirty="0" smtClean="0">
              <a:latin typeface="Franklin Gothic Book" panose="020B0503020102020204" pitchFamily="34" charset="0"/>
            </a:endParaRPr>
          </a:p>
        </p:txBody>
      </p:sp>
      <p:sp>
        <p:nvSpPr>
          <p:cNvPr id="34" name="Content Placeholder 10"/>
          <p:cNvSpPr txBox="1">
            <a:spLocks/>
          </p:cNvSpPr>
          <p:nvPr/>
        </p:nvSpPr>
        <p:spPr>
          <a:xfrm>
            <a:off x="14687750" y="5522292"/>
            <a:ext cx="6240595" cy="7295143"/>
          </a:xfrm>
          <a:prstGeom prst="rect">
            <a:avLst/>
          </a:prstGeom>
        </p:spPr>
        <p:txBody>
          <a:bodyPr lIns="182880" tIns="182880" rIns="182880">
            <a:normAutofit/>
          </a:bodyPr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latin typeface="Franklin Gothic Book" panose="020B0503020102020204" pitchFamily="34" charset="0"/>
              </a:rPr>
              <a:t>Some text </a:t>
            </a:r>
            <a:r>
              <a:rPr lang="en-US" sz="1800" dirty="0" smtClean="0">
                <a:latin typeface="Franklin Gothic Book" panose="020B0503020102020204" pitchFamily="34" charset="0"/>
              </a:rPr>
              <a:t>3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35" name="Content Placeholder 10"/>
          <p:cNvSpPr txBox="1">
            <a:spLocks/>
          </p:cNvSpPr>
          <p:nvPr/>
        </p:nvSpPr>
        <p:spPr>
          <a:xfrm>
            <a:off x="7610737" y="5527822"/>
            <a:ext cx="6187678" cy="7300288"/>
          </a:xfrm>
          <a:prstGeom prst="rect">
            <a:avLst/>
          </a:prstGeom>
        </p:spPr>
        <p:txBody>
          <a:bodyPr lIns="182880" tIns="182880" rIns="182880">
            <a:normAutofit/>
          </a:bodyPr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latin typeface="Franklin Gothic Book" panose="020B0503020102020204" pitchFamily="34" charset="0"/>
              </a:rPr>
              <a:t>Some text </a:t>
            </a:r>
            <a:r>
              <a:rPr lang="en-US" sz="1800" dirty="0" smtClean="0">
                <a:latin typeface="Franklin Gothic Book" panose="020B0503020102020204" pitchFamily="34" charset="0"/>
              </a:rPr>
              <a:t>2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36" name="Content Placeholder 10"/>
          <p:cNvSpPr txBox="1">
            <a:spLocks/>
          </p:cNvSpPr>
          <p:nvPr/>
        </p:nvSpPr>
        <p:spPr>
          <a:xfrm>
            <a:off x="574996" y="13969028"/>
            <a:ext cx="6222793" cy="7214847"/>
          </a:xfrm>
          <a:prstGeom prst="rect">
            <a:avLst/>
          </a:prstGeom>
        </p:spPr>
        <p:txBody>
          <a:bodyPr lIns="182880" tIns="182880" rIns="182880">
            <a:normAutofit/>
          </a:bodyPr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latin typeface="Franklin Gothic Book" panose="020B0503020102020204" pitchFamily="34" charset="0"/>
              </a:rPr>
              <a:t>Some text </a:t>
            </a:r>
            <a:r>
              <a:rPr lang="en-US" sz="1800" dirty="0" smtClean="0">
                <a:latin typeface="Franklin Gothic Book" panose="020B0503020102020204" pitchFamily="34" charset="0"/>
              </a:rPr>
              <a:t>4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37" name="Content Placeholder 10"/>
          <p:cNvSpPr txBox="1">
            <a:spLocks/>
          </p:cNvSpPr>
          <p:nvPr/>
        </p:nvSpPr>
        <p:spPr>
          <a:xfrm>
            <a:off x="14709986" y="13959793"/>
            <a:ext cx="6218359" cy="7224082"/>
          </a:xfrm>
          <a:prstGeom prst="rect">
            <a:avLst/>
          </a:prstGeom>
        </p:spPr>
        <p:txBody>
          <a:bodyPr lIns="182880" tIns="182880" rIns="182880">
            <a:normAutofit/>
          </a:bodyPr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latin typeface="Franklin Gothic Book" panose="020B0503020102020204" pitchFamily="34" charset="0"/>
              </a:rPr>
              <a:t>Some text </a:t>
            </a:r>
            <a:r>
              <a:rPr lang="en-US" sz="1800" dirty="0" smtClean="0">
                <a:latin typeface="Franklin Gothic Book" panose="020B0503020102020204" pitchFamily="34" charset="0"/>
              </a:rPr>
              <a:t>6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38" name="Content Placeholder 10"/>
          <p:cNvSpPr txBox="1">
            <a:spLocks/>
          </p:cNvSpPr>
          <p:nvPr/>
        </p:nvSpPr>
        <p:spPr>
          <a:xfrm>
            <a:off x="574996" y="22313452"/>
            <a:ext cx="6222794" cy="7607748"/>
          </a:xfrm>
          <a:prstGeom prst="rect">
            <a:avLst/>
          </a:prstGeom>
        </p:spPr>
        <p:txBody>
          <a:bodyPr lIns="182880" tIns="182880" rIns="182880">
            <a:normAutofit/>
          </a:bodyPr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latin typeface="Franklin Gothic Book" panose="020B0503020102020204" pitchFamily="34" charset="0"/>
              </a:rPr>
              <a:t>Some text </a:t>
            </a:r>
            <a:r>
              <a:rPr lang="en-US" sz="1800" dirty="0" smtClean="0">
                <a:latin typeface="Franklin Gothic Book" panose="020B0503020102020204" pitchFamily="34" charset="0"/>
              </a:rPr>
              <a:t>7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39" name="Content Placeholder 10"/>
          <p:cNvSpPr txBox="1">
            <a:spLocks/>
          </p:cNvSpPr>
          <p:nvPr/>
        </p:nvSpPr>
        <p:spPr>
          <a:xfrm>
            <a:off x="7575620" y="13959793"/>
            <a:ext cx="6222794" cy="7224082"/>
          </a:xfrm>
          <a:prstGeom prst="rect">
            <a:avLst/>
          </a:prstGeom>
        </p:spPr>
        <p:txBody>
          <a:bodyPr lIns="182880" tIns="182880" rIns="182880">
            <a:normAutofit/>
          </a:bodyPr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latin typeface="Franklin Gothic Book" panose="020B0503020102020204" pitchFamily="34" charset="0"/>
              </a:rPr>
              <a:t>Some text </a:t>
            </a:r>
            <a:r>
              <a:rPr lang="en-US" sz="1800" dirty="0" smtClean="0">
                <a:latin typeface="Franklin Gothic Book" panose="020B0503020102020204" pitchFamily="34" charset="0"/>
              </a:rPr>
              <a:t>5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41" name="Content Placeholder 10"/>
          <p:cNvSpPr txBox="1">
            <a:spLocks/>
          </p:cNvSpPr>
          <p:nvPr/>
        </p:nvSpPr>
        <p:spPr>
          <a:xfrm>
            <a:off x="14687750" y="22304883"/>
            <a:ext cx="6240595" cy="7616317"/>
          </a:xfrm>
          <a:prstGeom prst="rect">
            <a:avLst/>
          </a:prstGeom>
        </p:spPr>
        <p:txBody>
          <a:bodyPr lIns="182880" tIns="182880" rIns="182880">
            <a:normAutofit/>
          </a:bodyPr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latin typeface="Franklin Gothic Book" panose="020B0503020102020204" pitchFamily="34" charset="0"/>
              </a:rPr>
              <a:t>Some text 9</a:t>
            </a:r>
            <a:endParaRPr lang="ru-RU" sz="1050" dirty="0" smtClean="0">
              <a:latin typeface="Franklin Gothic Book" panose="020B05030201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050" dirty="0" smtClean="0">
              <a:latin typeface="Franklin Gothic Book" panose="020B05030201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u="sng" dirty="0" err="1" smtClean="0">
                <a:latin typeface="Franklin Gothic Book" panose="020B0503020102020204" pitchFamily="34" charset="0"/>
              </a:rPr>
              <a:t>Refference</a:t>
            </a:r>
            <a:endParaRPr lang="ru-RU" sz="2400" u="sng" dirty="0" smtClean="0">
              <a:latin typeface="Franklin Gothic Book" panose="020B05030201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 smtClean="0">
                <a:latin typeface="Franklin Gothic Book" panose="020B0503020102020204" pitchFamily="34" charset="0"/>
              </a:rPr>
              <a:t>Book</a:t>
            </a:r>
            <a:r>
              <a:rPr lang="ru-RU" sz="1600" dirty="0" smtClean="0">
                <a:latin typeface="Franklin Gothic Book" panose="020B0503020102020204" pitchFamily="34" charset="0"/>
              </a:rPr>
              <a:t> </a:t>
            </a:r>
            <a:r>
              <a:rPr lang="ru-RU" sz="1600" dirty="0" smtClean="0">
                <a:latin typeface="Franklin Gothic Book" panose="020B0503020102020204" pitchFamily="34" charset="0"/>
              </a:rPr>
              <a:t>1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 smtClean="0">
                <a:latin typeface="Franklin Gothic Book" panose="020B0503020102020204" pitchFamily="34" charset="0"/>
              </a:rPr>
              <a:t>Article</a:t>
            </a:r>
            <a:r>
              <a:rPr lang="ru-RU" sz="1600" dirty="0" smtClean="0">
                <a:latin typeface="Franklin Gothic Book" panose="020B0503020102020204" pitchFamily="34" charset="0"/>
              </a:rPr>
              <a:t> </a:t>
            </a:r>
            <a:r>
              <a:rPr lang="ru-RU" sz="1600" dirty="0" smtClean="0">
                <a:latin typeface="Franklin Gothic Book" panose="020B0503020102020204" pitchFamily="34" charset="0"/>
              </a:rPr>
              <a:t>1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 smtClean="0">
                <a:latin typeface="Franklin Gothic Book" panose="020B0503020102020204" pitchFamily="34" charset="0"/>
              </a:rPr>
              <a:t>Review</a:t>
            </a:r>
            <a:r>
              <a:rPr lang="ru-RU" sz="1600" dirty="0" smtClean="0">
                <a:latin typeface="Franklin Gothic Book" panose="020B0503020102020204" pitchFamily="34" charset="0"/>
              </a:rPr>
              <a:t> </a:t>
            </a:r>
            <a:r>
              <a:rPr lang="ru-RU" sz="1600" dirty="0" smtClean="0">
                <a:latin typeface="Franklin Gothic Book" panose="020B0503020102020204" pitchFamily="34" charset="0"/>
              </a:rPr>
              <a:t>1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 smtClean="0">
                <a:latin typeface="Franklin Gothic Book" panose="020B0503020102020204" pitchFamily="34" charset="0"/>
              </a:rPr>
              <a:t>Etc.</a:t>
            </a:r>
            <a:endParaRPr lang="ru-RU" sz="1600" dirty="0" smtClean="0">
              <a:latin typeface="Franklin Gothic Book" panose="020B0503020102020204" pitchFamily="34" charset="0"/>
            </a:endParaRPr>
          </a:p>
        </p:txBody>
      </p:sp>
      <p:sp>
        <p:nvSpPr>
          <p:cNvPr id="50" name="Content Placeholder 10"/>
          <p:cNvSpPr txBox="1">
            <a:spLocks/>
          </p:cNvSpPr>
          <p:nvPr/>
        </p:nvSpPr>
        <p:spPr>
          <a:xfrm>
            <a:off x="7575620" y="22313452"/>
            <a:ext cx="6218359" cy="7607748"/>
          </a:xfrm>
          <a:prstGeom prst="rect">
            <a:avLst/>
          </a:prstGeom>
        </p:spPr>
        <p:txBody>
          <a:bodyPr lIns="182880" tIns="182880" rIns="182880">
            <a:normAutofit/>
          </a:bodyPr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latin typeface="Franklin Gothic Book" panose="020B0503020102020204" pitchFamily="34" charset="0"/>
              </a:rPr>
              <a:t>Some text </a:t>
            </a:r>
            <a:r>
              <a:rPr lang="en-US" sz="1800" dirty="0" smtClean="0">
                <a:latin typeface="Franklin Gothic Book" panose="020B0503020102020204" pitchFamily="34" charset="0"/>
              </a:rPr>
              <a:t>8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996" y="4703472"/>
            <a:ext cx="622279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ABSTRACT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71186" y="4684982"/>
            <a:ext cx="622279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SOMETHING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709986" y="4703472"/>
            <a:ext cx="622279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SOMETHING MORE 1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4547" y="13155349"/>
            <a:ext cx="622279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SOMETHING MORE </a:t>
            </a:r>
            <a:r>
              <a:rPr lang="en-US" sz="3000" dirty="0" smtClean="0">
                <a:solidFill>
                  <a:schemeClr val="bg1"/>
                </a:solidFill>
              </a:rPr>
              <a:t>2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10737" y="13136859"/>
            <a:ext cx="622279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SOMETHING MORE 3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749537" y="13155349"/>
            <a:ext cx="622279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SOMETHING MORE </a:t>
            </a:r>
            <a:r>
              <a:rPr lang="en-US" sz="3000" dirty="0" smtClean="0">
                <a:solidFill>
                  <a:schemeClr val="bg1"/>
                </a:solidFill>
              </a:rPr>
              <a:t>4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0562" y="21480909"/>
            <a:ext cx="622279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SOMETHING MORE </a:t>
            </a:r>
            <a:r>
              <a:rPr lang="en-US" sz="3000" dirty="0" smtClean="0">
                <a:solidFill>
                  <a:schemeClr val="bg1"/>
                </a:solidFill>
              </a:rPr>
              <a:t>5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66752" y="21462419"/>
            <a:ext cx="622279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RESULTS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705552" y="21480909"/>
            <a:ext cx="622279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DISCUSSION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">
  <a:themeElements>
    <a:clrScheme name="Custom 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2CBED"/>
      </a:accent1>
      <a:accent2>
        <a:srgbClr val="000000"/>
      </a:accent2>
      <a:accent3>
        <a:srgbClr val="DADAD9"/>
      </a:accent3>
      <a:accent4>
        <a:srgbClr val="4C79BC"/>
      </a:accent4>
      <a:accent5>
        <a:srgbClr val="4C79BC"/>
      </a:accent5>
      <a:accent6>
        <a:srgbClr val="F7A723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 (blue and brown design)</Template>
  <TotalTime>0</TotalTime>
  <Words>81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Franklin Gothic Book</vt:lpstr>
      <vt:lpstr>Medical Poster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2014-04-07T20:42:49Z</dcterms:created>
  <dcterms:modified xsi:type="dcterms:W3CDTF">2014-04-09T15:08:50Z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