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396325" cy="30267275"/>
  <p:notesSz cx="6669088" cy="9926638"/>
  <p:defaultTextStyle>
    <a:defPPr>
      <a:defRPr lang="en-US"/>
    </a:defPPr>
    <a:lvl1pPr marL="0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91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783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674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565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456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347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239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130" algn="l" defTabSz="247978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94660"/>
  </p:normalViewPr>
  <p:slideViewPr>
    <p:cSldViewPr snapToGrid="0">
      <p:cViewPr varScale="1">
        <p:scale>
          <a:sx n="16" d="100"/>
          <a:sy n="16" d="100"/>
        </p:scale>
        <p:origin x="26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1241425"/>
            <a:ext cx="23669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513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5025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538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30051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7564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469" userDrawn="1">
          <p15:clr>
            <a:srgbClr val="A4A3A4"/>
          </p15:clr>
        </p15:guide>
        <p15:guide id="2" pos="9009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774961"/>
          </a:xfrm>
          <a:prstGeom prst="rect">
            <a:avLst/>
          </a:prstGeom>
        </p:spPr>
      </p:pic>
      <p:sp>
        <p:nvSpPr>
          <p:cNvPr id="45" name="Text Placeholder 4"/>
          <p:cNvSpPr txBox="1">
            <a:spLocks/>
          </p:cNvSpPr>
          <p:nvPr userDrawn="1"/>
        </p:nvSpPr>
        <p:spPr>
          <a:xfrm>
            <a:off x="557196" y="4406811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7" name="Text Placeholder 6"/>
          <p:cNvSpPr txBox="1">
            <a:spLocks/>
          </p:cNvSpPr>
          <p:nvPr userDrawn="1"/>
        </p:nvSpPr>
        <p:spPr>
          <a:xfrm>
            <a:off x="574998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8" name="Text Placeholder 17"/>
          <p:cNvSpPr txBox="1">
            <a:spLocks/>
          </p:cNvSpPr>
          <p:nvPr userDrawn="1"/>
        </p:nvSpPr>
        <p:spPr>
          <a:xfrm>
            <a:off x="7577864" y="4406811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9" name="Text Placeholder 20"/>
          <p:cNvSpPr txBox="1">
            <a:spLocks/>
          </p:cNvSpPr>
          <p:nvPr userDrawn="1"/>
        </p:nvSpPr>
        <p:spPr>
          <a:xfrm>
            <a:off x="14709986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53" name="Text Placeholder 6"/>
          <p:cNvSpPr txBox="1">
            <a:spLocks/>
          </p:cNvSpPr>
          <p:nvPr userDrawn="1"/>
        </p:nvSpPr>
        <p:spPr>
          <a:xfrm>
            <a:off x="14687750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  <p:sp>
        <p:nvSpPr>
          <p:cNvPr id="55" name="Text Placeholder 6"/>
          <p:cNvSpPr txBox="1">
            <a:spLocks/>
          </p:cNvSpPr>
          <p:nvPr userDrawn="1"/>
        </p:nvSpPr>
        <p:spPr>
          <a:xfrm>
            <a:off x="574998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  <p:sp>
        <p:nvSpPr>
          <p:cNvPr id="67" name="Text Placeholder 6"/>
          <p:cNvSpPr txBox="1">
            <a:spLocks/>
          </p:cNvSpPr>
          <p:nvPr userDrawn="1"/>
        </p:nvSpPr>
        <p:spPr>
          <a:xfrm>
            <a:off x="7553384" y="21183875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70" name="Text Placeholder 17"/>
          <p:cNvSpPr txBox="1">
            <a:spLocks/>
          </p:cNvSpPr>
          <p:nvPr userDrawn="1"/>
        </p:nvSpPr>
        <p:spPr>
          <a:xfrm>
            <a:off x="14687750" y="439060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71" name="Text Placeholder 6"/>
          <p:cNvSpPr txBox="1">
            <a:spLocks/>
          </p:cNvSpPr>
          <p:nvPr userDrawn="1"/>
        </p:nvSpPr>
        <p:spPr>
          <a:xfrm>
            <a:off x="7575621" y="12848018"/>
            <a:ext cx="6240595" cy="1121010"/>
          </a:xfrm>
          <a:prstGeom prst="round1Rect">
            <a:avLst/>
          </a:prstGeom>
          <a:solidFill>
            <a:srgbClr val="4C79BC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396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925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3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txStyles>
    <p:titleStyle>
      <a:lvl1pPr algn="l" defTabSz="2139696" rtl="0" eaLnBrk="1" latinLnBrk="0" hangingPunct="1">
        <a:lnSpc>
          <a:spcPct val="90000"/>
        </a:lnSpc>
        <a:spcBef>
          <a:spcPct val="0"/>
        </a:spcBef>
        <a:buNone/>
        <a:defRPr sz="4290" b="1" kern="1200">
          <a:solidFill>
            <a:schemeClr val="bg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2885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" indent="-222885" algn="l" defTabSz="2139696" rtl="0" eaLnBrk="1" latinLnBrk="0" hangingPunct="1">
        <a:lnSpc>
          <a:spcPct val="100000"/>
        </a:lnSpc>
        <a:spcBef>
          <a:spcPts val="585"/>
        </a:spcBef>
        <a:buClr>
          <a:schemeClr val="accent2"/>
        </a:buClr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96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544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392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240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9088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936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784" algn="l" defTabSz="2139696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351" userDrawn="1">
          <p15:clr>
            <a:srgbClr val="A4A3A4"/>
          </p15:clr>
        </p15:guide>
        <p15:guide id="3" pos="13127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>
            <a:spLocks/>
          </p:cNvSpPr>
          <p:nvPr/>
        </p:nvSpPr>
        <p:spPr>
          <a:xfrm>
            <a:off x="534908" y="0"/>
            <a:ext cx="14685427" cy="21855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21396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9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dirty="0" smtClean="0">
                <a:latin typeface="Franklin Gothic Book" panose="020B0503020102020204" pitchFamily="34" charset="0"/>
              </a:rPr>
              <a:t>ОЧЕНЬ ИНТЕРЕСНОЕ </a:t>
            </a:r>
            <a:r>
              <a:rPr lang="ru-RU" sz="5000" smtClean="0">
                <a:latin typeface="Franklin Gothic Book" panose="020B0503020102020204" pitchFamily="34" charset="0"/>
              </a:rPr>
              <a:t>НАЗВАНИЕ ПОСТЕРА</a:t>
            </a:r>
            <a:endParaRPr lang="en-US" sz="5000" dirty="0">
              <a:latin typeface="Franklin Gothic Book" panose="020B0503020102020204" pitchFamily="34" charset="0"/>
            </a:endParaRPr>
          </a:p>
        </p:txBody>
      </p:sp>
      <p:sp>
        <p:nvSpPr>
          <p:cNvPr id="32" name="Text Placeholder 22"/>
          <p:cNvSpPr txBox="1">
            <a:spLocks/>
          </p:cNvSpPr>
          <p:nvPr/>
        </p:nvSpPr>
        <p:spPr>
          <a:xfrm>
            <a:off x="690923" y="2181243"/>
            <a:ext cx="15155730" cy="1414597"/>
          </a:xfrm>
          <a:prstGeom prst="rect">
            <a:avLst/>
          </a:prstGeom>
        </p:spPr>
        <p:txBody>
          <a:bodyPr/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ru-RU" sz="2000" u="sng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А.А. Автор</a:t>
            </a:r>
            <a:r>
              <a:rPr lang="ru-RU" sz="2000" u="sng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  <a:r>
              <a:rPr lang="ru-RU" sz="2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Б.Б. Бвтор</a:t>
            </a:r>
            <a:r>
              <a:rPr lang="ru-RU" sz="2000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ru-RU" sz="2000" i="1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1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Аффилиация 1</a:t>
            </a:r>
            <a:endParaRPr lang="en-US" sz="20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ru-RU" sz="2000" i="1" baseline="30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  <a:r>
              <a:rPr lang="ru-RU" sz="20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Аффилиация 2</a:t>
            </a:r>
          </a:p>
        </p:txBody>
      </p:sp>
      <p:sp>
        <p:nvSpPr>
          <p:cNvPr id="33" name="Content Placeholder 10"/>
          <p:cNvSpPr txBox="1">
            <a:spLocks/>
          </p:cNvSpPr>
          <p:nvPr/>
        </p:nvSpPr>
        <p:spPr>
          <a:xfrm>
            <a:off x="574997" y="5527820"/>
            <a:ext cx="6222793" cy="732019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Franklin Gothic Book" panose="020B0503020102020204" pitchFamily="34" charset="0"/>
              </a:rPr>
              <a:t>Какой-то текст 1</a:t>
            </a:r>
            <a:endParaRPr lang="en-US" sz="1800" dirty="0" smtClean="0">
              <a:latin typeface="Franklin Gothic Book" panose="020B0503020102020204" pitchFamily="34" charset="0"/>
            </a:endParaRPr>
          </a:p>
        </p:txBody>
      </p:sp>
      <p:sp>
        <p:nvSpPr>
          <p:cNvPr id="34" name="Content Placeholder 10"/>
          <p:cNvSpPr txBox="1">
            <a:spLocks/>
          </p:cNvSpPr>
          <p:nvPr/>
        </p:nvSpPr>
        <p:spPr>
          <a:xfrm>
            <a:off x="14687750" y="5522292"/>
            <a:ext cx="6240595" cy="7295143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3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5" name="Content Placeholder 10"/>
          <p:cNvSpPr txBox="1">
            <a:spLocks/>
          </p:cNvSpPr>
          <p:nvPr/>
        </p:nvSpPr>
        <p:spPr>
          <a:xfrm>
            <a:off x="7610737" y="5527822"/>
            <a:ext cx="6187678" cy="730028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2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6" name="Content Placeholder 10"/>
          <p:cNvSpPr txBox="1">
            <a:spLocks/>
          </p:cNvSpPr>
          <p:nvPr/>
        </p:nvSpPr>
        <p:spPr>
          <a:xfrm>
            <a:off x="574996" y="13969028"/>
            <a:ext cx="6222793" cy="721484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4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7" name="Content Placeholder 10"/>
          <p:cNvSpPr txBox="1">
            <a:spLocks/>
          </p:cNvSpPr>
          <p:nvPr/>
        </p:nvSpPr>
        <p:spPr>
          <a:xfrm>
            <a:off x="14709986" y="13959793"/>
            <a:ext cx="6218359" cy="7224082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6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574996" y="22313452"/>
            <a:ext cx="6222794" cy="760774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7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39" name="Content Placeholder 10"/>
          <p:cNvSpPr txBox="1">
            <a:spLocks/>
          </p:cNvSpPr>
          <p:nvPr/>
        </p:nvSpPr>
        <p:spPr>
          <a:xfrm>
            <a:off x="7575620" y="13959793"/>
            <a:ext cx="6222794" cy="7224082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5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41" name="Content Placeholder 10"/>
          <p:cNvSpPr txBox="1">
            <a:spLocks/>
          </p:cNvSpPr>
          <p:nvPr/>
        </p:nvSpPr>
        <p:spPr>
          <a:xfrm>
            <a:off x="14687750" y="22304883"/>
            <a:ext cx="6240595" cy="7616317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9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050" dirty="0" smtClean="0"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050" dirty="0" smtClean="0"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u="sng" dirty="0" smtClean="0">
                <a:latin typeface="Franklin Gothic Book" panose="020B0503020102020204" pitchFamily="34" charset="0"/>
              </a:rPr>
              <a:t>Литература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>
                <a:latin typeface="Franklin Gothic Book" panose="020B0503020102020204" pitchFamily="34" charset="0"/>
              </a:rPr>
              <a:t>Книга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>
                <a:latin typeface="Franklin Gothic Book" panose="020B0503020102020204" pitchFamily="34" charset="0"/>
              </a:rPr>
              <a:t>Статья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>
                <a:latin typeface="Franklin Gothic Book" panose="020B0503020102020204" pitchFamily="34" charset="0"/>
              </a:rPr>
              <a:t>Обзор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err="1" smtClean="0">
                <a:latin typeface="Franklin Gothic Book" panose="020B0503020102020204" pitchFamily="34" charset="0"/>
              </a:rPr>
              <a:t>Ит.д</a:t>
            </a:r>
            <a:r>
              <a:rPr lang="ru-RU" sz="1600" dirty="0" smtClean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50" name="Content Placeholder 10"/>
          <p:cNvSpPr txBox="1">
            <a:spLocks/>
          </p:cNvSpPr>
          <p:nvPr/>
        </p:nvSpPr>
        <p:spPr>
          <a:xfrm>
            <a:off x="7575620" y="22313452"/>
            <a:ext cx="6218359" cy="7607748"/>
          </a:xfrm>
          <a:prstGeom prst="rect">
            <a:avLst/>
          </a:prstGeom>
        </p:spPr>
        <p:txBody>
          <a:bodyPr lIns="182880" tIns="182880" rIns="182880">
            <a:normAutofit/>
          </a:bodyPr>
          <a:lstStyle>
            <a:lvl1pPr marL="222885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924" indent="-222885" algn="l" defTabSz="2139696" rtl="0" eaLnBrk="1" latinLnBrk="0" hangingPunct="1">
              <a:lnSpc>
                <a:spcPct val="100000"/>
              </a:lnSpc>
              <a:spcBef>
                <a:spcPts val="58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Franklin Gothic Book" panose="020B0503020102020204" pitchFamily="34" charset="0"/>
              </a:rPr>
              <a:t>Какой-то текст </a:t>
            </a:r>
            <a:r>
              <a:rPr lang="ru-RU" sz="1800" dirty="0" smtClean="0">
                <a:latin typeface="Franklin Gothic Book" panose="020B0503020102020204" pitchFamily="34" charset="0"/>
              </a:rPr>
              <a:t>8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996" y="470347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АБСТРАКТ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71186" y="468498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ЧТО-ТО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709986" y="4703472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ЧТО-ТО ЕЩЕ 1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4547" y="1315534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ЧТО-ТО ЕЩЕ </a:t>
            </a:r>
            <a:r>
              <a:rPr lang="ru-RU" sz="3000" dirty="0" smtClean="0">
                <a:solidFill>
                  <a:schemeClr val="bg1"/>
                </a:solidFill>
              </a:rPr>
              <a:t>2</a:t>
            </a:r>
            <a:endParaRPr lang="en-US" sz="3000" dirty="0" err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0737" y="1313685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ЧТО-ТО ЕЩЕ 3</a:t>
            </a:r>
            <a:endParaRPr lang="en-US" sz="3000" dirty="0" err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49537" y="1315534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ЧТО-ТО ЕЩЕ 4</a:t>
            </a:r>
            <a:endParaRPr lang="en-US" sz="3000" dirty="0" err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0562" y="2148090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ЧТО-ТО ЕЩЕ 5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66752" y="2146241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РЕЗУЛЬТАТЫ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705552" y="21480909"/>
            <a:ext cx="62227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ОБСУЖДЕНИЕ</a:t>
            </a:r>
            <a:endParaRPr lang="en-US" sz="3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2CBED"/>
      </a:accent1>
      <a:accent2>
        <a:srgbClr val="000000"/>
      </a:accent2>
      <a:accent3>
        <a:srgbClr val="DADAD9"/>
      </a:accent3>
      <a:accent4>
        <a:srgbClr val="4C79BC"/>
      </a:accent4>
      <a:accent5>
        <a:srgbClr val="4C79BC"/>
      </a:accent5>
      <a:accent6>
        <a:srgbClr val="F7A723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71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Book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2014-04-07T20:42:49Z</dcterms:created>
  <dcterms:modified xsi:type="dcterms:W3CDTF">2014-04-09T15:09:02Z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