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12192000" cy="6858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esProps" Target="presProps.xml" /><Relationship Id="rId20" Type="http://schemas.openxmlformats.org/officeDocument/2006/relationships/tableStyles" Target="tableStyles.xml" /><Relationship Id="rId21"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e de titre">
    <p:spTree>
      <p:nvGrpSpPr>
        <p:cNvPr id="1" name=""/>
        <p:cNvGrpSpPr/>
        <p:nvPr/>
      </p:nvGrpSpPr>
      <p:grpSpPr bwMode="auto">
        <a:xfrm>
          <a:off x="0" y="0"/>
          <a:ext cx="0" cy="0"/>
          <a:chOff x="0" y="0"/>
          <a:chExt cx="0" cy="0"/>
        </a:xfrm>
      </p:grpSpPr>
      <p:sp>
        <p:nvSpPr>
          <p:cNvPr id="2" name="Titre 1"/>
          <p:cNvSpPr>
            <a:spLocks noGrp="1"/>
          </p:cNvSpPr>
          <p:nvPr>
            <p:ph type="ctrTitle"/>
          </p:nvPr>
        </p:nvSpPr>
        <p:spPr bwMode="auto">
          <a:xfrm>
            <a:off x="1524000" y="1122363"/>
            <a:ext cx="9144000" cy="2387600"/>
          </a:xfrm>
        </p:spPr>
        <p:txBody>
          <a:bodyPr anchor="b"/>
          <a:lstStyle>
            <a:lvl1pPr algn="ctr">
              <a:defRPr sz="6000"/>
            </a:lvl1pPr>
          </a:lstStyle>
          <a:p>
            <a:pPr>
              <a:defRPr/>
            </a:pPr>
            <a:r>
              <a:rPr lang="fr-FR"/>
              <a:t>Modifiez le style du titre</a:t>
            </a:r>
            <a:endParaRPr lang="fr-FR"/>
          </a:p>
        </p:txBody>
      </p:sp>
      <p:sp>
        <p:nvSpPr>
          <p:cNvPr id="3" name="Sous-titr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Modifiez le style des sous-titres du masque</a:t>
            </a:r>
            <a:endParaRPr lang="fr-FR"/>
          </a:p>
        </p:txBody>
      </p:sp>
      <p:sp>
        <p:nvSpPr>
          <p:cNvPr id="4" name="Espace réservé de la date 3"/>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re et texte vertical">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lang="fr-FR"/>
          </a:p>
        </p:txBody>
      </p:sp>
      <p:sp>
        <p:nvSpPr>
          <p:cNvPr id="3" name="Espace réservé du texte vertical 2"/>
          <p:cNvSpPr>
            <a:spLocks noGrp="1"/>
          </p:cNvSpPr>
          <p:nvPr>
            <p:ph type="body" orient="vert" idx="1"/>
          </p:nvPr>
        </p:nvSpPr>
        <p:spPr bwMode="auto"/>
        <p:txBody>
          <a:bodyPr vert="eaVert"/>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4" name="Espace réservé de la date 3"/>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itre vertical et texte">
    <p:spTree>
      <p:nvGrpSpPr>
        <p:cNvPr id="1" name=""/>
        <p:cNvGrpSpPr/>
        <p:nvPr/>
      </p:nvGrpSpPr>
      <p:grpSpPr bwMode="auto">
        <a:xfrm>
          <a:off x="0" y="0"/>
          <a:ext cx="0" cy="0"/>
          <a:chOff x="0" y="0"/>
          <a:chExt cx="0" cy="0"/>
        </a:xfrm>
      </p:grpSpPr>
      <p:sp>
        <p:nvSpPr>
          <p:cNvPr id="2" name="Titre vertical 1"/>
          <p:cNvSpPr>
            <a:spLocks noGrp="1"/>
          </p:cNvSpPr>
          <p:nvPr>
            <p:ph type="title" orient="vert"/>
          </p:nvPr>
        </p:nvSpPr>
        <p:spPr bwMode="auto">
          <a:xfrm>
            <a:off x="8724900" y="365125"/>
            <a:ext cx="2628900" cy="5811838"/>
          </a:xfrm>
        </p:spPr>
        <p:txBody>
          <a:bodyPr vert="eaVert"/>
          <a:lstStyle/>
          <a:p>
            <a:pPr>
              <a:defRPr/>
            </a:pPr>
            <a:r>
              <a:rPr lang="fr-FR"/>
              <a:t>Modifiez le style du titre</a:t>
            </a:r>
            <a:endParaRPr lang="fr-FR"/>
          </a:p>
        </p:txBody>
      </p:sp>
      <p:sp>
        <p:nvSpPr>
          <p:cNvPr id="3" name="Espace réservé du texte vertical 2"/>
          <p:cNvSpPr>
            <a:spLocks noGrp="1"/>
          </p:cNvSpPr>
          <p:nvPr>
            <p:ph type="body" orient="vert" idx="1"/>
          </p:nvPr>
        </p:nvSpPr>
        <p:spPr bwMode="auto">
          <a:xfrm>
            <a:off x="838200" y="365125"/>
            <a:ext cx="7734300" cy="5811838"/>
          </a:xfrm>
        </p:spPr>
        <p:txBody>
          <a:bodyPr vert="eaVert"/>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4" name="Espace réservé de la date 3"/>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re et contenu">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lang="fr-FR"/>
          </a:p>
        </p:txBody>
      </p:sp>
      <p:sp>
        <p:nvSpPr>
          <p:cNvPr id="3" name="Espace réservé du contenu 2"/>
          <p:cNvSpPr>
            <a:spLocks noGrp="1"/>
          </p:cNvSpPr>
          <p:nvPr>
            <p:ph idx="1"/>
          </p:nvPr>
        </p:nvSpPr>
        <p:spPr bwMode="auto"/>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4" name="Espace réservé de la date 3"/>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Titre de section">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1850" y="1709738"/>
            <a:ext cx="10515600" cy="2852737"/>
          </a:xfrm>
        </p:spPr>
        <p:txBody>
          <a:bodyPr anchor="b"/>
          <a:lstStyle>
            <a:lvl1pPr>
              <a:defRPr sz="6000"/>
            </a:lvl1pPr>
          </a:lstStyle>
          <a:p>
            <a:pPr>
              <a:defRPr/>
            </a:pPr>
            <a:r>
              <a:rPr lang="fr-FR"/>
              <a:t>Modifiez le style du titre</a:t>
            </a:r>
            <a:endParaRPr lang="fr-FR"/>
          </a:p>
        </p:txBody>
      </p:sp>
      <p:sp>
        <p:nvSpPr>
          <p:cNvPr id="3" name="Espace réservé du texte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Modifiez les styles du texte du masque</a:t>
            </a:r>
            <a:endParaRPr/>
          </a:p>
        </p:txBody>
      </p:sp>
      <p:sp>
        <p:nvSpPr>
          <p:cNvPr id="4" name="Espace réservé de la date 3"/>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5" name="Espace réservé du pied de page 4"/>
          <p:cNvSpPr>
            <a:spLocks noGrp="1"/>
          </p:cNvSpPr>
          <p:nvPr>
            <p:ph type="ftr" sz="quarter" idx="11"/>
          </p:nvPr>
        </p:nvSpPr>
        <p:spPr bwMode="auto"/>
        <p:txBody>
          <a:bodyPr/>
          <a:lstStyle/>
          <a:p>
            <a:pPr>
              <a:defRPr/>
            </a:pPr>
            <a:endParaRPr lang="fr-FR"/>
          </a:p>
        </p:txBody>
      </p:sp>
      <p:sp>
        <p:nvSpPr>
          <p:cNvPr id="6" name="Espace réservé du numéro de diapositive 5"/>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eux contenus">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lang="fr-FR"/>
          </a:p>
        </p:txBody>
      </p:sp>
      <p:sp>
        <p:nvSpPr>
          <p:cNvPr id="3" name="Espace réservé du contenu 2"/>
          <p:cNvSpPr>
            <a:spLocks noGrp="1"/>
          </p:cNvSpPr>
          <p:nvPr>
            <p:ph sz="half" idx="1"/>
          </p:nvPr>
        </p:nvSpPr>
        <p:spPr bwMode="auto">
          <a:xfrm>
            <a:off x="838200" y="1825625"/>
            <a:ext cx="5181600" cy="4351338"/>
          </a:xfrm>
        </p:spPr>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4" name="Espace réservé du contenu 3"/>
          <p:cNvSpPr>
            <a:spLocks noGrp="1"/>
          </p:cNvSpPr>
          <p:nvPr>
            <p:ph sz="half" idx="2"/>
          </p:nvPr>
        </p:nvSpPr>
        <p:spPr bwMode="auto">
          <a:xfrm>
            <a:off x="6172200" y="1825625"/>
            <a:ext cx="5181600" cy="4351338"/>
          </a:xfrm>
        </p:spPr>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5" name="Espace réservé de la date 4"/>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6" name="Espace réservé du pied de page 5"/>
          <p:cNvSpPr>
            <a:spLocks noGrp="1"/>
          </p:cNvSpPr>
          <p:nvPr>
            <p:ph type="ftr" sz="quarter" idx="11"/>
          </p:nvPr>
        </p:nvSpPr>
        <p:spPr bwMode="auto"/>
        <p:txBody>
          <a:bodyPr/>
          <a:lstStyle/>
          <a:p>
            <a:pPr>
              <a:defRPr/>
            </a:pPr>
            <a:endParaRPr lang="fr-FR"/>
          </a:p>
        </p:txBody>
      </p:sp>
      <p:sp>
        <p:nvSpPr>
          <p:cNvPr id="7" name="Espace réservé du numéro de diapositive 6"/>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ison">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9788" y="365125"/>
            <a:ext cx="10515600" cy="1325563"/>
          </a:xfrm>
        </p:spPr>
        <p:txBody>
          <a:bodyPr/>
          <a:lstStyle/>
          <a:p>
            <a:pPr>
              <a:defRPr/>
            </a:pPr>
            <a:r>
              <a:rPr lang="fr-FR"/>
              <a:t>Modifiez le style du titre</a:t>
            </a:r>
            <a:endParaRPr lang="fr-FR"/>
          </a:p>
        </p:txBody>
      </p:sp>
      <p:sp>
        <p:nvSpPr>
          <p:cNvPr id="3" name="Espace réservé du texte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Modifiez les styles du texte du masque</a:t>
            </a:r>
            <a:endParaRPr/>
          </a:p>
        </p:txBody>
      </p:sp>
      <p:sp>
        <p:nvSpPr>
          <p:cNvPr id="4" name="Espace réservé du contenu 3"/>
          <p:cNvSpPr>
            <a:spLocks noGrp="1"/>
          </p:cNvSpPr>
          <p:nvPr>
            <p:ph sz="half" idx="2"/>
          </p:nvPr>
        </p:nvSpPr>
        <p:spPr bwMode="auto">
          <a:xfrm>
            <a:off x="839788" y="2505074"/>
            <a:ext cx="5157787" cy="3684588"/>
          </a:xfrm>
        </p:spPr>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5" name="Espace réservé du texte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Modifiez les styles du texte du masque</a:t>
            </a:r>
            <a:endParaRPr/>
          </a:p>
        </p:txBody>
      </p:sp>
      <p:sp>
        <p:nvSpPr>
          <p:cNvPr id="6" name="Espace réservé du contenu 5"/>
          <p:cNvSpPr>
            <a:spLocks noGrp="1"/>
          </p:cNvSpPr>
          <p:nvPr>
            <p:ph sz="quarter" idx="4"/>
          </p:nvPr>
        </p:nvSpPr>
        <p:spPr bwMode="auto">
          <a:xfrm>
            <a:off x="6172200" y="2505074"/>
            <a:ext cx="5183188" cy="3684588"/>
          </a:xfrm>
        </p:spPr>
        <p:txBody>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7" name="Espace réservé de la date 6"/>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8" name="Espace réservé du pied de page 7"/>
          <p:cNvSpPr>
            <a:spLocks noGrp="1"/>
          </p:cNvSpPr>
          <p:nvPr>
            <p:ph type="ftr" sz="quarter" idx="11"/>
          </p:nvPr>
        </p:nvSpPr>
        <p:spPr bwMode="auto"/>
        <p:txBody>
          <a:bodyPr/>
          <a:lstStyle/>
          <a:p>
            <a:pPr>
              <a:defRPr/>
            </a:pPr>
            <a:endParaRPr lang="fr-FR"/>
          </a:p>
        </p:txBody>
      </p:sp>
      <p:sp>
        <p:nvSpPr>
          <p:cNvPr id="9" name="Espace réservé du numéro de diapositive 8"/>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re seul">
    <p:spTree>
      <p:nvGrpSpPr>
        <p:cNvPr id="1" name=""/>
        <p:cNvGrpSpPr/>
        <p:nvPr/>
      </p:nvGrpSpPr>
      <p:grpSpPr bwMode="auto">
        <a:xfrm>
          <a:off x="0" y="0"/>
          <a:ext cx="0" cy="0"/>
          <a:chOff x="0" y="0"/>
          <a:chExt cx="0" cy="0"/>
        </a:xfrm>
      </p:grpSpPr>
      <p:sp>
        <p:nvSpPr>
          <p:cNvPr id="2" name="Titre 1"/>
          <p:cNvSpPr>
            <a:spLocks noGrp="1"/>
          </p:cNvSpPr>
          <p:nvPr>
            <p:ph type="title"/>
          </p:nvPr>
        </p:nvSpPr>
        <p:spPr bwMode="auto"/>
        <p:txBody>
          <a:bodyPr/>
          <a:lstStyle/>
          <a:p>
            <a:pPr>
              <a:defRPr/>
            </a:pPr>
            <a:r>
              <a:rPr lang="fr-FR"/>
              <a:t>Modifiez le style du titre</a:t>
            </a:r>
            <a:endParaRPr lang="fr-FR"/>
          </a:p>
        </p:txBody>
      </p:sp>
      <p:sp>
        <p:nvSpPr>
          <p:cNvPr id="3" name="Espace réservé de la date 2"/>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4" name="Espace réservé du pied de page 3"/>
          <p:cNvSpPr>
            <a:spLocks noGrp="1"/>
          </p:cNvSpPr>
          <p:nvPr>
            <p:ph type="ftr" sz="quarter" idx="11"/>
          </p:nvPr>
        </p:nvSpPr>
        <p:spPr bwMode="auto"/>
        <p:txBody>
          <a:bodyPr/>
          <a:lstStyle/>
          <a:p>
            <a:pPr>
              <a:defRPr/>
            </a:pPr>
            <a:endParaRPr lang="fr-FR"/>
          </a:p>
        </p:txBody>
      </p:sp>
      <p:sp>
        <p:nvSpPr>
          <p:cNvPr id="5" name="Espace réservé du numéro de diapositive 4"/>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Vide">
    <p:spTree>
      <p:nvGrpSpPr>
        <p:cNvPr id="1" name=""/>
        <p:cNvGrpSpPr/>
        <p:nvPr/>
      </p:nvGrpSpPr>
      <p:grpSpPr bwMode="auto">
        <a:xfrm>
          <a:off x="0" y="0"/>
          <a:ext cx="0" cy="0"/>
          <a:chOff x="0" y="0"/>
          <a:chExt cx="0" cy="0"/>
        </a:xfrm>
      </p:grpSpPr>
      <p:sp>
        <p:nvSpPr>
          <p:cNvPr id="2" name="Espace réservé de la date 1"/>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3" name="Espace réservé du pied de page 2"/>
          <p:cNvSpPr>
            <a:spLocks noGrp="1"/>
          </p:cNvSpPr>
          <p:nvPr>
            <p:ph type="ftr" sz="quarter" idx="11"/>
          </p:nvPr>
        </p:nvSpPr>
        <p:spPr bwMode="auto"/>
        <p:txBody>
          <a:bodyPr/>
          <a:lstStyle/>
          <a:p>
            <a:pPr>
              <a:defRPr/>
            </a:pPr>
            <a:endParaRPr lang="fr-FR"/>
          </a:p>
        </p:txBody>
      </p:sp>
      <p:sp>
        <p:nvSpPr>
          <p:cNvPr id="4" name="Espace réservé du numéro de diapositive 3"/>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u avec légende">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9788" y="457200"/>
            <a:ext cx="3932237" cy="1600200"/>
          </a:xfrm>
        </p:spPr>
        <p:txBody>
          <a:bodyPr anchor="b"/>
          <a:lstStyle>
            <a:lvl1pPr>
              <a:defRPr sz="3200"/>
            </a:lvl1pPr>
          </a:lstStyle>
          <a:p>
            <a:pPr>
              <a:defRPr/>
            </a:pPr>
            <a:r>
              <a:rPr lang="fr-FR"/>
              <a:t>Modifiez le style du titre</a:t>
            </a:r>
            <a:endParaRPr lang="fr-FR"/>
          </a:p>
        </p:txBody>
      </p:sp>
      <p:sp>
        <p:nvSpPr>
          <p:cNvPr id="3" name="Espace réservé du contenu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4" name="Espace réservé du texte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Modifiez les styles du texte du masque</a:t>
            </a:r>
            <a:endParaRPr/>
          </a:p>
        </p:txBody>
      </p:sp>
      <p:sp>
        <p:nvSpPr>
          <p:cNvPr id="5" name="Espace réservé de la date 4"/>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6" name="Espace réservé du pied de page 5"/>
          <p:cNvSpPr>
            <a:spLocks noGrp="1"/>
          </p:cNvSpPr>
          <p:nvPr>
            <p:ph type="ftr" sz="quarter" idx="11"/>
          </p:nvPr>
        </p:nvSpPr>
        <p:spPr bwMode="auto"/>
        <p:txBody>
          <a:bodyPr/>
          <a:lstStyle/>
          <a:p>
            <a:pPr>
              <a:defRPr/>
            </a:pPr>
            <a:endParaRPr lang="fr-FR"/>
          </a:p>
        </p:txBody>
      </p:sp>
      <p:sp>
        <p:nvSpPr>
          <p:cNvPr id="7" name="Espace réservé du numéro de diapositive 6"/>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 avec légende">
    <p:spTree>
      <p:nvGrpSpPr>
        <p:cNvPr id="1" name=""/>
        <p:cNvGrpSpPr/>
        <p:nvPr/>
      </p:nvGrpSpPr>
      <p:grpSpPr bwMode="auto">
        <a:xfrm>
          <a:off x="0" y="0"/>
          <a:ext cx="0" cy="0"/>
          <a:chOff x="0" y="0"/>
          <a:chExt cx="0" cy="0"/>
        </a:xfrm>
      </p:grpSpPr>
      <p:sp>
        <p:nvSpPr>
          <p:cNvPr id="2" name="Titre 1"/>
          <p:cNvSpPr>
            <a:spLocks noGrp="1"/>
          </p:cNvSpPr>
          <p:nvPr>
            <p:ph type="title"/>
          </p:nvPr>
        </p:nvSpPr>
        <p:spPr bwMode="auto">
          <a:xfrm>
            <a:off x="839788" y="457200"/>
            <a:ext cx="3932237" cy="1600200"/>
          </a:xfrm>
        </p:spPr>
        <p:txBody>
          <a:bodyPr anchor="b"/>
          <a:lstStyle>
            <a:lvl1pPr>
              <a:defRPr sz="3200"/>
            </a:lvl1pPr>
          </a:lstStyle>
          <a:p>
            <a:pPr>
              <a:defRPr/>
            </a:pPr>
            <a:r>
              <a:rPr lang="fr-FR"/>
              <a:t>Modifiez le style du titre</a:t>
            </a:r>
            <a:endParaRPr lang="fr-FR"/>
          </a:p>
        </p:txBody>
      </p:sp>
      <p:sp>
        <p:nvSpPr>
          <p:cNvPr id="3" name="Espace réservé pour une image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fr-FR"/>
              <a:t>Click icon to add picture</a:t>
            </a:r>
            <a:endParaRPr lang="fr-FR"/>
          </a:p>
        </p:txBody>
      </p:sp>
      <p:sp>
        <p:nvSpPr>
          <p:cNvPr id="4" name="Espace réservé du texte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Modifiez les styles du texte du masque</a:t>
            </a:r>
            <a:endParaRPr/>
          </a:p>
        </p:txBody>
      </p:sp>
      <p:sp>
        <p:nvSpPr>
          <p:cNvPr id="5" name="Espace réservé de la date 4"/>
          <p:cNvSpPr>
            <a:spLocks noGrp="1"/>
          </p:cNvSpPr>
          <p:nvPr>
            <p:ph type="dt" sz="half" idx="10"/>
          </p:nvPr>
        </p:nvSpPr>
        <p:spPr bwMode="auto"/>
        <p:txBody>
          <a:bodyPr/>
          <a:lstStyle/>
          <a:p>
            <a:pPr>
              <a:defRPr/>
            </a:pPr>
            <a:fld id="{BCC18F51-09EC-435C-A3BA-64A766E099C0}" type="datetimeFigureOut">
              <a:rPr lang="fr-FR"/>
              <a:t/>
            </a:fld>
            <a:endParaRPr lang="fr-FR"/>
          </a:p>
        </p:txBody>
      </p:sp>
      <p:sp>
        <p:nvSpPr>
          <p:cNvPr id="6" name="Espace réservé du pied de page 5"/>
          <p:cNvSpPr>
            <a:spLocks noGrp="1"/>
          </p:cNvSpPr>
          <p:nvPr>
            <p:ph type="ftr" sz="quarter" idx="11"/>
          </p:nvPr>
        </p:nvSpPr>
        <p:spPr bwMode="auto"/>
        <p:txBody>
          <a:bodyPr/>
          <a:lstStyle/>
          <a:p>
            <a:pPr>
              <a:defRPr/>
            </a:pPr>
            <a:endParaRPr lang="fr-FR"/>
          </a:p>
        </p:txBody>
      </p:sp>
      <p:sp>
        <p:nvSpPr>
          <p:cNvPr id="7" name="Espace réservé du numéro de diapositive 6"/>
          <p:cNvSpPr>
            <a:spLocks noGrp="1"/>
          </p:cNvSpPr>
          <p:nvPr>
            <p:ph type="sldNum" sz="quarter" idx="12"/>
          </p:nvPr>
        </p:nvSpPr>
        <p:spPr bwMode="auto"/>
        <p:txBody>
          <a:bodyPr/>
          <a:lstStyle/>
          <a:p>
            <a:pPr>
              <a:defRPr/>
            </a:pPr>
            <a:fld id="{08395586-F03A-48D1-94DF-16B239DF4FB5}" type="slidenum">
              <a:rPr lang="fr-FR"/>
              <a:t/>
            </a:fld>
            <a:endParaRPr lang="fr-F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Espace réservé du titre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fr-FR"/>
              <a:t>Modifiez le style du titre</a:t>
            </a:r>
            <a:endParaRPr lang="fr-FR"/>
          </a:p>
        </p:txBody>
      </p:sp>
      <p:sp>
        <p:nvSpPr>
          <p:cNvPr id="3" name="Espace réservé du texte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fr-FR"/>
              <a:t>Modifiez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lang="fr-FR"/>
          </a:p>
        </p:txBody>
      </p:sp>
      <p:sp>
        <p:nvSpPr>
          <p:cNvPr id="4" name="Espace réservé de la date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fr-FR"/>
              <a:t/>
            </a:fld>
            <a:endParaRPr lang="fr-FR"/>
          </a:p>
        </p:txBody>
      </p:sp>
      <p:sp>
        <p:nvSpPr>
          <p:cNvPr id="5" name="Espace réservé du pied de page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6" name="Espace réservé du numéro de diapositive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fr-FR"/>
              <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fr-FR"/>
              <a:t> PROJET CA25</a:t>
            </a:r>
            <a:endParaRPr lang="fr-FR"/>
          </a:p>
        </p:txBody>
      </p:sp>
      <p:sp>
        <p:nvSpPr>
          <p:cNvPr id="3" name="Subtitle 2"/>
          <p:cNvSpPr>
            <a:spLocks noGrp="1"/>
          </p:cNvSpPr>
          <p:nvPr>
            <p:ph type="subTitle" idx="1"/>
          </p:nvPr>
        </p:nvSpPr>
        <p:spPr bwMode="auto"/>
        <p:txBody>
          <a:bodyPr/>
          <a:lstStyle/>
          <a:p>
            <a:pPr>
              <a:defRPr/>
            </a:pPr>
            <a:r>
              <a:rPr lang="fr-FR"/>
              <a:t>Revue du 11/02</a:t>
            </a:r>
            <a:endParaRPr lang="fr-FR"/>
          </a:p>
        </p:txBody>
      </p:sp>
      <p:sp>
        <p:nvSpPr>
          <p:cNvPr id="577978332" name="Espace réservé du numéro de diapositive 5"/>
          <p:cNvSpPr>
            <a:spLocks noGrp="1"/>
          </p:cNvSpPr>
          <p:nvPr>
            <p:ph type="sldNum" sz="quarter" idx="12"/>
          </p:nvPr>
        </p:nvSpPr>
        <p:spPr bwMode="auto"/>
        <p:txBody>
          <a:bodyPr/>
          <a:lstStyle/>
          <a:p>
            <a:pPr>
              <a:defRPr/>
            </a:pPr>
            <a:fld id="{C02AF790-E907-9ECF-4251-39CBFF2AED39}"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24804129" name="Titre 1"/>
          <p:cNvSpPr>
            <a:spLocks noGrp="1"/>
          </p:cNvSpPr>
          <p:nvPr>
            <p:ph type="title"/>
          </p:nvPr>
        </p:nvSpPr>
        <p:spPr bwMode="auto">
          <a:xfrm flipH="0" flipV="0">
            <a:off x="838199" y="365124"/>
            <a:ext cx="2506133" cy="3476624"/>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a:t>Partie 1 DS Accéder au local :</a:t>
            </a:r>
            <a:endParaRPr/>
          </a:p>
        </p:txBody>
      </p:sp>
      <p:sp>
        <p:nvSpPr>
          <p:cNvPr id="1635771991" name="Espace réservé du contenu 2"/>
          <p:cNvSpPr>
            <a:spLocks noGrp="1"/>
          </p:cNvSpPr>
          <p:nvPr>
            <p:ph idx="1"/>
          </p:nvPr>
        </p:nvSpPr>
        <p:spPr bwMode="auto"/>
        <p:txBody>
          <a:bodyPr/>
          <a:lstStyle/>
          <a:p>
            <a:pPr>
              <a:defRPr/>
            </a:pPr>
            <a:endParaRPr/>
          </a:p>
          <a:p>
            <a:pPr marL="0" indent="0">
              <a:buFont typeface="Arial"/>
              <a:buNone/>
              <a:defRPr/>
            </a:pPr>
            <a:endParaRPr/>
          </a:p>
        </p:txBody>
      </p:sp>
      <p:pic>
        <p:nvPicPr>
          <p:cNvPr id="100166227" name=""/>
          <p:cNvPicPr>
            <a:picLocks noChangeAspect="1"/>
          </p:cNvPicPr>
          <p:nvPr/>
        </p:nvPicPr>
        <p:blipFill>
          <a:blip r:embed="rId2"/>
          <a:stretch/>
        </p:blipFill>
        <p:spPr bwMode="auto">
          <a:xfrm flipH="0" flipV="0">
            <a:off x="3344333" y="42333"/>
            <a:ext cx="6510831" cy="6637337"/>
          </a:xfrm>
          <a:prstGeom prst="rect">
            <a:avLst/>
          </a:prstGeom>
        </p:spPr>
      </p:pic>
      <p:sp>
        <p:nvSpPr>
          <p:cNvPr id="1491274120" name="Espace réservé du numéro de diapositive 5"/>
          <p:cNvSpPr>
            <a:spLocks noGrp="1"/>
          </p:cNvSpPr>
          <p:nvPr>
            <p:ph type="sldNum" sz="quarter" idx="12"/>
          </p:nvPr>
        </p:nvSpPr>
        <p:spPr bwMode="auto"/>
        <p:txBody>
          <a:bodyPr/>
          <a:lstStyle/>
          <a:p>
            <a:pPr>
              <a:defRPr/>
            </a:pPr>
            <a:fld id="{2C7E3CF6-370B-4BF6-9130-FABD8806CB79}"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779059" name="Titre 1"/>
          <p:cNvSpPr>
            <a:spLocks noGrp="1"/>
          </p:cNvSpPr>
          <p:nvPr>
            <p:ph type="title"/>
          </p:nvPr>
        </p:nvSpPr>
        <p:spPr bwMode="auto">
          <a:xfrm flipH="0" flipV="0">
            <a:off x="150283" y="809624"/>
            <a:ext cx="3491466" cy="2143124"/>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a:t>Partie 2 : </a:t>
            </a:r>
            <a:r>
              <a:rPr lang="fr-FR" sz="4400" b="0" i="0" u="none" strike="noStrike" cap="none" spc="0">
                <a:solidFill>
                  <a:schemeClr val="tx1"/>
                </a:solidFill>
                <a:latin typeface="+mj-lt"/>
                <a:ea typeface="+mj-ea"/>
                <a:cs typeface="+mj-cs"/>
              </a:rPr>
              <a:t>DS Accéder au local :</a:t>
            </a:r>
            <a:endParaRPr/>
          </a:p>
        </p:txBody>
      </p:sp>
      <p:sp>
        <p:nvSpPr>
          <p:cNvPr id="1879171715" name="Espace réservé du contenu 2"/>
          <p:cNvSpPr>
            <a:spLocks noGrp="1"/>
          </p:cNvSpPr>
          <p:nvPr>
            <p:ph idx="1"/>
          </p:nvPr>
        </p:nvSpPr>
        <p:spPr bwMode="auto"/>
        <p:txBody>
          <a:bodyPr/>
          <a:lstStyle/>
          <a:p>
            <a:pPr>
              <a:defRPr/>
            </a:pPr>
            <a:endParaRPr/>
          </a:p>
          <a:p>
            <a:pPr marL="0" indent="0">
              <a:buFont typeface="Arial"/>
              <a:buNone/>
              <a:defRPr/>
            </a:pPr>
            <a:endParaRPr/>
          </a:p>
        </p:txBody>
      </p:sp>
      <p:pic>
        <p:nvPicPr>
          <p:cNvPr id="1406536632" name=""/>
          <p:cNvPicPr>
            <a:picLocks noChangeAspect="1"/>
          </p:cNvPicPr>
          <p:nvPr/>
        </p:nvPicPr>
        <p:blipFill>
          <a:blip r:embed="rId2"/>
          <a:stretch/>
        </p:blipFill>
        <p:spPr bwMode="auto">
          <a:xfrm>
            <a:off x="3498320" y="809624"/>
            <a:ext cx="8582024" cy="5114925"/>
          </a:xfrm>
          <a:prstGeom prst="rect">
            <a:avLst/>
          </a:prstGeom>
        </p:spPr>
      </p:pic>
      <p:sp>
        <p:nvSpPr>
          <p:cNvPr id="1399928245" name="Espace réservé du numéro de diapositive 5"/>
          <p:cNvSpPr>
            <a:spLocks noGrp="1"/>
          </p:cNvSpPr>
          <p:nvPr>
            <p:ph type="sldNum" sz="quarter" idx="12"/>
          </p:nvPr>
        </p:nvSpPr>
        <p:spPr bwMode="auto"/>
        <p:txBody>
          <a:bodyPr/>
          <a:lstStyle/>
          <a:p>
            <a:pPr>
              <a:defRPr/>
            </a:pPr>
            <a:fld id="{1EAA2543-A1F3-7A0A-47CD-6E2AC82B1098}"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519087" name="Titre 1"/>
          <p:cNvSpPr>
            <a:spLocks noGrp="1"/>
          </p:cNvSpPr>
          <p:nvPr>
            <p:ph type="title"/>
          </p:nvPr>
        </p:nvSpPr>
        <p:spPr bwMode="auto">
          <a:xfrm flipH="0" flipV="0">
            <a:off x="190499" y="1445863"/>
            <a:ext cx="3696674" cy="1768824"/>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Diagramme de séquence : Demande d’autorisation d’accès au local</a:t>
            </a:r>
            <a:endParaRPr/>
          </a:p>
        </p:txBody>
      </p:sp>
      <p:sp>
        <p:nvSpPr>
          <p:cNvPr id="329163784" name="Espace réservé du contenu 2"/>
          <p:cNvSpPr>
            <a:spLocks noGrp="1"/>
          </p:cNvSpPr>
          <p:nvPr>
            <p:ph idx="1"/>
          </p:nvPr>
        </p:nvSpPr>
        <p:spPr bwMode="auto"/>
        <p:txBody>
          <a:bodyPr/>
          <a:lstStyle/>
          <a:p>
            <a:pPr marL="0" indent="0">
              <a:buFont typeface="Arial"/>
              <a:buNone/>
              <a:defRPr/>
            </a:pPr>
            <a:endParaRPr/>
          </a:p>
          <a:p>
            <a:pPr marL="0" indent="0">
              <a:buFont typeface="Arial"/>
              <a:buNone/>
              <a:defRPr/>
            </a:pPr>
            <a:endParaRPr/>
          </a:p>
          <a:p>
            <a:pPr marL="0" indent="0">
              <a:buFont typeface="Arial"/>
              <a:buNone/>
              <a:defRPr/>
            </a:pPr>
            <a:endParaRPr/>
          </a:p>
        </p:txBody>
      </p:sp>
      <p:pic>
        <p:nvPicPr>
          <p:cNvPr id="1818947799" name=""/>
          <p:cNvPicPr>
            <a:picLocks noChangeAspect="1"/>
          </p:cNvPicPr>
          <p:nvPr/>
        </p:nvPicPr>
        <p:blipFill>
          <a:blip r:embed="rId2"/>
          <a:stretch/>
        </p:blipFill>
        <p:spPr bwMode="auto">
          <a:xfrm flipH="0" flipV="0">
            <a:off x="4022957" y="-9524"/>
            <a:ext cx="5105599" cy="6762749"/>
          </a:xfrm>
          <a:prstGeom prst="rect">
            <a:avLst/>
          </a:prstGeom>
        </p:spPr>
      </p:pic>
      <p:sp>
        <p:nvSpPr>
          <p:cNvPr id="427966829" name="Espace réservé du numéro de diapositive 5"/>
          <p:cNvSpPr>
            <a:spLocks noGrp="1"/>
          </p:cNvSpPr>
          <p:nvPr>
            <p:ph type="sldNum" sz="quarter" idx="12"/>
          </p:nvPr>
        </p:nvSpPr>
        <p:spPr bwMode="auto"/>
        <p:txBody>
          <a:bodyPr/>
          <a:lstStyle/>
          <a:p>
            <a:pPr>
              <a:defRPr/>
            </a:pPr>
            <a:fld id="{00307F80-E3BA-7DB4-A0C5-6C2D22AB49FE}"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51452285" name="Titre 1"/>
          <p:cNvSpPr>
            <a:spLocks noGrp="1"/>
          </p:cNvSpPr>
          <p:nvPr>
            <p:ph type="title"/>
          </p:nvPr>
        </p:nvSpPr>
        <p:spPr bwMode="auto">
          <a:xfrm flipH="0" flipV="0">
            <a:off x="228600" y="590549"/>
            <a:ext cx="3612761" cy="1843087"/>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Diagramme de séquence : Superviser les accès</a:t>
            </a:r>
            <a:endParaRPr/>
          </a:p>
        </p:txBody>
      </p:sp>
      <p:sp>
        <p:nvSpPr>
          <p:cNvPr id="1790352009" name="Espace réservé du contenu 2"/>
          <p:cNvSpPr>
            <a:spLocks noGrp="1"/>
          </p:cNvSpPr>
          <p:nvPr>
            <p:ph idx="1"/>
          </p:nvPr>
        </p:nvSpPr>
        <p:spPr bwMode="auto"/>
        <p:txBody>
          <a:bodyPr/>
          <a:lstStyle/>
          <a:p>
            <a:pPr>
              <a:defRPr/>
            </a:pPr>
            <a:endParaRPr/>
          </a:p>
          <a:p>
            <a:pPr marL="0" indent="0">
              <a:buFont typeface="Arial"/>
              <a:buNone/>
              <a:defRPr/>
            </a:pPr>
            <a:endParaRPr/>
          </a:p>
        </p:txBody>
      </p:sp>
      <p:pic>
        <p:nvPicPr>
          <p:cNvPr id="1605918208" name=""/>
          <p:cNvPicPr>
            <a:picLocks noChangeAspect="1"/>
          </p:cNvPicPr>
          <p:nvPr/>
        </p:nvPicPr>
        <p:blipFill>
          <a:blip r:embed="rId2"/>
          <a:stretch/>
        </p:blipFill>
        <p:spPr bwMode="auto">
          <a:xfrm flipH="0" flipV="0">
            <a:off x="3955661" y="24451"/>
            <a:ext cx="4027263" cy="6843073"/>
          </a:xfrm>
          <a:prstGeom prst="rect">
            <a:avLst/>
          </a:prstGeom>
        </p:spPr>
      </p:pic>
      <p:sp>
        <p:nvSpPr>
          <p:cNvPr id="151210394" name="Espace réservé du numéro de diapositive 5"/>
          <p:cNvSpPr>
            <a:spLocks noGrp="1"/>
          </p:cNvSpPr>
          <p:nvPr>
            <p:ph type="sldNum" sz="quarter" idx="12"/>
          </p:nvPr>
        </p:nvSpPr>
        <p:spPr bwMode="auto"/>
        <p:txBody>
          <a:bodyPr/>
          <a:lstStyle/>
          <a:p>
            <a:pPr>
              <a:defRPr/>
            </a:pPr>
            <a:fld id="{812F688E-D393-3A9E-B944-A90DE136FD6C}"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10509396" name="Titre 1"/>
          <p:cNvSpPr>
            <a:spLocks noGrp="1"/>
          </p:cNvSpPr>
          <p:nvPr>
            <p:ph type="title"/>
          </p:nvPr>
        </p:nvSpPr>
        <p:spPr bwMode="auto">
          <a:xfrm flipH="0" flipV="0">
            <a:off x="180974" y="253999"/>
            <a:ext cx="3268049" cy="1955728"/>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Diagramme de séquence surveiller l’état du local</a:t>
            </a:r>
            <a:endParaRPr/>
          </a:p>
        </p:txBody>
      </p:sp>
      <p:sp>
        <p:nvSpPr>
          <p:cNvPr id="364947146" name="Espace réservé du contenu 2"/>
          <p:cNvSpPr>
            <a:spLocks noGrp="1"/>
          </p:cNvSpPr>
          <p:nvPr>
            <p:ph idx="1"/>
          </p:nvPr>
        </p:nvSpPr>
        <p:spPr bwMode="auto"/>
        <p:txBody>
          <a:bodyPr/>
          <a:lstStyle/>
          <a:p>
            <a:pPr>
              <a:defRPr/>
            </a:pPr>
            <a:endParaRPr/>
          </a:p>
          <a:p>
            <a:pPr marL="0" indent="0">
              <a:buFont typeface="Arial"/>
              <a:buNone/>
              <a:defRPr/>
            </a:pPr>
            <a:endParaRPr/>
          </a:p>
        </p:txBody>
      </p:sp>
      <p:pic>
        <p:nvPicPr>
          <p:cNvPr id="926396984" name=""/>
          <p:cNvPicPr>
            <a:picLocks noChangeAspect="1"/>
          </p:cNvPicPr>
          <p:nvPr/>
        </p:nvPicPr>
        <p:blipFill>
          <a:blip r:embed="rId2"/>
          <a:stretch/>
        </p:blipFill>
        <p:spPr bwMode="auto">
          <a:xfrm>
            <a:off x="3808669" y="0"/>
            <a:ext cx="4574661" cy="6858000"/>
          </a:xfrm>
          <a:prstGeom prst="rect">
            <a:avLst/>
          </a:prstGeom>
        </p:spPr>
      </p:pic>
      <p:sp>
        <p:nvSpPr>
          <p:cNvPr id="2117986424" name="Espace réservé du numéro de diapositive 5"/>
          <p:cNvSpPr>
            <a:spLocks noGrp="1"/>
          </p:cNvSpPr>
          <p:nvPr>
            <p:ph type="sldNum" sz="quarter" idx="12"/>
          </p:nvPr>
        </p:nvSpPr>
        <p:spPr bwMode="auto"/>
        <p:txBody>
          <a:bodyPr/>
          <a:lstStyle/>
          <a:p>
            <a:pPr>
              <a:defRPr/>
            </a:pPr>
            <a:fld id="{2DF4C486-62AE-92A2-0441-CFB763AD3D46}"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04829345" name="Titre 1"/>
          <p:cNvSpPr>
            <a:spLocks noGrp="1"/>
          </p:cNvSpPr>
          <p:nvPr>
            <p:ph type="title"/>
          </p:nvPr>
        </p:nvSpPr>
        <p:spPr bwMode="auto"/>
        <p:txBody>
          <a:bodyPr/>
          <a:lstStyle/>
          <a:p>
            <a:pPr>
              <a:defRPr/>
            </a:pPr>
            <a:r>
              <a:rPr/>
              <a:t>Diagramme SQL</a:t>
            </a:r>
            <a:endParaRPr/>
          </a:p>
        </p:txBody>
      </p:sp>
      <p:sp>
        <p:nvSpPr>
          <p:cNvPr id="933918924" name="Espace réservé du contenu 2"/>
          <p:cNvSpPr>
            <a:spLocks noGrp="1"/>
          </p:cNvSpPr>
          <p:nvPr>
            <p:ph idx="1"/>
          </p:nvPr>
        </p:nvSpPr>
        <p:spPr bwMode="auto"/>
        <p:txBody>
          <a:bodyPr/>
          <a:lstStyle/>
          <a:p>
            <a:pPr marL="0" indent="0">
              <a:buFont typeface="Arial"/>
              <a:buNone/>
              <a:defRPr/>
            </a:pPr>
            <a:endParaRPr/>
          </a:p>
          <a:p>
            <a:pPr marL="0" indent="0">
              <a:buFont typeface="Arial"/>
              <a:buNone/>
              <a:defRPr/>
            </a:pPr>
            <a:endParaRPr/>
          </a:p>
        </p:txBody>
      </p:sp>
      <p:pic>
        <p:nvPicPr>
          <p:cNvPr id="1905987075" name=""/>
          <p:cNvPicPr>
            <a:picLocks noChangeAspect="1"/>
          </p:cNvPicPr>
          <p:nvPr/>
        </p:nvPicPr>
        <p:blipFill>
          <a:blip r:embed="rId2"/>
          <a:stretch/>
        </p:blipFill>
        <p:spPr bwMode="auto">
          <a:xfrm flipH="0" flipV="0">
            <a:off x="955119" y="1878541"/>
            <a:ext cx="10017679" cy="3518958"/>
          </a:xfrm>
          <a:prstGeom prst="rect">
            <a:avLst/>
          </a:prstGeom>
        </p:spPr>
      </p:pic>
      <p:sp>
        <p:nvSpPr>
          <p:cNvPr id="862256948" name="Espace réservé du numéro de diapositive 5"/>
          <p:cNvSpPr>
            <a:spLocks noGrp="1"/>
          </p:cNvSpPr>
          <p:nvPr>
            <p:ph type="sldNum" sz="quarter" idx="12"/>
          </p:nvPr>
        </p:nvSpPr>
        <p:spPr bwMode="auto"/>
        <p:txBody>
          <a:bodyPr/>
          <a:lstStyle/>
          <a:p>
            <a:pPr>
              <a:defRPr/>
            </a:pPr>
            <a:fld id="{68A5A7AD-D739-C327-5B3E-D9567B6FCDAB}"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41903415" name="Titre 1"/>
          <p:cNvSpPr>
            <a:spLocks noGrp="1"/>
          </p:cNvSpPr>
          <p:nvPr>
            <p:ph type="title"/>
          </p:nvPr>
        </p:nvSpPr>
        <p:spPr bwMode="auto"/>
        <p:txBody>
          <a:bodyPr/>
          <a:lstStyle/>
          <a:p>
            <a:pPr algn="ctr">
              <a:defRPr/>
            </a:pPr>
            <a:r>
              <a:rPr/>
              <a:t>IHM SITE WEB ( à refaire)</a:t>
            </a:r>
            <a:endParaRPr/>
          </a:p>
        </p:txBody>
      </p:sp>
      <p:sp>
        <p:nvSpPr>
          <p:cNvPr id="1583333293" name="Espace réservé du contenu 2"/>
          <p:cNvSpPr>
            <a:spLocks noGrp="1"/>
          </p:cNvSpPr>
          <p:nvPr>
            <p:ph idx="1"/>
          </p:nvPr>
        </p:nvSpPr>
        <p:spPr bwMode="auto"/>
        <p:txBody>
          <a:bodyPr/>
          <a:lstStyle/>
          <a:p>
            <a:pPr marL="0" indent="0">
              <a:buFont typeface="Arial"/>
              <a:buNone/>
              <a:defRPr/>
            </a:pPr>
            <a:endParaRPr/>
          </a:p>
          <a:p>
            <a:pPr marL="0" indent="0">
              <a:buFont typeface="Arial"/>
              <a:buNone/>
              <a:defRPr/>
            </a:pPr>
            <a:endParaRPr/>
          </a:p>
        </p:txBody>
      </p:sp>
      <p:pic>
        <p:nvPicPr>
          <p:cNvPr id="1321852068" name=""/>
          <p:cNvPicPr>
            <a:picLocks noChangeAspect="1"/>
          </p:cNvPicPr>
          <p:nvPr/>
        </p:nvPicPr>
        <p:blipFill>
          <a:blip r:embed="rId2"/>
          <a:stretch/>
        </p:blipFill>
        <p:spPr bwMode="auto">
          <a:xfrm>
            <a:off x="359833" y="1690687"/>
            <a:ext cx="3648074" cy="4400550"/>
          </a:xfrm>
          <a:prstGeom prst="rect">
            <a:avLst/>
          </a:prstGeom>
        </p:spPr>
      </p:pic>
      <p:pic>
        <p:nvPicPr>
          <p:cNvPr id="320482209" name=""/>
          <p:cNvPicPr>
            <a:picLocks noChangeAspect="1"/>
          </p:cNvPicPr>
          <p:nvPr/>
        </p:nvPicPr>
        <p:blipFill>
          <a:blip r:embed="rId3"/>
          <a:stretch/>
        </p:blipFill>
        <p:spPr bwMode="auto">
          <a:xfrm flipH="0" flipV="0">
            <a:off x="4112708" y="1690687"/>
            <a:ext cx="7919482" cy="4400549"/>
          </a:xfrm>
          <a:prstGeom prst="rect">
            <a:avLst/>
          </a:prstGeom>
        </p:spPr>
      </p:pic>
      <p:sp>
        <p:nvSpPr>
          <p:cNvPr id="1816885597" name="Espace réservé du numéro de diapositive 5"/>
          <p:cNvSpPr>
            <a:spLocks noGrp="1"/>
          </p:cNvSpPr>
          <p:nvPr>
            <p:ph type="sldNum" sz="quarter" idx="12"/>
          </p:nvPr>
        </p:nvSpPr>
        <p:spPr bwMode="auto"/>
        <p:txBody>
          <a:bodyPr/>
          <a:lstStyle/>
          <a:p>
            <a:pPr>
              <a:defRPr/>
            </a:pPr>
            <a:fld id="{2FA6C2D5-96DD-8EF9-7CCF-86D8E2B85D5B}"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88289356" name="Titre 1"/>
          <p:cNvSpPr>
            <a:spLocks noGrp="1"/>
          </p:cNvSpPr>
          <p:nvPr>
            <p:ph type="title"/>
          </p:nvPr>
        </p:nvSpPr>
        <p:spPr bwMode="auto"/>
        <p:txBody>
          <a:bodyPr/>
          <a:lstStyle/>
          <a:p>
            <a:pPr algn="ctr">
              <a:defRPr/>
            </a:pPr>
            <a:r>
              <a:rPr/>
              <a:t>Quels besoins ?</a:t>
            </a:r>
            <a:endParaRPr/>
          </a:p>
        </p:txBody>
      </p:sp>
      <p:sp>
        <p:nvSpPr>
          <p:cNvPr id="1173239956" name="Espace réservé du contenu 2"/>
          <p:cNvSpPr>
            <a:spLocks noGrp="1"/>
          </p:cNvSpPr>
          <p:nvPr>
            <p:ph idx="1"/>
          </p:nvPr>
        </p:nvSpPr>
        <p:spPr bwMode="auto"/>
        <p:txBody>
          <a:bodyPr/>
          <a:lstStyle/>
          <a:p>
            <a:pPr marL="0" indent="0" algn="ctr">
              <a:buFont typeface="Arial"/>
              <a:buNone/>
              <a:defRPr/>
            </a:pPr>
            <a:r>
              <a:rPr/>
              <a:t>Le projet consiste à sécuriser l’accès au local informatique du lycée en remplaçant la poignée par un système de serrure connecté.</a:t>
            </a:r>
            <a:endParaRPr/>
          </a:p>
          <a:p>
            <a:pPr marL="0" indent="0" algn="ctr">
              <a:buFont typeface="Arial"/>
              <a:buNone/>
              <a:defRPr/>
            </a:pPr>
            <a:r>
              <a:rPr/>
              <a:t>Ainsi nous déploierons les moyens nécessaire afin de parvenir a notre objectif.</a:t>
            </a:r>
            <a:endParaRPr/>
          </a:p>
          <a:p>
            <a:pPr>
              <a:defRPr/>
            </a:pPr>
            <a:endParaRPr/>
          </a:p>
        </p:txBody>
      </p:sp>
      <p:sp>
        <p:nvSpPr>
          <p:cNvPr id="1084756023" name="Espace réservé du numéro de diapositive 5"/>
          <p:cNvSpPr>
            <a:spLocks noGrp="1"/>
          </p:cNvSpPr>
          <p:nvPr>
            <p:ph type="sldNum" sz="quarter" idx="12"/>
          </p:nvPr>
        </p:nvSpPr>
        <p:spPr bwMode="auto"/>
        <p:txBody>
          <a:bodyPr/>
          <a:lstStyle/>
          <a:p>
            <a:pPr>
              <a:defRPr/>
            </a:pPr>
            <a:fld id="{80443713-6459-5BDB-01C9-6BED90341F09}"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70003013" name="Titre 1"/>
          <p:cNvSpPr>
            <a:spLocks noGrp="1"/>
          </p:cNvSpPr>
          <p:nvPr>
            <p:ph type="title"/>
          </p:nvPr>
        </p:nvSpPr>
        <p:spPr bwMode="auto"/>
        <p:txBody>
          <a:bodyPr/>
          <a:lstStyle/>
          <a:p>
            <a:pPr>
              <a:defRPr/>
            </a:pPr>
            <a:r>
              <a:rPr/>
              <a:t>Quels moyens allons nous utiliser ?</a:t>
            </a:r>
            <a:endParaRPr/>
          </a:p>
        </p:txBody>
      </p:sp>
      <p:sp>
        <p:nvSpPr>
          <p:cNvPr id="834313658" name="Espace réservé du contenu 2"/>
          <p:cNvSpPr>
            <a:spLocks noGrp="1"/>
          </p:cNvSpPr>
          <p:nvPr>
            <p:ph idx="1"/>
          </p:nvPr>
        </p:nvSpPr>
        <p:spPr bwMode="auto"/>
        <p:txBody>
          <a:bodyPr/>
          <a:lstStyle/>
          <a:p>
            <a:pPr marL="0" indent="0">
              <a:buFont typeface="Arial"/>
              <a:buNone/>
              <a:defRPr/>
            </a:pPr>
            <a:r>
              <a:rPr/>
              <a:t>Pour sécuriser une serrure, nous utiliserons un système de carte d’accès ainsi que d’un lecteur NFC qui liras la carte et ouvrira la serrure ou non en fonction de l’autorisation accordée à la carte.</a:t>
            </a:r>
            <a:endParaRPr/>
          </a:p>
          <a:p>
            <a:pPr marL="0" indent="0">
              <a:buFont typeface="Arial"/>
              <a:buNone/>
              <a:defRPr/>
            </a:pPr>
            <a:r>
              <a:rPr/>
              <a:t>Le lecteur NFC sera connecté à un Raspberry PI 4 qui sera le « système » et qui contiendras tout les besoins nécessaire au bon fonctionnement de notre objectif.</a:t>
            </a:r>
            <a:endParaRPr/>
          </a:p>
        </p:txBody>
      </p:sp>
      <p:sp>
        <p:nvSpPr>
          <p:cNvPr id="2137187457" name="Espace réservé du numéro de diapositive 5"/>
          <p:cNvSpPr>
            <a:spLocks noGrp="1"/>
          </p:cNvSpPr>
          <p:nvPr>
            <p:ph type="sldNum" sz="quarter" idx="12"/>
          </p:nvPr>
        </p:nvSpPr>
        <p:spPr bwMode="auto"/>
        <p:txBody>
          <a:bodyPr/>
          <a:lstStyle/>
          <a:p>
            <a:pPr>
              <a:defRPr/>
            </a:pPr>
            <a:fld id="{B0D2E66B-1E6D-EB8D-6B14-7E0A918FF8EF}"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2387269" name="Titre 1"/>
          <p:cNvSpPr>
            <a:spLocks noGrp="1"/>
          </p:cNvSpPr>
          <p:nvPr>
            <p:ph type="title"/>
          </p:nvPr>
        </p:nvSpPr>
        <p:spPr bwMode="auto"/>
        <p:txBody>
          <a:bodyPr/>
          <a:lstStyle/>
          <a:p>
            <a:pPr>
              <a:defRPr/>
            </a:pPr>
            <a:r>
              <a:rPr/>
              <a:t>Quelles contraintes ?</a:t>
            </a:r>
            <a:endParaRPr/>
          </a:p>
        </p:txBody>
      </p:sp>
      <p:sp>
        <p:nvSpPr>
          <p:cNvPr id="772742160" name="Espace réservé du contenu 2"/>
          <p:cNvSpPr>
            <a:spLocks noGrp="1"/>
          </p:cNvSpPr>
          <p:nvPr>
            <p:ph idx="1"/>
          </p:nvPr>
        </p:nvSpPr>
        <p:spPr bwMode="auto"/>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buFont typeface="Arial"/>
              <a:buChar char="–"/>
              <a:defRPr/>
            </a:pPr>
            <a:r>
              <a:rPr/>
              <a:t> Budget 130euros </a:t>
            </a:r>
            <a:endParaRPr/>
          </a:p>
          <a:p>
            <a:pPr>
              <a:buFont typeface="Arial"/>
              <a:buChar char="–"/>
              <a:defRPr/>
            </a:pPr>
            <a:r>
              <a:rPr/>
              <a:t>Système embarqué : RPI + capteur et actionneurs</a:t>
            </a:r>
            <a:endParaRPr/>
          </a:p>
          <a:p>
            <a:pPr>
              <a:buFont typeface="Arial"/>
              <a:buChar char="–"/>
              <a:defRPr/>
            </a:pPr>
            <a:r>
              <a:rPr/>
              <a:t>OS RPI : Libre</a:t>
            </a:r>
            <a:endParaRPr/>
          </a:p>
          <a:p>
            <a:pPr>
              <a:buFont typeface="Arial"/>
              <a:buChar char="–"/>
              <a:defRPr/>
            </a:pPr>
            <a:r>
              <a:rPr/>
              <a:t>EDI : Libre</a:t>
            </a:r>
            <a:endParaRPr/>
          </a:p>
          <a:p>
            <a:pPr>
              <a:buFont typeface="Arial"/>
              <a:buChar char="–"/>
              <a:defRPr/>
            </a:pPr>
            <a:r>
              <a:rPr/>
              <a:t>Communications : Ethernet</a:t>
            </a:r>
            <a:endParaRPr/>
          </a:p>
          <a:p>
            <a:pPr>
              <a:buFont typeface="Arial"/>
              <a:buChar char="–"/>
              <a:defRPr/>
            </a:pPr>
            <a:r>
              <a:rPr/>
              <a:t>Développement : Orienté objet, Langage au choix</a:t>
            </a:r>
            <a:endParaRPr/>
          </a:p>
          <a:p>
            <a:pPr>
              <a:buFont typeface="Arial"/>
              <a:buChar char="–"/>
              <a:defRPr/>
            </a:pPr>
            <a:r>
              <a:rPr/>
              <a:t>Serveur physique : Fournit par le lycée</a:t>
            </a:r>
            <a:endParaRPr/>
          </a:p>
          <a:p>
            <a:pPr>
              <a:buFont typeface="Arial"/>
              <a:buChar char="–"/>
              <a:defRPr/>
            </a:pPr>
            <a:r>
              <a:rPr/>
              <a:t>OS Serveur Linux</a:t>
            </a:r>
            <a:endParaRPr/>
          </a:p>
          <a:p>
            <a:pPr>
              <a:buFont typeface="Arial"/>
              <a:buChar char="–"/>
              <a:defRPr/>
            </a:pPr>
            <a:r>
              <a:rPr/>
              <a:t>Serveur WEB au choix</a:t>
            </a:r>
            <a:endParaRPr/>
          </a:p>
          <a:p>
            <a:pPr>
              <a:buFont typeface="Arial"/>
              <a:buChar char="–"/>
              <a:defRPr/>
            </a:pPr>
            <a:r>
              <a:rPr/>
              <a:t>Serveur BDD MySQL</a:t>
            </a:r>
            <a:endParaRPr/>
          </a:p>
        </p:txBody>
      </p:sp>
      <p:sp>
        <p:nvSpPr>
          <p:cNvPr id="1740754774" name="Espace réservé du numéro de diapositive 5"/>
          <p:cNvSpPr>
            <a:spLocks noGrp="1"/>
          </p:cNvSpPr>
          <p:nvPr>
            <p:ph type="sldNum" sz="quarter" idx="12"/>
          </p:nvPr>
        </p:nvSpPr>
        <p:spPr bwMode="auto"/>
        <p:txBody>
          <a:bodyPr/>
          <a:lstStyle/>
          <a:p>
            <a:pPr>
              <a:defRPr/>
            </a:pPr>
            <a:fld id="{1487834F-9E39-5871-66FD-72A6F676142F}"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61233423" name="Titre 1"/>
          <p:cNvSpPr>
            <a:spLocks noGrp="1"/>
          </p:cNvSpPr>
          <p:nvPr>
            <p:ph type="title"/>
          </p:nvPr>
        </p:nvSpPr>
        <p:spPr bwMode="auto"/>
        <p:txBody>
          <a:bodyPr/>
          <a:lstStyle/>
          <a:p>
            <a:pPr>
              <a:defRPr/>
            </a:pPr>
            <a:r>
              <a:rPr/>
              <a:t>Inventaire du projet</a:t>
            </a:r>
            <a:endParaRPr/>
          </a:p>
        </p:txBody>
      </p:sp>
      <p:sp>
        <p:nvSpPr>
          <p:cNvPr id="125203755" name="Espace réservé du contenu 2"/>
          <p:cNvSpPr>
            <a:spLocks noGrp="1"/>
          </p:cNvSpPr>
          <p:nvPr>
            <p:ph idx="1"/>
          </p:nvPr>
        </p:nvSpPr>
        <p:spPr bwMode="auto"/>
        <p:txBody>
          <a:bodyPr/>
          <a:lstStyle/>
          <a:p>
            <a:pPr>
              <a:defRPr/>
            </a:pPr>
            <a:r>
              <a:rPr/>
              <a:t>Lecteur de carte fonctionnel avec Raspberry PI</a:t>
            </a:r>
            <a:endParaRPr/>
          </a:p>
          <a:p>
            <a:pPr>
              <a:defRPr/>
            </a:pPr>
            <a:r>
              <a:rPr/>
              <a:t>Carte RFID</a:t>
            </a:r>
            <a:endParaRPr/>
          </a:p>
          <a:p>
            <a:pPr>
              <a:defRPr/>
            </a:pPr>
            <a:r>
              <a:rPr/>
              <a:t>Détecteur de présence fonctionnel avec RPI infrarouge</a:t>
            </a:r>
            <a:endParaRPr/>
          </a:p>
          <a:p>
            <a:pPr>
              <a:defRPr/>
            </a:pPr>
            <a:r>
              <a:rPr/>
              <a:t>Alimentation fonctionnel pour le RPI</a:t>
            </a:r>
            <a:endParaRPr/>
          </a:p>
          <a:p>
            <a:pPr>
              <a:defRPr/>
            </a:pPr>
            <a:r>
              <a:rPr/>
              <a:t>Gâche</a:t>
            </a:r>
            <a:endParaRPr/>
          </a:p>
          <a:p>
            <a:pPr>
              <a:defRPr/>
            </a:pPr>
            <a:r>
              <a:rPr/>
              <a:t>Arduino</a:t>
            </a:r>
            <a:endParaRPr/>
          </a:p>
          <a:p>
            <a:pPr>
              <a:defRPr/>
            </a:pPr>
            <a:r>
              <a:rPr/>
              <a:t>LED couleur Vert Orange Rouge</a:t>
            </a:r>
            <a:endParaRPr/>
          </a:p>
          <a:p>
            <a:pPr marL="0" indent="0">
              <a:buFont typeface="Arial"/>
              <a:buNone/>
              <a:defRPr/>
            </a:pPr>
            <a:endParaRPr/>
          </a:p>
        </p:txBody>
      </p:sp>
      <p:sp>
        <p:nvSpPr>
          <p:cNvPr id="496905202" name="Espace réservé du numéro de diapositive 5"/>
          <p:cNvSpPr>
            <a:spLocks noGrp="1"/>
          </p:cNvSpPr>
          <p:nvPr>
            <p:ph type="sldNum" sz="quarter" idx="12"/>
          </p:nvPr>
        </p:nvSpPr>
        <p:spPr bwMode="auto"/>
        <p:txBody>
          <a:bodyPr/>
          <a:lstStyle/>
          <a:p>
            <a:pPr>
              <a:defRPr/>
            </a:pPr>
            <a:fld id="{B3E78712-AE46-A36E-0068-6C4D090CD403}" type="slidenum">
              <a:rPr lang="fr-FR"/>
              <a:t/>
            </a:fld>
            <a:endParaRPr lang="fr-F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99039700" name="Titre 1"/>
          <p:cNvSpPr>
            <a:spLocks noGrp="1"/>
          </p:cNvSpPr>
          <p:nvPr>
            <p:ph type="title"/>
          </p:nvPr>
        </p:nvSpPr>
        <p:spPr bwMode="auto"/>
        <p:txBody>
          <a:bodyPr/>
          <a:lstStyle/>
          <a:p>
            <a:pPr algn="ctr">
              <a:defRPr/>
            </a:pPr>
            <a:r>
              <a:rPr/>
              <a:t>Moyens techniques</a:t>
            </a:r>
            <a:endParaRPr/>
          </a:p>
        </p:txBody>
      </p:sp>
      <p:sp>
        <p:nvSpPr>
          <p:cNvPr id="1060980359" name="Espace réservé du contenu 2"/>
          <p:cNvSpPr>
            <a:spLocks noGrp="1"/>
          </p:cNvSpPr>
          <p:nvPr>
            <p:ph idx="1"/>
          </p:nvPr>
        </p:nvSpPr>
        <p:spPr bwMode="auto"/>
        <p:txBody>
          <a:bodyPr/>
          <a:lstStyle/>
          <a:p>
            <a:pPr marL="0" indent="0" algn="l">
              <a:buFont typeface="Arial"/>
              <a:buNone/>
              <a:defRPr/>
            </a:pPr>
            <a:r>
              <a:rPr lang="fr-FR" sz="2800" b="0" i="0" u="none" strike="noStrike" cap="none" spc="0">
                <a:solidFill>
                  <a:schemeClr val="tx1"/>
                </a:solidFill>
                <a:latin typeface="+mn-lt"/>
                <a:ea typeface="+mn-ea"/>
                <a:cs typeface="+mn-cs"/>
              </a:rPr>
              <a:t>Raspberry PI 4</a:t>
            </a:r>
            <a:endParaRPr/>
          </a:p>
          <a:p>
            <a:pPr marL="0" indent="0" algn="l">
              <a:buFont typeface="Arial"/>
              <a:buNone/>
              <a:defRPr/>
            </a:pPr>
            <a:r>
              <a:rPr/>
              <a:t>Serveur WEB : Apache</a:t>
            </a:r>
            <a:endParaRPr/>
          </a:p>
          <a:p>
            <a:pPr marL="0" indent="0" algn="l">
              <a:buFont typeface="Arial"/>
              <a:buNone/>
              <a:defRPr/>
            </a:pPr>
            <a:r>
              <a:rPr/>
              <a:t>Base de donnés : SQL, PHP MyAdmin</a:t>
            </a:r>
            <a:endParaRPr/>
          </a:p>
          <a:p>
            <a:pPr marL="0" indent="0" algn="l">
              <a:buFont typeface="Arial"/>
              <a:buNone/>
              <a:defRPr/>
            </a:pPr>
            <a:r>
              <a:rPr lang="fr-FR" sz="2800" b="0" i="0" u="none" strike="noStrike" cap="none" spc="0">
                <a:solidFill>
                  <a:schemeClr val="tx1"/>
                </a:solidFill>
                <a:latin typeface="+mn-lt"/>
                <a:ea typeface="+mn-ea"/>
                <a:cs typeface="+mn-cs"/>
              </a:rPr>
              <a:t>Langage : Python</a:t>
            </a:r>
            <a:r>
              <a:rPr/>
              <a:t> </a:t>
            </a:r>
            <a:endParaRPr/>
          </a:p>
          <a:p>
            <a:pPr marL="0" indent="0" algn="l">
              <a:buFont typeface="Arial"/>
              <a:buNone/>
              <a:defRPr/>
            </a:pPr>
            <a:r>
              <a:rPr/>
              <a:t>Logiciel de développement : Visual Studio Code</a:t>
            </a:r>
            <a:endParaRPr/>
          </a:p>
          <a:p>
            <a:pPr marL="0" indent="0" algn="l">
              <a:buFont typeface="Arial"/>
              <a:buNone/>
              <a:defRPr/>
            </a:pPr>
            <a:endParaRPr/>
          </a:p>
        </p:txBody>
      </p:sp>
      <p:sp>
        <p:nvSpPr>
          <p:cNvPr id="1333281984" name="Espace réservé du numéro de diapositive 5"/>
          <p:cNvSpPr>
            <a:spLocks noGrp="1"/>
          </p:cNvSpPr>
          <p:nvPr>
            <p:ph type="sldNum" sz="quarter" idx="12"/>
          </p:nvPr>
        </p:nvSpPr>
        <p:spPr bwMode="auto"/>
        <p:txBody>
          <a:bodyPr/>
          <a:lstStyle/>
          <a:p>
            <a:pPr>
              <a:defRPr/>
            </a:pPr>
            <a:fld id="{5C4DBFAE-EF79-9729-AB16-7E8B6C79731D}"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51203794" name="Titre 1"/>
          <p:cNvSpPr>
            <a:spLocks noGrp="1"/>
          </p:cNvSpPr>
          <p:nvPr>
            <p:ph type="title"/>
          </p:nvPr>
        </p:nvSpPr>
        <p:spPr bwMode="auto"/>
        <p:txBody>
          <a:bodyPr/>
          <a:lstStyle/>
          <a:p>
            <a:pPr algn="ctr">
              <a:defRPr/>
            </a:pPr>
            <a:r>
              <a:rPr/>
              <a:t>Diagramme informel </a:t>
            </a:r>
            <a:endParaRPr/>
          </a:p>
        </p:txBody>
      </p:sp>
      <p:sp>
        <p:nvSpPr>
          <p:cNvPr id="28520058" name="Espace réservé du contenu 2"/>
          <p:cNvSpPr>
            <a:spLocks noGrp="1"/>
          </p:cNvSpPr>
          <p:nvPr>
            <p:ph idx="1"/>
          </p:nvPr>
        </p:nvSpPr>
        <p:spPr bwMode="auto"/>
        <p:txBody>
          <a:bodyPr/>
          <a:lstStyle/>
          <a:p>
            <a:pPr>
              <a:defRPr/>
            </a:pPr>
            <a:endParaRPr/>
          </a:p>
          <a:p>
            <a:pPr marL="0" indent="0">
              <a:buFont typeface="Arial"/>
              <a:buNone/>
              <a:defRPr/>
            </a:pPr>
            <a:endParaRPr/>
          </a:p>
        </p:txBody>
      </p:sp>
      <p:pic>
        <p:nvPicPr>
          <p:cNvPr id="1909630281" name=""/>
          <p:cNvPicPr>
            <a:picLocks noChangeAspect="1"/>
          </p:cNvPicPr>
          <p:nvPr/>
        </p:nvPicPr>
        <p:blipFill>
          <a:blip r:embed="rId2"/>
          <a:stretch/>
        </p:blipFill>
        <p:spPr bwMode="auto">
          <a:xfrm>
            <a:off x="3024187" y="2019299"/>
            <a:ext cx="6143625" cy="3505199"/>
          </a:xfrm>
          <a:prstGeom prst="rect">
            <a:avLst/>
          </a:prstGeom>
        </p:spPr>
      </p:pic>
      <p:sp>
        <p:nvSpPr>
          <p:cNvPr id="161265756" name="Espace réservé du numéro de diapositive 5"/>
          <p:cNvSpPr>
            <a:spLocks noGrp="1"/>
          </p:cNvSpPr>
          <p:nvPr>
            <p:ph type="sldNum" sz="quarter" idx="12"/>
          </p:nvPr>
        </p:nvSpPr>
        <p:spPr bwMode="auto"/>
        <p:txBody>
          <a:bodyPr/>
          <a:lstStyle/>
          <a:p>
            <a:pPr>
              <a:defRPr/>
            </a:pPr>
            <a:fld id="{1556A179-D8A6-755F-BCCB-BB2D6E44ECC2}"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83737732" name="Titre 1"/>
          <p:cNvSpPr>
            <a:spLocks noGrp="1"/>
          </p:cNvSpPr>
          <p:nvPr>
            <p:ph type="title"/>
          </p:nvPr>
        </p:nvSpPr>
        <p:spPr bwMode="auto"/>
        <p:txBody>
          <a:bodyPr/>
          <a:lstStyle/>
          <a:p>
            <a:pPr algn="ctr">
              <a:defRPr/>
            </a:pPr>
            <a:r>
              <a:rPr/>
              <a:t>Diagramme de cas d’utilisation</a:t>
            </a:r>
            <a:endParaRPr/>
          </a:p>
        </p:txBody>
      </p:sp>
      <p:sp>
        <p:nvSpPr>
          <p:cNvPr id="1429179348" name="Espace réservé du contenu 2"/>
          <p:cNvSpPr>
            <a:spLocks noGrp="1"/>
          </p:cNvSpPr>
          <p:nvPr>
            <p:ph idx="1"/>
          </p:nvPr>
        </p:nvSpPr>
        <p:spPr bwMode="auto"/>
        <p:txBody>
          <a:bodyPr/>
          <a:lstStyle/>
          <a:p>
            <a:pPr marL="0" indent="0">
              <a:buFont typeface="Arial"/>
              <a:buNone/>
              <a:defRPr/>
            </a:pPr>
            <a:endParaRPr/>
          </a:p>
          <a:p>
            <a:pPr marL="0" indent="0">
              <a:buFont typeface="Arial"/>
              <a:buNone/>
              <a:defRPr/>
            </a:pPr>
            <a:endParaRPr/>
          </a:p>
        </p:txBody>
      </p:sp>
      <p:pic>
        <p:nvPicPr>
          <p:cNvPr id="835934438" name=""/>
          <p:cNvPicPr>
            <a:picLocks noChangeAspect="1"/>
          </p:cNvPicPr>
          <p:nvPr/>
        </p:nvPicPr>
        <p:blipFill>
          <a:blip r:embed="rId2"/>
          <a:stretch/>
        </p:blipFill>
        <p:spPr bwMode="auto">
          <a:xfrm>
            <a:off x="2738437" y="1690687"/>
            <a:ext cx="6715125" cy="3905249"/>
          </a:xfrm>
          <a:prstGeom prst="rect">
            <a:avLst/>
          </a:prstGeom>
        </p:spPr>
      </p:pic>
      <p:sp>
        <p:nvSpPr>
          <p:cNvPr id="995138888" name="Espace réservé du numéro de diapositive 5"/>
          <p:cNvSpPr>
            <a:spLocks noGrp="1"/>
          </p:cNvSpPr>
          <p:nvPr>
            <p:ph type="sldNum" sz="quarter" idx="12"/>
          </p:nvPr>
        </p:nvSpPr>
        <p:spPr bwMode="auto"/>
        <p:txBody>
          <a:bodyPr/>
          <a:lstStyle/>
          <a:p>
            <a:pPr>
              <a:defRPr/>
            </a:pPr>
            <a:fld id="{BBC6479A-69F6-4161-D7B3-2A18BADC5328}"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29913739" name="Titre 1"/>
          <p:cNvSpPr>
            <a:spLocks noGrp="1"/>
          </p:cNvSpPr>
          <p:nvPr>
            <p:ph type="title"/>
          </p:nvPr>
        </p:nvSpPr>
        <p:spPr bwMode="auto">
          <a:xfrm flipH="0" flipV="0">
            <a:off x="96914" y="1123949"/>
            <a:ext cx="3990285" cy="1511839"/>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a:t>Diagramme de séquence : accéder au local</a:t>
            </a:r>
            <a:br>
              <a:rPr/>
            </a:br>
            <a:r>
              <a:rPr/>
              <a:t>En 2 Parties</a:t>
            </a:r>
            <a:endParaRPr/>
          </a:p>
        </p:txBody>
      </p:sp>
      <p:sp>
        <p:nvSpPr>
          <p:cNvPr id="1891504885" name="Espace réservé du contenu 2"/>
          <p:cNvSpPr>
            <a:spLocks noGrp="1"/>
          </p:cNvSpPr>
          <p:nvPr>
            <p:ph idx="1"/>
          </p:nvPr>
        </p:nvSpPr>
        <p:spPr bwMode="auto"/>
        <p:txBody>
          <a:bodyPr/>
          <a:lstStyle/>
          <a:p>
            <a:pPr>
              <a:defRPr/>
            </a:pPr>
            <a:endParaRPr/>
          </a:p>
          <a:p>
            <a:pPr marL="0" indent="0">
              <a:buFont typeface="Arial"/>
              <a:buNone/>
              <a:defRPr/>
            </a:pPr>
            <a:endParaRPr/>
          </a:p>
        </p:txBody>
      </p:sp>
      <p:pic>
        <p:nvPicPr>
          <p:cNvPr id="1875459044" name=""/>
          <p:cNvPicPr>
            <a:picLocks noChangeAspect="1"/>
          </p:cNvPicPr>
          <p:nvPr/>
        </p:nvPicPr>
        <p:blipFill>
          <a:blip r:embed="rId2"/>
          <a:stretch/>
        </p:blipFill>
        <p:spPr bwMode="auto">
          <a:xfrm flipH="0" flipV="0">
            <a:off x="4902116" y="211666"/>
            <a:ext cx="3701565" cy="6275083"/>
          </a:xfrm>
          <a:prstGeom prst="rect">
            <a:avLst/>
          </a:prstGeom>
        </p:spPr>
      </p:pic>
      <p:sp>
        <p:nvSpPr>
          <p:cNvPr id="2070058009" name="Espace réservé du numéro de diapositive 5"/>
          <p:cNvSpPr>
            <a:spLocks noGrp="1"/>
          </p:cNvSpPr>
          <p:nvPr>
            <p:ph type="sldNum" sz="quarter" idx="12"/>
          </p:nvPr>
        </p:nvSpPr>
        <p:spPr bwMode="auto"/>
        <p:txBody>
          <a:bodyPr/>
          <a:lstStyle/>
          <a:p>
            <a:pPr>
              <a:defRPr/>
            </a:pPr>
            <a:fld id="{DD83BE1F-46C3-8877-6843-01D67546A278}" type="slidenum">
              <a:rPr lang="fr-FR"/>
              <a:t/>
            </a:fld>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ONLYOFFICE/7.4.1.36</Application>
  <DocSecurity>0</DocSecurity>
  <PresentationFormat>Widescreen</PresentationFormat>
  <Paragraphs>0</Paragraphs>
  <Slides>16</Slides>
  <Notes>16</Notes>
  <HiddenSlides>0</HiddenSlides>
  <MMClips>2</MMClips>
  <ScaleCrop>0</ScaleCrop>
  <HeadingPairs>
    <vt:vector size="4" baseType="variant">
      <vt:variant>
        <vt:lpstr>Theme</vt:lpstr>
      </vt:variant>
      <vt:variant>
        <vt:i4>1</vt:i4>
      </vt:variant>
      <vt:variant>
        <vt:lpstr>Slide Titles</vt:lpstr>
      </vt:variant>
      <vt:variant>
        <vt:i4>16</vt:i4>
      </vt:variant>
    </vt:vector>
  </HeadingPairs>
  <TitlesOfParts>
    <vt:vector size="17"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6</cp:revision>
  <dcterms:created xsi:type="dcterms:W3CDTF">2012-12-03T06:56:55Z</dcterms:created>
  <dcterms:modified xsi:type="dcterms:W3CDTF">2025-02-04T09:48:46Z</dcterms:modified>
  <cp:category/>
  <cp:contentStatus/>
  <cp:version/>
</cp:coreProperties>
</file>