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9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A110-9823-4A1D-97B7-C378E520F414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16D2-B7E9-44A5-8718-E020DE292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AXI Stream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8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 AXI-Stream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4390" cy="4351338"/>
          </a:xfrm>
        </p:spPr>
        <p:txBody>
          <a:bodyPr/>
          <a:lstStyle/>
          <a:p>
            <a:r>
              <a:rPr lang="en-US" dirty="0" smtClean="0"/>
              <a:t>Send user provided data by AXI-Stream Protocol</a:t>
            </a:r>
          </a:p>
          <a:p>
            <a:pPr lvl="1"/>
            <a:r>
              <a:rPr lang="en-US" dirty="0" smtClean="0"/>
              <a:t>User provides needed data to send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/>
              <a:t> input</a:t>
            </a:r>
          </a:p>
          <a:p>
            <a:pPr lvl="1"/>
            <a:r>
              <a:rPr lang="en-US" dirty="0" smtClean="0"/>
              <a:t>When user activates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, the module should send user provided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/>
              <a:t> by </a:t>
            </a:r>
            <a:r>
              <a:rPr lang="en-US" dirty="0" smtClean="0"/>
              <a:t>AXI-Stream.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 smtClean="0"/>
              <a:t> is </a:t>
            </a:r>
            <a:r>
              <a:rPr lang="en-US" dirty="0" err="1" smtClean="0"/>
              <a:t>async</a:t>
            </a:r>
            <a:r>
              <a:rPr lang="en-US" dirty="0" smtClean="0"/>
              <a:t> signal.</a:t>
            </a:r>
            <a:endParaRPr lang="en-US" dirty="0" smtClean="0"/>
          </a:p>
          <a:p>
            <a:pPr lvl="1"/>
            <a:r>
              <a:rPr lang="en-US" dirty="0" smtClean="0"/>
              <a:t>After finish sending should activate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en-US" dirty="0" smtClean="0"/>
              <a:t> output for 1 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66833" y="1590155"/>
            <a:ext cx="2568633" cy="1848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AXI-Stream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91170" y="1879165"/>
            <a:ext cx="975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12478" y="1542547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data[31:0]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91170" y="2157974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8104" y="18803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972545" y="1874964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9326" y="157059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135466" y="2709072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62400" y="2402848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tvalid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91170" y="3245201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8104" y="2938977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tready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35466" y="2971643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62400" y="2665419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tlast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131739" y="3245201"/>
            <a:ext cx="97566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58673" y="2938977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[31:0]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91170" y="2594902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8104" y="22886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aclk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06727" y="2869986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43161" y="2563762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areset_n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8"/>
            <a:ext cx="10515600" cy="582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Slave </a:t>
            </a:r>
            <a:r>
              <a:rPr lang="en-US" dirty="0" smtClean="0"/>
              <a:t>AXI-Stream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439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Receives AXI-Stream Master Provided Data</a:t>
            </a:r>
            <a:endParaRPr lang="en-US" dirty="0" smtClean="0"/>
          </a:p>
          <a:p>
            <a:pPr lvl="1"/>
            <a:r>
              <a:rPr lang="en-US" dirty="0" smtClean="0"/>
              <a:t>AXI-Stream Master sends data through AXI-Stream</a:t>
            </a:r>
          </a:p>
          <a:p>
            <a:pPr lvl="1"/>
            <a:r>
              <a:rPr lang="en-US" dirty="0" smtClean="0"/>
              <a:t>When user application is ready to accept, enables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en-US" dirty="0" smtClean="0"/>
              <a:t> input – can be only pulse signal</a:t>
            </a:r>
          </a:p>
          <a:p>
            <a:pPr lvl="1"/>
            <a:r>
              <a:rPr lang="en-US" dirty="0" smtClean="0"/>
              <a:t>AXIS Slave Receives that data and puts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Enables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en-US" dirty="0" smtClean="0"/>
              <a:t> signal after receiving the data, to notify user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566833" y="1590155"/>
            <a:ext cx="2568633" cy="207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</a:t>
            </a:r>
            <a:r>
              <a:rPr lang="en-US" dirty="0" smtClean="0"/>
              <a:t>AXI-Stream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131739" y="1762786"/>
            <a:ext cx="975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31739" y="1379755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data[31:0]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91170" y="1923610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3694" y="151579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09752" y="2064991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09821" y="174227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70472" y="2950230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84706" y="2644006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tvalid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8607" y="3132748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55541" y="2826524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tready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57772" y="3212801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84706" y="2906577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tlast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73095" y="3492709"/>
            <a:ext cx="97566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64971" y="3159379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[31:0]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591170" y="2395398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8104" y="20891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aclk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06727" y="2670482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43161" y="2364258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areset_n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Simulate AXI-Stream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59" y="1396212"/>
            <a:ext cx="9594324" cy="9743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connect our designed AXI-Stream Master and Slave</a:t>
            </a:r>
          </a:p>
          <a:p>
            <a:r>
              <a:rPr lang="en-US" dirty="0" smtClean="0"/>
              <a:t>Exchange the data between them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5505" y="3246155"/>
            <a:ext cx="2568633" cy="207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AXI-Stream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09842" y="3599898"/>
            <a:ext cx="975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6351" y="3204687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data[31:0]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842" y="3945210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6776" y="36339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91217" y="3753640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17998" y="34492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54138" y="4587748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072" y="4281524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tvalid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09842" y="5123877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6776" y="4817653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tready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54138" y="4850319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072" y="4544095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tlast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0411" y="5123877"/>
            <a:ext cx="97566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77345" y="4817653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[31:0]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09842" y="4473578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36776" y="416735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aclk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5399" y="4748662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61833" y="4442438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areset_n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73910" y="3246154"/>
            <a:ext cx="2568633" cy="207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</a:t>
            </a:r>
            <a:r>
              <a:rPr lang="en-US" dirty="0" smtClean="0"/>
              <a:t>AXI-Stream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38816" y="3418785"/>
            <a:ext cx="975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38816" y="3035754"/>
            <a:ext cx="115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data[31:0]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98247" y="3579609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10771" y="3171792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616829" y="3720990"/>
            <a:ext cx="97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16898" y="33982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77549" y="4606229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91783" y="4300005"/>
            <a:ext cx="70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tvalid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635684" y="4788747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62618" y="4482523"/>
            <a:ext cx="79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tready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064849" y="4868800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91783" y="4562576"/>
            <a:ext cx="58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tlast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80172" y="5148708"/>
            <a:ext cx="975663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72048" y="4815378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tdata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[31:0]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098247" y="4051397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5181" y="37451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aclk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113804" y="4326481"/>
            <a:ext cx="9756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0238" y="4020257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areset_n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9505" y="3246154"/>
            <a:ext cx="856211" cy="1999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</a:t>
            </a:r>
            <a:endParaRPr lang="en-US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1085555" y="3599898"/>
            <a:ext cx="476866" cy="34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1055716" y="3847064"/>
            <a:ext cx="476461" cy="110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flipV="1">
            <a:off x="1073407" y="4473578"/>
            <a:ext cx="489014" cy="8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1068037" y="4722782"/>
            <a:ext cx="441805" cy="19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6026074" y="4587748"/>
            <a:ext cx="1024164" cy="18481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>
            <a:off x="6029801" y="4846573"/>
            <a:ext cx="1161982" cy="14733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5999666" y="5123877"/>
            <a:ext cx="1114138" cy="58726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1611347" y="4788639"/>
            <a:ext cx="0" cy="11070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562421" y="5910349"/>
            <a:ext cx="1004892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562421" y="5123877"/>
            <a:ext cx="0" cy="77182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4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174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AXI Stream Design</vt:lpstr>
      <vt:lpstr>Master AXI-Stream Specification</vt:lpstr>
      <vt:lpstr>Slave AXI-Stream Specification</vt:lpstr>
      <vt:lpstr>Simulate AXI-Stream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 Stream Design</dc:title>
  <dc:creator>Hayk Petrosyan</dc:creator>
  <cp:lastModifiedBy>Hayk Petrosyan</cp:lastModifiedBy>
  <cp:revision>13</cp:revision>
  <dcterms:created xsi:type="dcterms:W3CDTF">2019-01-14T11:34:01Z</dcterms:created>
  <dcterms:modified xsi:type="dcterms:W3CDTF">2019-01-16T13:24:00Z</dcterms:modified>
</cp:coreProperties>
</file>