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7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smtClean="0"/>
              <a:pPr/>
              <a:t>11/22/2017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1464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11/22/2017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481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smtClean="0"/>
              <a:pPr/>
              <a:t>11/22/2017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5670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11/22/2017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5335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11/22/2017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3225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11/22/2017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4792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smtClean="0"/>
              <a:pPr/>
              <a:t>11/22/2017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414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11/22/2017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4344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11/22/2017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320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0DF5E60-9974-AC48-9591-99C2BB44B7CF}" type="datetimeFigureOut">
              <a:rPr lang="en-US" smtClean="0"/>
              <a:pPr/>
              <a:t>11/22/2017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553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smtClean="0"/>
              <a:pPr/>
              <a:t>11/22/2017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413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11/22/2017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8970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6AC0D-07EA-4D7F-B40A-D2D6B7B415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Fish Creek Animal Hospital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Website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E97CCC-6840-4FA5-AB68-FC248D10B3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0" y="4639825"/>
            <a:ext cx="10572000" cy="1383904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Haylee Steinert</a:t>
            </a:r>
          </a:p>
          <a:p>
            <a:r>
              <a:rPr lang="en-US" dirty="0"/>
              <a:t>11/22/2017</a:t>
            </a:r>
          </a:p>
          <a:p>
            <a:r>
              <a:rPr lang="en-US" dirty="0"/>
              <a:t>CTEC 3350</a:t>
            </a:r>
          </a:p>
          <a:p>
            <a:r>
              <a:rPr lang="en-US" dirty="0"/>
              <a:t>Mr. </a:t>
            </a:r>
            <a:r>
              <a:rPr lang="en-US" dirty="0" err="1"/>
              <a:t>Cucalon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8854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BBF22-C25D-43CB-B68A-5EF9983FE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02CB8A-7BB7-45C0-9A5F-5B4D6C6F3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2491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12</TotalTime>
  <Words>12</Words>
  <Application>Microsoft Office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Calibri</vt:lpstr>
      <vt:lpstr>Calibri Light</vt:lpstr>
      <vt:lpstr>Retrospect</vt:lpstr>
      <vt:lpstr>Fish Creek Animal Hospital   Website Project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Fish Creek Animal Hospital   Website Project</dc:title>
  <dc:creator>Haylee Steinert</dc:creator>
  <cp:lastModifiedBy>Haylee Steinert</cp:lastModifiedBy>
  <cp:revision>2</cp:revision>
  <dcterms:created xsi:type="dcterms:W3CDTF">2017-11-22T20:15:45Z</dcterms:created>
  <dcterms:modified xsi:type="dcterms:W3CDTF">2017-11-22T20:28:29Z</dcterms:modified>
</cp:coreProperties>
</file>