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9" r:id="rId4"/>
    <p:sldId id="282" r:id="rId5"/>
    <p:sldId id="283" r:id="rId6"/>
    <p:sldId id="285" r:id="rId7"/>
    <p:sldId id="286" r:id="rId8"/>
    <p:sldId id="284" r:id="rId9"/>
    <p:sldId id="263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 autoAdjust="0"/>
    <p:restoredTop sz="78429"/>
  </p:normalViewPr>
  <p:slideViewPr>
    <p:cSldViewPr snapToGrid="0">
      <p:cViewPr varScale="1">
        <p:scale>
          <a:sx n="101" d="100"/>
          <a:sy n="10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D60D-3EB5-4746-A278-6CC96C068B6C}" type="datetimeFigureOut">
              <a:rPr kumimoji="1" lang="ko-KR" altLang="en-US" smtClean="0"/>
              <a:t>2019. 7. 22.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513A-EB7A-E344-B804-10504656F1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2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46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0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4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4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080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76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22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5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3932" y="4350434"/>
            <a:ext cx="11050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Which National Park should I go to</a:t>
            </a:r>
            <a:r>
              <a:rPr lang="en-US" altLang="ko-KR" sz="4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  <a:endParaRPr lang="en-US" altLang="ko-KR" sz="4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582" y="5600349"/>
            <a:ext cx="353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Project #1 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en-US" altLang="ko-KR" sz="1600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July 22, 2019 </a:t>
            </a:r>
            <a:r>
              <a:rPr lang="en-US" altLang="ko-KR" sz="1600" dirty="0" err="1" smtClean="0">
                <a:latin typeface="Verdana" charset="0"/>
                <a:ea typeface="Verdana" charset="0"/>
                <a:cs typeface="Verdana" charset="0"/>
              </a:rPr>
              <a:t>Hyelee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 Lee</a:t>
            </a:r>
            <a:endParaRPr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osemite National 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10" y="7715757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 national park va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42" y="294174"/>
            <a:ext cx="746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3873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387387"/>
            <a:ext cx="674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Summary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&amp; Future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work</a:t>
            </a:r>
            <a:endParaRPr lang="en-US" altLang="ko-KR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4951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83151" y="18493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The number one visitor is Great Smoke Mountain, and except for this, the number of visitors has changed since the past. 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0698" y="5067303"/>
            <a:ext cx="728775" cy="736509"/>
            <a:chOff x="634998" y="5156203"/>
            <a:chExt cx="728775" cy="736509"/>
          </a:xfrm>
        </p:grpSpPr>
        <p:sp>
          <p:nvSpPr>
            <p:cNvPr id="128" name="육각형 90"/>
            <p:cNvSpPr/>
            <p:nvPr/>
          </p:nvSpPr>
          <p:spPr>
            <a:xfrm rot="5400000">
              <a:off x="631131" y="5160070"/>
              <a:ext cx="736509" cy="728775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768676" y="5307234"/>
              <a:ext cx="481501" cy="456260"/>
            </a:xfrm>
            <a:prstGeom prst="ellipse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xmlns="" id="{ED794204-DC7A-4032-A95A-FEF0AA41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87" y="5348876"/>
              <a:ext cx="342486" cy="342486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1408551" y="28272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Months with a large number of visitors are from June to September. If you prefer less crowded, it is good to go in May or October.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95851" y="3830558"/>
            <a:ext cx="1041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Great Smokey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Mountain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free 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has the largest number of visitors. </a:t>
            </a:r>
            <a:br>
              <a:rPr lang="en-US" altLang="ko-KR" sz="1600" dirty="0">
                <a:latin typeface="Verdana" charset="0"/>
                <a:ea typeface="Verdana" charset="0"/>
                <a:cs typeface="Verdana" charset="0"/>
              </a:rPr>
            </a:b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With the exception of Great Smokey Mountain, the high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shows that the number of visitors is high.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4344" y="1794400"/>
            <a:ext cx="669829" cy="676938"/>
            <a:chOff x="504147" y="1784375"/>
            <a:chExt cx="669829" cy="676938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3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83323" y="5201886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orrelation analysis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weather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number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visitors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in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national park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 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1" name="육각형 90"/>
          <p:cNvSpPr/>
          <p:nvPr/>
        </p:nvSpPr>
        <p:spPr>
          <a:xfrm rot="5400000">
            <a:off x="524619" y="5959914"/>
            <a:ext cx="736509" cy="728775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662164" y="6107078"/>
            <a:ext cx="481501" cy="456260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xmlns="" id="{ED794204-DC7A-4032-A95A-FEF0AA41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" y="6148720"/>
            <a:ext cx="342486" cy="342486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470623" y="6116030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Analysis on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facilities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of national parks</a:t>
            </a:r>
            <a:endParaRPr kumimoji="1"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09390" y="2813578"/>
            <a:ext cx="669829" cy="676938"/>
            <a:chOff x="504147" y="1784375"/>
            <a:chExt cx="669829" cy="676938"/>
          </a:xfrm>
        </p:grpSpPr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4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14671" y="3915488"/>
            <a:ext cx="669829" cy="676938"/>
            <a:chOff x="504147" y="1784375"/>
            <a:chExt cx="669829" cy="676938"/>
          </a:xfrm>
        </p:grpSpPr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50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123" y="1214897"/>
            <a:ext cx="67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9123" y="2451391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9123" y="3764085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9123" y="5127579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898" y="1214897"/>
            <a:ext cx="304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Verdana" charset="0"/>
                <a:ea typeface="Verdana" charset="0"/>
                <a:cs typeface="Verdana" charset="0"/>
              </a:rPr>
              <a:t>Motivation &amp; Question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2899" y="2451391"/>
            <a:ext cx="32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899" y="3764085"/>
            <a:ext cx="178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Analysis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2898" y="5127579"/>
            <a:ext cx="394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Summary &amp; Future work</a:t>
            </a: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2289" y="1533066"/>
            <a:ext cx="40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Why did I choose National Park? 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365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36587"/>
            <a:ext cx="885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Motivation &amp;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443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9162" y="2098637"/>
            <a:ext cx="3016428" cy="4325055"/>
            <a:chOff x="1555569" y="1792225"/>
            <a:chExt cx="3016428" cy="4325055"/>
          </a:xfrm>
        </p:grpSpPr>
        <p:sp>
          <p:nvSpPr>
            <p:cNvPr id="57" name="직사각형 56"/>
            <p:cNvSpPr/>
            <p:nvPr/>
          </p:nvSpPr>
          <p:spPr>
            <a:xfrm>
              <a:off x="1555569" y="1792225"/>
              <a:ext cx="3016428" cy="4325055"/>
            </a:xfrm>
            <a:prstGeom prst="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2050" name="Picture 2" descr="ild2014Pos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904" y="1918346"/>
              <a:ext cx="2738207" cy="405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직선 연결선 35"/>
          <p:cNvCxnSpPr/>
          <p:nvPr/>
        </p:nvCxnSpPr>
        <p:spPr>
          <a:xfrm flipH="1">
            <a:off x="6007100" y="1426941"/>
            <a:ext cx="22246" cy="5253259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41748" y="2507817"/>
            <a:ext cx="469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ko-KR" altLang="en-US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Where is Top10 National Park popular in the United States?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41749" y="3760063"/>
            <a:ext cx="495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When is a good time to go to the national park?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41749" y="5012309"/>
            <a:ext cx="4959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How much is the admission fee to a popular national park?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?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Does it have to do with 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fee and the number of visitors?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17350" y="1495425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20629952">
            <a:off x="6643794" y="1495464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3238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492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316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067720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트럼펫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16979" r="35607" b="15618"/>
          <a:stretch>
            <a:fillRect/>
          </a:stretch>
        </p:blipFill>
        <p:spPr bwMode="auto">
          <a:xfrm>
            <a:off x="8219513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568125" y="18193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기타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22589" r="57261" b="24175"/>
          <a:stretch>
            <a:fillRect/>
          </a:stretch>
        </p:blipFill>
        <p:spPr bwMode="auto">
          <a:xfrm>
            <a:off x="3719918" y="19719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7845066" y="4076152"/>
            <a:ext cx="1935478" cy="285033"/>
            <a:chOff x="2093854" y="3947962"/>
            <a:chExt cx="1935478" cy="285033"/>
          </a:xfrm>
        </p:grpSpPr>
        <p:sp>
          <p:nvSpPr>
            <p:cNvPr id="91" name="직사각형 56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57"/>
            <p:cNvSpPr/>
            <p:nvPr/>
          </p:nvSpPr>
          <p:spPr>
            <a:xfrm>
              <a:off x="2093854" y="3947962"/>
              <a:ext cx="1718059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845067" y="4505482"/>
            <a:ext cx="1935477" cy="285033"/>
            <a:chOff x="2093855" y="4341621"/>
            <a:chExt cx="1935477" cy="285033"/>
          </a:xfrm>
        </p:grpSpPr>
        <p:sp>
          <p:nvSpPr>
            <p:cNvPr id="94" name="직사각형 59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60"/>
            <p:cNvSpPr/>
            <p:nvPr/>
          </p:nvSpPr>
          <p:spPr>
            <a:xfrm>
              <a:off x="2093855" y="4341621"/>
              <a:ext cx="917001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845067" y="4934812"/>
            <a:ext cx="1935477" cy="285033"/>
            <a:chOff x="2093855" y="4861743"/>
            <a:chExt cx="1935477" cy="285033"/>
          </a:xfrm>
        </p:grpSpPr>
        <p:sp>
          <p:nvSpPr>
            <p:cNvPr id="97" name="직사각형 62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63"/>
            <p:cNvSpPr/>
            <p:nvPr/>
          </p:nvSpPr>
          <p:spPr>
            <a:xfrm>
              <a:off x="2093855" y="4861743"/>
              <a:ext cx="1184363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845068" y="5364141"/>
            <a:ext cx="1935476" cy="285033"/>
            <a:chOff x="2093856" y="5235951"/>
            <a:chExt cx="1935476" cy="285033"/>
          </a:xfrm>
        </p:grpSpPr>
        <p:sp>
          <p:nvSpPr>
            <p:cNvPr id="100" name="직사각형 65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66"/>
            <p:cNvSpPr/>
            <p:nvPr/>
          </p:nvSpPr>
          <p:spPr>
            <a:xfrm>
              <a:off x="2093856" y="5235951"/>
              <a:ext cx="374446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07794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TRUMPET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-797" r="30486"/>
          <a:stretch/>
        </p:blipFill>
        <p:spPr>
          <a:xfrm>
            <a:off x="2099918" y="1530911"/>
            <a:ext cx="3240000" cy="4463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884" y="1530911"/>
            <a:ext cx="3517615" cy="4905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740" y="1857740"/>
            <a:ext cx="2957832" cy="47462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58" y="1534401"/>
            <a:ext cx="1343526" cy="1293766"/>
          </a:xfrm>
          <a:prstGeom prst="rect">
            <a:avLst/>
          </a:prstGeom>
        </p:spPr>
      </p:pic>
      <p:sp>
        <p:nvSpPr>
          <p:cNvPr id="11" name="AutoShape 4" descr="ational park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323" y="1530911"/>
            <a:ext cx="1385488" cy="1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0359" y="4383269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Q1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76" y="3771900"/>
            <a:ext cx="2435823" cy="253103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661911" y="1848893"/>
            <a:ext cx="6745489" cy="467283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1" y="1912393"/>
            <a:ext cx="6625377" cy="45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49360" y="4478245"/>
            <a:ext cx="19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3105" y="1667632"/>
            <a:ext cx="9252195" cy="4841487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4" y="1718433"/>
            <a:ext cx="9163390" cy="475275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503176" y="4070921"/>
            <a:ext cx="1127100" cy="199857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60459" y="4427445"/>
            <a:ext cx="204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When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a good time to go to the national park?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3405" y="1587499"/>
            <a:ext cx="9658595" cy="4960873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75" y="1639465"/>
            <a:ext cx="9546800" cy="48502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87188" y="2006600"/>
            <a:ext cx="2761777" cy="3227284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002060"/>
                </a:solidFill>
              </a:ln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3984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endParaRPr lang="en-US" altLang="ko-KR" sz="2800" dirty="0" smtClean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How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much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is the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fee for a popular national park? </a:t>
            </a:r>
            <a:endParaRPr lang="ko-KR" alt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30400" y="1706958"/>
            <a:ext cx="8445499" cy="461764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770459"/>
            <a:ext cx="8327386" cy="45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172334" y="1641587"/>
            <a:ext cx="4448166" cy="4417473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5600" y="1987772"/>
            <a:ext cx="6312756" cy="3892328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110334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</a:t>
            </a:r>
            <a:r>
              <a:rPr lang="ko-KR" altLang="en-US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Does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it have to do with the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fee and the number of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visitors?</a:t>
            </a:r>
            <a:r>
              <a:rPr lang="ko-KR" altLang="en-US" sz="24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9" y="2025872"/>
            <a:ext cx="6221657" cy="38034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84005" y="2117487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8" name="구부러진 연결선[U] 57"/>
          <p:cNvCxnSpPr/>
          <p:nvPr/>
        </p:nvCxnSpPr>
        <p:spPr>
          <a:xfrm flipV="1">
            <a:off x="1485900" y="2243971"/>
            <a:ext cx="290517" cy="105529"/>
          </a:xfrm>
          <a:prstGeom prst="curvedConnector3">
            <a:avLst>
              <a:gd name="adj1" fmla="val 23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76417" y="2125990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Great </a:t>
            </a:r>
            <a:r>
              <a:rPr kumimoji="1" lang="en-US" altLang="ko-KR" sz="1100" smtClean="0">
                <a:latin typeface="Verdana" charset="0"/>
                <a:ea typeface="Verdana" charset="0"/>
                <a:cs typeface="Verdana" charset="0"/>
              </a:rPr>
              <a:t>Smoky Mountain 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793639" y="3390900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2" name="구부러진 연결선[U] 61"/>
          <p:cNvCxnSpPr/>
          <p:nvPr/>
        </p:nvCxnSpPr>
        <p:spPr>
          <a:xfrm rot="10800000">
            <a:off x="5534627" y="3492501"/>
            <a:ext cx="259012" cy="13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92617" y="3323596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Grand Canyon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815373" y="3915406"/>
            <a:ext cx="306027" cy="261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6" name="구부러진 연결선[U] 65"/>
          <p:cNvCxnSpPr>
            <a:stCxn id="65" idx="2"/>
          </p:cNvCxnSpPr>
          <p:nvPr/>
        </p:nvCxnSpPr>
        <p:spPr>
          <a:xfrm rot="10800000">
            <a:off x="5518261" y="3843016"/>
            <a:ext cx="297112" cy="203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7351" y="3724909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Rocky Mountain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18" y="1677561"/>
            <a:ext cx="4381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337</Words>
  <Application>Microsoft Macintosh PowerPoint</Application>
  <PresentationFormat>와이드스크린</PresentationFormat>
  <Paragraphs>62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KoPub돋움체 Bold</vt:lpstr>
      <vt:lpstr>Verdana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Office 사용자</cp:lastModifiedBy>
  <cp:revision>141</cp:revision>
  <dcterms:created xsi:type="dcterms:W3CDTF">2017-11-01T08:16:26Z</dcterms:created>
  <dcterms:modified xsi:type="dcterms:W3CDTF">2019-07-22T05:28:37Z</dcterms:modified>
</cp:coreProperties>
</file>