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 autoAdjust="0"/>
    <p:restoredTop sz="78429"/>
  </p:normalViewPr>
  <p:slideViewPr>
    <p:cSldViewPr snapToGrid="0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Smoke Mountain, 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Smokey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Mountain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br>
              <a:rPr lang="en-US" altLang="ko-KR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With the exception of Great Smokey 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2148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4513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7640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127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214897"/>
            <a:ext cx="304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451391"/>
            <a:ext cx="32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764085"/>
            <a:ext cx="178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127579"/>
            <a:ext cx="394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2289" y="1533066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9162" y="2098637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연결선 35"/>
          <p:cNvCxnSpPr/>
          <p:nvPr/>
        </p:nvCxnSpPr>
        <p:spPr>
          <a:xfrm flipH="1">
            <a:off x="6007100" y="1426941"/>
            <a:ext cx="22246" cy="5253259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1748" y="2507817"/>
            <a:ext cx="469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41749" y="3760063"/>
            <a:ext cx="495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41749" y="5012309"/>
            <a:ext cx="495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What is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for a popular national park? Does it have to do with 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17350" y="1495425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6643794" y="1495464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3238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492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316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677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2195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568125" y="18193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719918" y="19719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8450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8450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8450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450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779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2099918" y="1530911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8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740" y="1857740"/>
            <a:ext cx="2957832" cy="4746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58" y="1534401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323" y="153091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383269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76" y="3771900"/>
            <a:ext cx="2435823" cy="2531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61911" y="1848893"/>
            <a:ext cx="6745489" cy="467283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1" y="1912393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9360" y="4478245"/>
            <a:ext cx="19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03105" y="1667632"/>
            <a:ext cx="9252195" cy="4841487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4" y="1718433"/>
            <a:ext cx="9163390" cy="47527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03176" y="4070921"/>
            <a:ext cx="1127100" cy="19985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60459" y="4427445"/>
            <a:ext cx="20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When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63405" y="1587499"/>
            <a:ext cx="9658595" cy="49608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5" y="1639465"/>
            <a:ext cx="9546800" cy="48502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87188" y="2006600"/>
            <a:ext cx="2761777" cy="3227284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002060"/>
                </a:solidFill>
              </a:ln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endParaRPr lang="en-US" altLang="ko-KR" sz="2800" dirty="0" smtClean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What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30400" y="1706958"/>
            <a:ext cx="8445499" cy="4617641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770459"/>
            <a:ext cx="8327386" cy="45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72334" y="1641587"/>
            <a:ext cx="4448166" cy="44174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00" y="1987772"/>
            <a:ext cx="6312756" cy="3892328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Does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it have to do with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20258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84005" y="21174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485900" y="22439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76417" y="21259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793639" y="33909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534627" y="34925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33235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815373" y="39154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518261" y="38430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7249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18" y="1677561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335</Words>
  <Application>Microsoft Macintosh PowerPoint</Application>
  <PresentationFormat>와이드스크린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KoPub돋움체 Bold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138</cp:revision>
  <dcterms:created xsi:type="dcterms:W3CDTF">2017-11-01T08:16:26Z</dcterms:created>
  <dcterms:modified xsi:type="dcterms:W3CDTF">2019-07-22T04:32:06Z</dcterms:modified>
</cp:coreProperties>
</file>