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9" r:id="rId4"/>
    <p:sldId id="282" r:id="rId5"/>
    <p:sldId id="283" r:id="rId6"/>
    <p:sldId id="285" r:id="rId7"/>
    <p:sldId id="286" r:id="rId8"/>
    <p:sldId id="284" r:id="rId9"/>
    <p:sldId id="263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78447"/>
  </p:normalViewPr>
  <p:slideViewPr>
    <p:cSldViewPr snapToGrid="0">
      <p:cViewPr varScale="1">
        <p:scale>
          <a:sx n="101" d="100"/>
          <a:sy n="101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D60D-3EB5-4746-A278-6CC96C068B6C}" type="datetimeFigureOut">
              <a:rPr kumimoji="1" lang="ko-KR" altLang="en-US" smtClean="0"/>
              <a:t>2019. 7. 21.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513A-EB7A-E344-B804-10504656F1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2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Q1.</a:t>
            </a:r>
            <a:r>
              <a:rPr lang="ko-KR" altLang="en-US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dirty="0" smtClean="0"/>
              <a:t>Where is Top10 National Park popular in the United States?</a:t>
            </a: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1200" dirty="0" smtClean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방문자수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위는 </a:t>
            </a:r>
            <a:r>
              <a:rPr lang="en-US" altLang="ko-KR" baseline="0" dirty="0" smtClean="0"/>
              <a:t>Great Smoky Mountain 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이를 제외한 나머지 공원들은 과거부터 지금까지 방문자수의 변동이 있었다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The number one visitor is Great Smoke Mountain, and except for this, the number of visitors has changed since the past.</a:t>
            </a:r>
            <a:r>
              <a:rPr lang="en-US" altLang="ko-KR" sz="1200" dirty="0" smtClean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ko-KR" altLang="en-US" sz="1200" dirty="0" smtClean="0">
              <a:solidFill>
                <a:srgbClr val="4E4E4E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Q2. </a:t>
            </a:r>
            <a:r>
              <a:rPr lang="en-US" altLang="ko-KR" sz="1200" dirty="0" smtClean="0"/>
              <a:t>When is a good time to go to the national park?</a:t>
            </a: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</a:t>
            </a:r>
            <a:r>
              <a:rPr lang="ko-KR" altLang="en-US" sz="1200" baseline="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방문자수는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월부터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월까지는 많은 달이며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여행하기 좋은 시기는 만약 덜 붐비는 것을 선호한다면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월이나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월에 가는 것이 좋다</a:t>
            </a:r>
            <a:endParaRPr lang="ko-KR" altLang="en-US" sz="1200" dirty="0" smtClean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Months with a large number of visitors are from June to September. If you prefer less crowded, it is good to go in May or October.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Q3. </a:t>
            </a:r>
            <a:r>
              <a:rPr lang="en-US" altLang="ko-KR" sz="1200" dirty="0" smtClean="0"/>
              <a:t>What is the entrance fee for a popular national park? Does it have to do with the entrance</a:t>
            </a:r>
            <a:r>
              <a:rPr lang="en-US" altLang="ko-KR" sz="1200" baseline="0" dirty="0" smtClean="0"/>
              <a:t> </a:t>
            </a:r>
            <a:r>
              <a:rPr lang="en-US" altLang="ko-KR" sz="1200" dirty="0" smtClean="0"/>
              <a:t>fee and the number of visitors?</a:t>
            </a: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1200" dirty="0" smtClean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 입장료가 </a:t>
            </a:r>
            <a:r>
              <a:rPr kumimoji="1" lang="en-US" altLang="ko-KR" dirty="0" smtClean="0"/>
              <a:t>free</a:t>
            </a:r>
            <a:r>
              <a:rPr kumimoji="1" lang="ko-KR" altLang="en-US" dirty="0" smtClean="0"/>
              <a:t>인 </a:t>
            </a:r>
            <a:r>
              <a:rPr kumimoji="1" lang="en-US" altLang="ko-KR" dirty="0" smtClean="0"/>
              <a:t>Great</a:t>
            </a:r>
            <a:r>
              <a:rPr kumimoji="1" lang="en-US" altLang="ko-KR" baseline="0" dirty="0" smtClean="0"/>
              <a:t> Smoky Mountain</a:t>
            </a:r>
            <a:r>
              <a:rPr kumimoji="1" lang="ko-KR" altLang="en-US" baseline="0" dirty="0" smtClean="0"/>
              <a:t>을 제외하면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입장료가 비싸면 방문자수가 높은 편임을 알 수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Future work </a:t>
            </a:r>
          </a:p>
          <a:p>
            <a:r>
              <a:rPr kumimoji="1" lang="ko-KR" altLang="en-US" baseline="0" dirty="0" smtClean="0"/>
              <a:t>국립공원의 날씨와 방문자 수의 상관 관계 분석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국립공원의 시설과 입장료의 관계 분석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 Analysis of Weather and Number of Visitors in National Park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Analysis on the Facilities and Admission Rate of National Parks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0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4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나는 왜 내셔널파크를 선택했는가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(</a:t>
            </a:r>
            <a:r>
              <a:rPr lang="en-US" altLang="ko-KR" sz="1200" dirty="0" smtClean="0"/>
              <a:t>Why did I choose National Park?)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나는 여행하기를 좋아하며 나에게 쉬는 시간이 생기면 여행을 가려고 노력한다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또한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영화를 보면서 배경에 나왔던 곳을 찾아보고 그 곳에 찾아가는 걸 좋아한다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나는 와일드라는 영화를 보고 미국에 있는 내셔널파크에 대한 환상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을 가지기 시작했다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영화에는 </a:t>
            </a:r>
            <a:r>
              <a:rPr kumimoji="1" lang="en-US" altLang="ko-KR" dirty="0" smtClean="0"/>
              <a:t>PCT</a:t>
            </a:r>
            <a:r>
              <a:rPr kumimoji="1" lang="ko-KR" altLang="en-US" dirty="0" smtClean="0"/>
              <a:t>라고 해서 </a:t>
            </a:r>
            <a:endParaRPr kumimoji="1" lang="en-US" altLang="ko-KR" dirty="0" smtClean="0"/>
          </a:p>
          <a:p>
            <a:r>
              <a:rPr kumimoji="1" lang="ko-KR" altLang="en-US" dirty="0" smtClean="0"/>
              <a:t>아직 나는 한번도 가본 적이 없기 때문에 어떤 내셔널파크를 가야 하는지를 프로젝트 주제로 선정하였다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</a:t>
            </a:r>
            <a:endParaRPr kumimoji="1" lang="en-US" altLang="ko-KR" dirty="0" smtClean="0"/>
          </a:p>
          <a:p>
            <a:r>
              <a:rPr kumimoji="1" lang="en-US" altLang="ko-KR" dirty="0" smtClean="0"/>
              <a:t>##</a:t>
            </a:r>
            <a:r>
              <a:rPr kumimoji="1" lang="ko-KR" altLang="en-US" dirty="0" smtClean="0"/>
              <a:t> 사실 이 영화는 주인공인 리즈 위더스푼이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Question</a:t>
            </a:r>
            <a:r>
              <a:rPr kumimoji="1" lang="en-US" altLang="ko-KR" baseline="0" dirty="0" smtClean="0"/>
              <a:t> 1. </a:t>
            </a:r>
            <a:r>
              <a:rPr kumimoji="1" lang="ko-KR" altLang="en-US" baseline="0" dirty="0" smtClean="0"/>
              <a:t>미국에서 인기있는 </a:t>
            </a:r>
            <a:r>
              <a:rPr kumimoji="1" lang="en-US" altLang="ko-KR" baseline="0" dirty="0" smtClean="0"/>
              <a:t>top10</a:t>
            </a:r>
            <a:r>
              <a:rPr kumimoji="1" lang="ko-KR" altLang="en-US" baseline="0" dirty="0" smtClean="0"/>
              <a:t>은 어디인가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Question 2. </a:t>
            </a:r>
            <a:r>
              <a:rPr kumimoji="1" lang="ko-KR" altLang="en-US" baseline="0" dirty="0" smtClean="0"/>
              <a:t>국립공원을 가기 좋은 시기는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Question 3. </a:t>
            </a:r>
            <a:r>
              <a:rPr kumimoji="1" lang="ko-KR" altLang="en-US" baseline="0" dirty="0" smtClean="0"/>
              <a:t>인기있는 국립공원의 입장료는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입장료와 방문자수와 연관이 있나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4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나느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사이트를 스크래핑 하였다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위키피디아에서 공원별 방문자수</a:t>
            </a:r>
            <a:r>
              <a:rPr kumimoji="1" lang="ko-KR" altLang="en-US" baseline="0" dirty="0" smtClean="0"/>
              <a:t> 데이터를 얻었고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내셔널 파크 공식 사이트에서 방문자수 </a:t>
            </a:r>
            <a:r>
              <a:rPr kumimoji="1" lang="en-US" altLang="ko-KR" baseline="0" dirty="0" smtClean="0"/>
              <a:t>top 10</a:t>
            </a:r>
            <a:r>
              <a:rPr kumimoji="1" lang="ko-KR" altLang="en-US" baseline="0" dirty="0" smtClean="0"/>
              <a:t>과 입장료 데이터를 스크래핑 하였다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 </a:t>
            </a:r>
            <a:r>
              <a:rPr kumimoji="1" lang="en-US" altLang="ko-KR" baseline="0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8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그래프는 </a:t>
            </a:r>
            <a:r>
              <a:rPr kumimoji="1" lang="en-US" altLang="ko-KR" dirty="0" smtClean="0"/>
              <a:t>2018</a:t>
            </a:r>
            <a:r>
              <a:rPr kumimoji="1" lang="ko-KR" altLang="en-US" dirty="0" smtClean="0"/>
              <a:t>년도에 방문자수가 가장 많은 순위를 바 그래프로 나타냈다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데이터를 접하기 전에는 그랜드 캐년이나 요시미티 국립공원이 </a:t>
            </a:r>
            <a:r>
              <a:rPr kumimoji="1" lang="en-US" altLang="ko-KR" dirty="0" smtClean="0"/>
              <a:t>1,2</a:t>
            </a:r>
            <a:r>
              <a:rPr kumimoji="1" lang="ko-KR" altLang="en-US" dirty="0" smtClean="0"/>
              <a:t>위</a:t>
            </a:r>
            <a:r>
              <a:rPr kumimoji="1" lang="ko-KR" altLang="en-US" baseline="0" dirty="0" smtClean="0"/>
              <a:t> 일줄 알았으나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그레이트 스모키 마운틴이 압도적인 방문자 수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위인 것을 알 수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dirty="0" smtClean="0"/>
              <a:t>그렇다면 </a:t>
            </a:r>
            <a:r>
              <a:rPr kumimoji="1" lang="en-US" altLang="ko-KR" dirty="0" smtClean="0"/>
              <a:t>2018</a:t>
            </a:r>
            <a:r>
              <a:rPr kumimoji="1" lang="ko-KR" altLang="en-US" dirty="0" smtClean="0"/>
              <a:t>년이 아닌 과거에도 그레이트 스모키 마운틴이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위였을까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현재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위인 그랜드 캐년도 항상</a:t>
            </a:r>
            <a:r>
              <a:rPr kumimoji="1" lang="ko-KR" altLang="en-US" baseline="0" dirty="0" smtClean="0"/>
              <a:t> 방문자 수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위였을까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가장 인기있는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개의 국립공원의 과거 데이터를 살펴보자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76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여전히 </a:t>
            </a:r>
            <a:r>
              <a:rPr kumimoji="1" lang="en-US" altLang="ko-KR" dirty="0" smtClean="0"/>
              <a:t>Great</a:t>
            </a:r>
            <a:r>
              <a:rPr kumimoji="1" lang="en-US" altLang="ko-KR" baseline="0" dirty="0" smtClean="0"/>
              <a:t> smoky </a:t>
            </a:r>
            <a:r>
              <a:rPr kumimoji="1" lang="en-US" altLang="ko-KR" baseline="0" dirty="0" err="1" smtClean="0"/>
              <a:t>Mountatins</a:t>
            </a:r>
            <a:r>
              <a:rPr kumimoji="1" lang="en-US" altLang="ko-KR" baseline="0" dirty="0" smtClean="0"/>
              <a:t> national park</a:t>
            </a:r>
            <a:r>
              <a:rPr kumimoji="1" lang="ko-KR" altLang="en-US" baseline="0" dirty="0" smtClean="0"/>
              <a:t>가 압도적인 방문자수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위를 하고 있고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2018</a:t>
            </a:r>
            <a:r>
              <a:rPr kumimoji="1" lang="ko-KR" altLang="en-US" baseline="0" dirty="0" smtClean="0"/>
              <a:t>년도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위인 그랜드 캐년은 </a:t>
            </a:r>
            <a:r>
              <a:rPr kumimoji="1" lang="en-US" altLang="ko-KR" baseline="0" dirty="0" smtClean="0"/>
              <a:t>1980</a:t>
            </a:r>
            <a:r>
              <a:rPr kumimoji="1" lang="ko-KR" altLang="en-US" baseline="0" dirty="0" smtClean="0"/>
              <a:t>년에는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위가 아니엿으나 꾸준한 상승세를 통해 </a:t>
            </a:r>
            <a:r>
              <a:rPr kumimoji="1" lang="en-US" altLang="ko-KR" baseline="0" dirty="0" smtClean="0"/>
              <a:t>1990</a:t>
            </a:r>
            <a:r>
              <a:rPr kumimoji="1" lang="ko-KR" altLang="en-US" baseline="0" dirty="0" smtClean="0"/>
              <a:t>년도 부터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 방문자수를 가지고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 그래프에서 체크해 볼 수 있는 부분은 </a:t>
            </a:r>
            <a:r>
              <a:rPr kumimoji="1" lang="en-US" altLang="ko-KR" baseline="0" dirty="0" smtClean="0"/>
              <a:t>1990</a:t>
            </a:r>
            <a:r>
              <a:rPr kumimoji="1" lang="ko-KR" altLang="en-US" baseline="0" dirty="0" smtClean="0"/>
              <a:t>년도 이전에는 </a:t>
            </a:r>
            <a:r>
              <a:rPr kumimoji="1" lang="en-US" altLang="ko-KR" baseline="0" dirty="0" smtClean="0"/>
              <a:t>Acadia National Park</a:t>
            </a:r>
            <a:r>
              <a:rPr kumimoji="1" lang="ko-KR" altLang="en-US" baseline="0" dirty="0" smtClean="0"/>
              <a:t>가 그랜드 캐년과 차이를 가지고 방문자수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위였으나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1990</a:t>
            </a:r>
            <a:r>
              <a:rPr kumimoji="1" lang="ko-KR" altLang="en-US" baseline="0" dirty="0" smtClean="0"/>
              <a:t>년도 큰 격차를 가지고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위에서 </a:t>
            </a:r>
            <a:r>
              <a:rPr kumimoji="1" lang="en-US" altLang="ko-KR" baseline="0" dirty="0" smtClean="0"/>
              <a:t>6</a:t>
            </a:r>
            <a:r>
              <a:rPr kumimoji="1" lang="ko-KR" altLang="en-US" baseline="0" dirty="0" smtClean="0"/>
              <a:t>위로 떨어진 점을 확인해 볼 수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그래프는 월별 방문자수를 나타낸 그래프 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모든 국립공원의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월부터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월까지는 방문자수가 많은 달이며 공원마다 차이는 있지만 보통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월이 가장 많이 방문하는</a:t>
            </a:r>
            <a:r>
              <a:rPr kumimoji="1" lang="ko-KR" altLang="en-US" baseline="0" dirty="0" smtClean="0"/>
              <a:t> 달이다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사람이 많은 것을 좋아하지 않는다면 </a:t>
            </a:r>
            <a:r>
              <a:rPr kumimoji="1" lang="en-US" altLang="ko-KR" baseline="0" dirty="0" smtClean="0"/>
              <a:t>6</a:t>
            </a:r>
            <a:r>
              <a:rPr kumimoji="1" lang="ko-KR" altLang="en-US" baseline="0" dirty="0" smtClean="0"/>
              <a:t>월부터 </a:t>
            </a:r>
            <a:r>
              <a:rPr kumimoji="1" lang="en-US" altLang="ko-KR" baseline="0" dirty="0" smtClean="0"/>
              <a:t>9</a:t>
            </a:r>
            <a:r>
              <a:rPr kumimoji="1" lang="ko-KR" altLang="en-US" baseline="0" dirty="0" smtClean="0"/>
              <a:t>월을 피하고 날씨가 좋은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월이나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월에 가는 것이 좋다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22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그래프를 보면 입장료를 크게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그룹으로 나눌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입장료가 </a:t>
            </a:r>
            <a:r>
              <a:rPr kumimoji="1" lang="en-US" altLang="ko-KR" dirty="0" smtClean="0"/>
              <a:t>15</a:t>
            </a:r>
            <a:r>
              <a:rPr kumimoji="1" lang="ko-KR" altLang="en-US" dirty="0" smtClean="0"/>
              <a:t>인 공원은 </a:t>
            </a:r>
            <a:r>
              <a:rPr kumimoji="1" lang="en-US" altLang="ko-KR" dirty="0" smtClean="0"/>
              <a:t>Olympic</a:t>
            </a:r>
            <a:r>
              <a:rPr kumimoji="1" lang="en-US" altLang="ko-KR" baseline="0" dirty="0" smtClean="0"/>
              <a:t> NP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Acadia NP</a:t>
            </a:r>
            <a:r>
              <a:rPr kumimoji="1" lang="ko-KR" altLang="en-US" baseline="0" dirty="0" smtClean="0"/>
              <a:t>가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개가 있으며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입장료가 </a:t>
            </a:r>
            <a:r>
              <a:rPr kumimoji="1" lang="en-US" altLang="ko-KR" baseline="0" dirty="0" smtClean="0"/>
              <a:t>20</a:t>
            </a:r>
            <a:r>
              <a:rPr kumimoji="1" lang="ko-KR" altLang="en-US" baseline="0" dirty="0" smtClean="0"/>
              <a:t>인 공원은 </a:t>
            </a:r>
            <a:r>
              <a:rPr kumimoji="1" lang="en-US" altLang="ko-KR" baseline="0" dirty="0" smtClean="0"/>
              <a:t>7</a:t>
            </a:r>
            <a:r>
              <a:rPr kumimoji="1" lang="ko-KR" altLang="en-US" baseline="0" dirty="0" smtClean="0"/>
              <a:t>개이다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그리고 방문자수가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위인 </a:t>
            </a:r>
            <a:r>
              <a:rPr kumimoji="1" lang="en-US" altLang="ko-KR" baseline="0" dirty="0" smtClean="0"/>
              <a:t>great Smoky </a:t>
            </a:r>
            <a:r>
              <a:rPr kumimoji="1" lang="en-US" altLang="ko-KR" baseline="0" dirty="0" err="1" smtClean="0"/>
              <a:t>Mountatins</a:t>
            </a:r>
            <a:r>
              <a:rPr kumimoji="1" lang="ko-KR" altLang="en-US" baseline="0" dirty="0" smtClean="0"/>
              <a:t>은 입장료가 </a:t>
            </a:r>
            <a:r>
              <a:rPr kumimoji="1" lang="en-US" altLang="ko-KR" baseline="0" dirty="0" smtClean="0"/>
              <a:t>free</a:t>
            </a:r>
            <a:r>
              <a:rPr kumimoji="1" lang="ko-KR" altLang="en-US" baseline="0" dirty="0" smtClean="0"/>
              <a:t>이다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그렇다면</a:t>
            </a:r>
            <a:r>
              <a:rPr kumimoji="1" lang="en-US" altLang="ko-KR" baseline="0" dirty="0" smtClean="0"/>
              <a:t>..</a:t>
            </a:r>
            <a:r>
              <a:rPr kumimoji="1" lang="ko-KR" altLang="en-US" baseline="0" dirty="0" smtClean="0"/>
              <a:t> 방문자수와 입장료간의 상관관계가 있을까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그래프는 </a:t>
            </a:r>
            <a:r>
              <a:rPr kumimoji="1" lang="en-US" altLang="ko-KR" dirty="0" smtClean="0"/>
              <a:t>32</a:t>
            </a:r>
            <a:r>
              <a:rPr kumimoji="1" lang="ko-KR" altLang="en-US" dirty="0" smtClean="0"/>
              <a:t>개의 국립공원의 방문 자수와 입장료간의 상관관계를 나타낸 그래프이다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데이터를 분석하기 전에는 입장료가 저렴하면 방문자수가 많은 거라고 예상했지만 실제 데이터는 그렇지 않았다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우선 방문자수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위인 </a:t>
            </a:r>
            <a:r>
              <a:rPr kumimoji="1" lang="en-US" altLang="ko-KR" dirty="0" smtClean="0"/>
              <a:t>Great</a:t>
            </a:r>
            <a:r>
              <a:rPr kumimoji="1" lang="en-US" altLang="ko-KR" baseline="0" dirty="0" smtClean="0"/>
              <a:t> Smoky Mountain</a:t>
            </a:r>
            <a:r>
              <a:rPr kumimoji="1" lang="ko-KR" altLang="en-US" baseline="0" dirty="0" smtClean="0"/>
              <a:t>은 입장료가 </a:t>
            </a:r>
            <a:r>
              <a:rPr kumimoji="1" lang="en-US" altLang="ko-KR" baseline="0" dirty="0" smtClean="0"/>
              <a:t>free </a:t>
            </a:r>
            <a:r>
              <a:rPr kumimoji="1" lang="ko-KR" altLang="en-US" baseline="0" dirty="0" smtClean="0"/>
              <a:t>이고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5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3932" y="4350434"/>
            <a:ext cx="11050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Which National Park should I go to</a:t>
            </a:r>
            <a:r>
              <a:rPr lang="en-US" altLang="ko-KR" sz="4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altLang="ko-KR" sz="4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582" y="5600349"/>
            <a:ext cx="353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Project #1 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en-US" altLang="ko-KR" sz="16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July 22, 2019 </a:t>
            </a:r>
            <a:r>
              <a:rPr lang="en-US" altLang="ko-KR" sz="1600" dirty="0" err="1" smtClean="0">
                <a:latin typeface="Verdana" charset="0"/>
                <a:ea typeface="Verdana" charset="0"/>
                <a:cs typeface="Verdana" charset="0"/>
              </a:rPr>
              <a:t>Hyelee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 Lee</a:t>
            </a:r>
            <a:endParaRPr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osemite National 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0" y="771575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 national park va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2" y="294174"/>
            <a:ext cx="746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387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387387"/>
            <a:ext cx="674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Summary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&amp; Future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work</a:t>
            </a:r>
            <a:endParaRPr lang="en-US" altLang="ko-KR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495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83151" y="18493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The number one visitor is Great Smoke Mountain, and except for this, the number of visitors has changed since the past. 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0698" y="5067303"/>
            <a:ext cx="728775" cy="736509"/>
            <a:chOff x="634998" y="5156203"/>
            <a:chExt cx="728775" cy="736509"/>
          </a:xfrm>
        </p:grpSpPr>
        <p:sp>
          <p:nvSpPr>
            <p:cNvPr id="128" name="육각형 90"/>
            <p:cNvSpPr/>
            <p:nvPr/>
          </p:nvSpPr>
          <p:spPr>
            <a:xfrm rot="5400000">
              <a:off x="631131" y="5160070"/>
              <a:ext cx="736509" cy="728775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768676" y="5307234"/>
              <a:ext cx="481501" cy="456260"/>
            </a:xfrm>
            <a:prstGeom prst="ellipse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xmlns="" id="{ED794204-DC7A-4032-A95A-FEF0AA4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87" y="5348876"/>
              <a:ext cx="342486" cy="342486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408551" y="28272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Months with a large number of visitors are from June to September. If you prefer less crowded, it is good to go in May or October.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95851" y="3830558"/>
            <a:ext cx="1041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Great Smokey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Mountain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free 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has the largest number of visitors. 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altLang="ko-KR" sz="1600" dirty="0">
                <a:latin typeface="Verdana" charset="0"/>
                <a:ea typeface="Verdana" charset="0"/>
                <a:cs typeface="Verdana" charset="0"/>
              </a:rPr>
            </a:b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With the exception of Great Smokey Mountain, the high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shows that the number of visitors is high.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4344" y="1794400"/>
            <a:ext cx="669829" cy="676938"/>
            <a:chOff x="504147" y="1784375"/>
            <a:chExt cx="669829" cy="676938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3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83323" y="5201886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orrelation analysis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weather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number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visitors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in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national park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 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1" name="육각형 90"/>
          <p:cNvSpPr/>
          <p:nvPr/>
        </p:nvSpPr>
        <p:spPr>
          <a:xfrm rot="5400000">
            <a:off x="524619" y="5959914"/>
            <a:ext cx="736509" cy="728775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62164" y="6107078"/>
            <a:ext cx="481501" cy="456260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ED794204-DC7A-4032-A95A-FEF0AA41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" y="6148720"/>
            <a:ext cx="342486" cy="34248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470623" y="6116030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Analysis on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facilities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of national parks</a:t>
            </a:r>
            <a:endParaRPr kumimoji="1"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9390" y="2813578"/>
            <a:ext cx="669829" cy="676938"/>
            <a:chOff x="504147" y="1784375"/>
            <a:chExt cx="669829" cy="676938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4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14671" y="3915488"/>
            <a:ext cx="669829" cy="676938"/>
            <a:chOff x="504147" y="1784375"/>
            <a:chExt cx="669829" cy="676938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50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5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123" y="1062497"/>
            <a:ext cx="67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23" y="2502191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123" y="3941885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9123" y="5381579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898" y="1062497"/>
            <a:ext cx="30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Motivation &amp; Question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  <a:p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899" y="2502191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899" y="3941885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Analysis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2898" y="5381579"/>
            <a:ext cx="329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Summary &amp; Future work</a:t>
            </a:r>
          </a:p>
          <a:p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3897" y="1390054"/>
            <a:ext cx="40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Why did I choose National Park? 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365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36587"/>
            <a:ext cx="885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Motivation &amp;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443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33146" y="1952865"/>
            <a:ext cx="3016428" cy="4325055"/>
            <a:chOff x="1555569" y="1792225"/>
            <a:chExt cx="3016428" cy="4325055"/>
          </a:xfrm>
        </p:grpSpPr>
        <p:sp>
          <p:nvSpPr>
            <p:cNvPr id="57" name="직사각형 56"/>
            <p:cNvSpPr/>
            <p:nvPr/>
          </p:nvSpPr>
          <p:spPr>
            <a:xfrm>
              <a:off x="1555569" y="1792225"/>
              <a:ext cx="3016428" cy="4325055"/>
            </a:xfrm>
            <a:prstGeom prst="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2050" name="Picture 2" descr="ild2014Pos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904" y="1918346"/>
              <a:ext cx="2738207" cy="405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4"/>
          <p:cNvGrpSpPr>
            <a:grpSpLocks noChangeAspect="1"/>
          </p:cNvGrpSpPr>
          <p:nvPr/>
        </p:nvGrpSpPr>
        <p:grpSpPr bwMode="auto">
          <a:xfrm rot="20629952">
            <a:off x="5601015" y="6054000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62" name="직선 연결선 35"/>
          <p:cNvCxnSpPr/>
          <p:nvPr/>
        </p:nvCxnSpPr>
        <p:spPr>
          <a:xfrm flipH="1">
            <a:off x="5840728" y="1426941"/>
            <a:ext cx="23518" cy="4979044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49649" y="2114117"/>
            <a:ext cx="361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ko-KR" altLang="en-US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Where is Top10 National Park popular in the United States?</a:t>
            </a:r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49649" y="3366363"/>
            <a:ext cx="37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649" y="4618609"/>
            <a:ext cx="4180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What is </a:t>
            </a:r>
            <a:r>
              <a:rPr lang="en-US" altLang="ko-KR" sz="1400" dirty="0" smtClean="0">
                <a:latin typeface="Verdana" charset="0"/>
                <a:ea typeface="Verdana" charset="0"/>
                <a:cs typeface="Verdana" charset="0"/>
              </a:rPr>
              <a:t>the</a:t>
            </a:r>
            <a:r>
              <a:rPr lang="ko-KR" altLang="en-US" sz="1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fee for a popular national park? Does it have to do with the </a:t>
            </a:r>
            <a:r>
              <a:rPr lang="en-US" altLang="ko-KR" sz="1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fee and the number of visitors?</a:t>
            </a:r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7454" y="1390983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60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857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68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182020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트럼펫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6979" r="35607" b="15618"/>
          <a:stretch>
            <a:fillRect/>
          </a:stretch>
        </p:blipFill>
        <p:spPr bwMode="auto">
          <a:xfrm>
            <a:off x="8333813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174425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기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22589" r="57261" b="24175"/>
          <a:stretch>
            <a:fillRect/>
          </a:stretch>
        </p:blipFill>
        <p:spPr bwMode="auto">
          <a:xfrm>
            <a:off x="3326218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7959366" y="4076152"/>
            <a:ext cx="1935478" cy="285033"/>
            <a:chOff x="2093854" y="3947962"/>
            <a:chExt cx="1935478" cy="285033"/>
          </a:xfrm>
        </p:grpSpPr>
        <p:sp>
          <p:nvSpPr>
            <p:cNvPr id="91" name="직사각형 5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57"/>
            <p:cNvSpPr/>
            <p:nvPr/>
          </p:nvSpPr>
          <p:spPr>
            <a:xfrm>
              <a:off x="2093854" y="3947962"/>
              <a:ext cx="171805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959367" y="4505482"/>
            <a:ext cx="1935477" cy="285033"/>
            <a:chOff x="2093855" y="4341621"/>
            <a:chExt cx="1935477" cy="285033"/>
          </a:xfrm>
        </p:grpSpPr>
        <p:sp>
          <p:nvSpPr>
            <p:cNvPr id="94" name="직사각형 59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60"/>
            <p:cNvSpPr/>
            <p:nvPr/>
          </p:nvSpPr>
          <p:spPr>
            <a:xfrm>
              <a:off x="2093855" y="434162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959367" y="4934812"/>
            <a:ext cx="1935477" cy="285033"/>
            <a:chOff x="2093855" y="4861743"/>
            <a:chExt cx="1935477" cy="285033"/>
          </a:xfrm>
        </p:grpSpPr>
        <p:sp>
          <p:nvSpPr>
            <p:cNvPr id="97" name="직사각형 62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63"/>
            <p:cNvSpPr/>
            <p:nvPr/>
          </p:nvSpPr>
          <p:spPr>
            <a:xfrm>
              <a:off x="2093855" y="4861743"/>
              <a:ext cx="1184363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959368" y="5364141"/>
            <a:ext cx="1935476" cy="285033"/>
            <a:chOff x="2093856" y="5235951"/>
            <a:chExt cx="1935476" cy="285033"/>
          </a:xfrm>
        </p:grpSpPr>
        <p:sp>
          <p:nvSpPr>
            <p:cNvPr id="100" name="직사각형 65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66"/>
            <p:cNvSpPr/>
            <p:nvPr/>
          </p:nvSpPr>
          <p:spPr>
            <a:xfrm>
              <a:off x="2093856" y="5235951"/>
              <a:ext cx="374446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19224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TRUMPET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-797" r="30486"/>
          <a:stretch/>
        </p:blipFill>
        <p:spPr>
          <a:xfrm>
            <a:off x="1718748" y="1563734"/>
            <a:ext cx="3240000" cy="446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184" y="1530911"/>
            <a:ext cx="3517615" cy="4905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040" y="1908540"/>
            <a:ext cx="2957832" cy="49052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74" y="1563734"/>
            <a:ext cx="1343526" cy="1293766"/>
          </a:xfrm>
          <a:prstGeom prst="rect">
            <a:avLst/>
          </a:prstGeom>
        </p:spPr>
      </p:pic>
      <p:sp>
        <p:nvSpPr>
          <p:cNvPr id="11" name="AutoShape 4" descr="ational park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9862" y="1566871"/>
            <a:ext cx="1385488" cy="1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0359" y="4224245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Q1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Where 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832" y="3556000"/>
            <a:ext cx="2680268" cy="278503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623811" y="1637631"/>
            <a:ext cx="6821689" cy="4788569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319" y="1753369"/>
            <a:ext cx="6625377" cy="45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28659" y="4224245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1.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Where 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Verdana" charset="0"/>
                <a:ea typeface="Verdana" charset="0"/>
                <a:cs typeface="Verdana" charset="0"/>
              </a:rPr>
              <a:t>Copyright </a:t>
            </a:r>
            <a:r>
              <a:rPr lang="ko-KR" altLang="en-US" sz="1000" dirty="0" smtClean="0">
                <a:latin typeface="Verdana" charset="0"/>
                <a:ea typeface="Verdana" charset="0"/>
                <a:cs typeface="Verdana" charset="0"/>
              </a:rPr>
              <a:t>ⓒ </a:t>
            </a:r>
            <a:r>
              <a:rPr lang="en-US" altLang="ko-KR" sz="1000" dirty="0" smtClean="0">
                <a:latin typeface="Verdana" charset="0"/>
                <a:ea typeface="Verdana" charset="0"/>
                <a:cs typeface="Verdana" charset="0"/>
              </a:rPr>
              <a:t>Slug. All right reserved.</a:t>
            </a:r>
            <a:endParaRPr lang="ko-KR" altLang="en-US" sz="1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6205" y="1356406"/>
            <a:ext cx="10318995" cy="5438094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3" y="1464432"/>
            <a:ext cx="10067933" cy="522191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312206" y="4224245"/>
            <a:ext cx="1238359" cy="20560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28659" y="4224245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6205" y="1356406"/>
            <a:ext cx="10230095" cy="522834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74" y="1436265"/>
            <a:ext cx="10030801" cy="50961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34788" y="1803400"/>
            <a:ext cx="2921000" cy="33909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398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What is the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fee for a popular national park?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1703" y="1448965"/>
            <a:ext cx="9558197" cy="522834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87" y="1548535"/>
            <a:ext cx="9296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11033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Does it have to do with the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fee and the number of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visitors?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9" y="1632172"/>
            <a:ext cx="6221657" cy="38034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44305" y="1723787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8" name="구부러진 연결선[U] 57"/>
          <p:cNvCxnSpPr/>
          <p:nvPr/>
        </p:nvCxnSpPr>
        <p:spPr>
          <a:xfrm flipV="1">
            <a:off x="1346200" y="1850271"/>
            <a:ext cx="290517" cy="105529"/>
          </a:xfrm>
          <a:prstGeom prst="curvedConnector3">
            <a:avLst>
              <a:gd name="adj1" fmla="val 23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36717" y="1694190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Great </a:t>
            </a:r>
            <a:r>
              <a:rPr kumimoji="1" lang="en-US" altLang="ko-KR" sz="1100" smtClean="0">
                <a:latin typeface="Verdana" charset="0"/>
                <a:ea typeface="Verdana" charset="0"/>
                <a:cs typeface="Verdana" charset="0"/>
              </a:rPr>
              <a:t>Smoky Mountain 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53939" y="2997200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2" name="구부러진 연결선[U] 61"/>
          <p:cNvCxnSpPr/>
          <p:nvPr/>
        </p:nvCxnSpPr>
        <p:spPr>
          <a:xfrm rot="10800000">
            <a:off x="5394927" y="3098801"/>
            <a:ext cx="259012" cy="13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92617" y="2917196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Grand Canyon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5673" y="3521706"/>
            <a:ext cx="306027" cy="261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6" name="구부러진 연결선[U] 65"/>
          <p:cNvCxnSpPr>
            <a:stCxn id="65" idx="2"/>
          </p:cNvCxnSpPr>
          <p:nvPr/>
        </p:nvCxnSpPr>
        <p:spPr>
          <a:xfrm rot="10800000">
            <a:off x="5378561" y="3449316"/>
            <a:ext cx="297112" cy="20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7351" y="3318509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Rocky Mountain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19" y="1614388"/>
            <a:ext cx="4381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953</Words>
  <Application>Microsoft Macintosh PowerPoint</Application>
  <PresentationFormat>와이드스크린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KoPub돋움체 Bold</vt:lpstr>
      <vt:lpstr>KoPub돋움체 Light</vt:lpstr>
      <vt:lpstr>Verdana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Office 사용자</cp:lastModifiedBy>
  <cp:revision>114</cp:revision>
  <dcterms:created xsi:type="dcterms:W3CDTF">2017-11-01T08:16:26Z</dcterms:created>
  <dcterms:modified xsi:type="dcterms:W3CDTF">2019-07-22T03:46:51Z</dcterms:modified>
</cp:coreProperties>
</file>