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9676" autoAdjust="0"/>
  </p:normalViewPr>
  <p:slideViewPr>
    <p:cSldViewPr snapToGrid="0">
      <p:cViewPr varScale="1">
        <p:scale>
          <a:sx n="60" d="100"/>
          <a:sy n="60" d="100"/>
        </p:scale>
        <p:origin x="90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1F5A-FC4C-4AD8-9383-C4D2EB153FA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0260-1EBD-4870-8245-92FF20EF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Hayley and this is my presentation for this company’s current job performance strategy. I’m going to go over how this company can improve its revenues by suggesting a few different strategies to create an optimized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[x] This is our baseline for net revenue and gross revenue. </a:t>
            </a:r>
          </a:p>
          <a:p>
            <a:r>
              <a:rPr lang="en-US" dirty="0"/>
              <a:t>[x] The goal of this model is to optimize workforce planning to be in line with the company’s $1b revenue goal.</a:t>
            </a:r>
          </a:p>
          <a:p>
            <a:r>
              <a:rPr lang="en-US" dirty="0"/>
              <a:t>[x] Net revenue is currently around $530m, and gross revenue is currently around $700m.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strategy, [x] there is an assumption of consistent compensation structure and no growth in headcount.</a:t>
            </a:r>
          </a:p>
          <a:p>
            <a:r>
              <a:rPr lang="en-US" dirty="0"/>
              <a:t>[x] Revenue is optimized by assuming that the company grows its book of business.</a:t>
            </a:r>
          </a:p>
          <a:p>
            <a:r>
              <a:rPr lang="en-US" dirty="0"/>
              <a:t>[x] This strategy projects that there will be a 34% increase in net revenue to $710m and a 30% increase in gross revenue to $908m.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strategy suggests that [x] the pay structure is modified to boost incentives and to maximize the net revenue.</a:t>
            </a:r>
          </a:p>
          <a:p>
            <a:r>
              <a:rPr lang="en-US" dirty="0"/>
              <a:t>[x] This is expected to have a 10% increase in net revenue to about $585m and a 10% increase in gross revenue to $744m.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strategy is to [x] increase the headcount.</a:t>
            </a:r>
          </a:p>
          <a:p>
            <a:r>
              <a:rPr lang="en-US" dirty="0"/>
              <a:t>[x] Increasing the headcount will increase net revenue by 20% to $635m and the gross revenue by +20% to $838m.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strategy suggests combining these strategies [x] to modify quotas, growth, headcount, and commission structure to optimize these forecasted revenues for 2019.</a:t>
            </a:r>
          </a:p>
          <a:p>
            <a:r>
              <a:rPr lang="en-US" dirty="0"/>
              <a:t>With all of these strategies together, [x] the net revenue is projected to increase 66% to almost $880m and gross revenue by 60% to $1b.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[x] these are the different suggested strategies [x] and their projected impacts [x] on net revenue and gross revenue. [x] Strategy 1 is the best individual strategy, but combining all of these strategies is expected to yield the best overall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combining these strategies will help meet the $1b revenue goal, my recommendation is that the company modify its quotas, growth, headcount, and commission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E0260-1EBD-4870-8245-92FF20EFE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3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9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9C6D-FE15-46B1-B918-EC6852B296D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C5303A-1525-4D16-850A-622997D0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101C-4442-4D5C-8865-596373A2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Performance Strategy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B402D-B606-4D64-9745-228C1D2C8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Hayley Baek</a:t>
            </a:r>
          </a:p>
        </p:txBody>
      </p:sp>
    </p:spTree>
    <p:extLst>
      <p:ext uri="{BB962C8B-B14F-4D97-AF65-F5344CB8AC3E}">
        <p14:creationId xmlns:p14="http://schemas.microsoft.com/office/powerpoint/2010/main" val="237968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97C7-447A-42F4-A15C-61FA87C0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F1A0-0BA8-4581-B002-6C6F30E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These are our current numbers for net revenue and gross revenue</a:t>
            </a:r>
          </a:p>
          <a:p>
            <a:r>
              <a:rPr lang="en-US" dirty="0"/>
              <a:t>Goal: Optimize workforce planning to be in line with the $1B revenue goal of the company</a:t>
            </a:r>
          </a:p>
          <a:p>
            <a:r>
              <a:rPr lang="en-US" dirty="0"/>
              <a:t>Net revenue = $529M ; Gross revenue = $699M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B23C3-40DF-45F7-83BE-7FC98C3D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1901591"/>
            <a:ext cx="5062993" cy="30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7BED-D789-4108-B1AD-CEA331A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6C6-B481-469E-914E-620AF9E4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9" y="2160589"/>
            <a:ext cx="3664187" cy="3880773"/>
          </a:xfrm>
        </p:spPr>
        <p:txBody>
          <a:bodyPr>
            <a:normAutofit/>
          </a:bodyPr>
          <a:lstStyle/>
          <a:p>
            <a:r>
              <a:rPr lang="en-US" dirty="0"/>
              <a:t>Assume consistent compensation structure and no growth in headcount</a:t>
            </a:r>
          </a:p>
          <a:p>
            <a:r>
              <a:rPr lang="en-US" dirty="0"/>
              <a:t>Optimize by assuming company grows its book of business</a:t>
            </a:r>
          </a:p>
          <a:p>
            <a:r>
              <a:rPr lang="en-US" dirty="0"/>
              <a:t>Net revenue = $710M (+34%) ; Gross revenue = $908M (+30%)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132A5-1180-4273-A724-5CD7D944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031140"/>
            <a:ext cx="5062993" cy="27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4EAF-6741-47C5-93F6-90256F77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D566-0916-45DE-9988-04E6DBF7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634206" cy="3880773"/>
          </a:xfrm>
        </p:spPr>
        <p:txBody>
          <a:bodyPr>
            <a:normAutofit/>
          </a:bodyPr>
          <a:lstStyle/>
          <a:p>
            <a:r>
              <a:rPr lang="en-US" dirty="0"/>
              <a:t>Modify the pay structure to boost incentives for employees and to maximize net revenue</a:t>
            </a:r>
          </a:p>
          <a:p>
            <a:r>
              <a:rPr lang="en-US" dirty="0"/>
              <a:t>Net revenue = $584M (+10%) ; Gross revenue = $766M (+10%)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73830-4391-46D6-8D94-3E84B433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129369"/>
            <a:ext cx="5062993" cy="25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3C74-7721-4EE3-B64F-A2EB9E3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0801-62CB-4674-84C1-983A25D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679177" cy="3880773"/>
          </a:xfrm>
        </p:spPr>
        <p:txBody>
          <a:bodyPr>
            <a:normAutofit/>
          </a:bodyPr>
          <a:lstStyle/>
          <a:p>
            <a:r>
              <a:rPr lang="en-US" dirty="0"/>
              <a:t>Increase the headcount</a:t>
            </a:r>
          </a:p>
          <a:p>
            <a:r>
              <a:rPr lang="en-US" dirty="0"/>
              <a:t>Net revenue = $635M (+20%) ; Gross revenue = $838M (+20%)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5EB61-94B7-4EDB-9462-CCFD1515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035214"/>
            <a:ext cx="5062993" cy="27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B72-FDC9-4FD1-83C4-FD67EEB4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Combined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5051-C020-48DA-B79D-A1D92736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574246" cy="3880773"/>
          </a:xfrm>
        </p:spPr>
        <p:txBody>
          <a:bodyPr>
            <a:normAutofit/>
          </a:bodyPr>
          <a:lstStyle/>
          <a:p>
            <a:r>
              <a:rPr lang="en-US" dirty="0"/>
              <a:t>Modifying quotas, growth, headcount, and commission structure to optimize forecasted revenue for 2019</a:t>
            </a:r>
          </a:p>
          <a:p>
            <a:r>
              <a:rPr lang="en-US" dirty="0"/>
              <a:t>Net revenue = $879M (+66%) ; Gross revenue = $1B (+60%)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0626D-BE0C-4CB7-8531-C6DF35DA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239422"/>
            <a:ext cx="5062993" cy="23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38604-CB3C-400E-8B62-49144350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8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E1E98A4-6DA1-45C1-9B62-BD5E519A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Strategy 1</a:t>
            </a:r>
          </a:p>
          <a:p>
            <a:pPr lvl="1"/>
            <a:r>
              <a:rPr lang="en-US" sz="1800" dirty="0"/>
              <a:t>Net revenue = $710M (+34%) ; Gross revenue = $908M (+30%)</a:t>
            </a:r>
          </a:p>
          <a:p>
            <a:r>
              <a:rPr lang="en-US" dirty="0"/>
              <a:t>Strategy 2</a:t>
            </a:r>
          </a:p>
          <a:p>
            <a:pPr lvl="1"/>
            <a:r>
              <a:rPr lang="en-US" sz="1800" dirty="0"/>
              <a:t>Net revenue = $584M (+10%) ; Gross revenue = $766M (+10%)</a:t>
            </a:r>
          </a:p>
          <a:p>
            <a:r>
              <a:rPr lang="en-US" dirty="0"/>
              <a:t>Strategy 3</a:t>
            </a:r>
          </a:p>
          <a:p>
            <a:pPr lvl="1"/>
            <a:r>
              <a:rPr lang="en-US" sz="1800" dirty="0"/>
              <a:t>Net revenue = $635M (+20%) ; Gross revenue = $838M (+20%)</a:t>
            </a:r>
          </a:p>
          <a:p>
            <a:r>
              <a:rPr lang="en-US" dirty="0"/>
              <a:t>Combined strategies</a:t>
            </a:r>
          </a:p>
          <a:p>
            <a:pPr lvl="1"/>
            <a:r>
              <a:rPr lang="en-US" sz="1800" dirty="0"/>
              <a:t>Net revenue = $879M (+66%) ; Gross revenue = $1B (+60%)</a:t>
            </a:r>
          </a:p>
          <a:p>
            <a:endParaRPr lang="en-US" dirty="0"/>
          </a:p>
        </p:txBody>
      </p:sp>
      <p:sp>
        <p:nvSpPr>
          <p:cNvPr id="40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5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38604-CB3C-400E-8B62-49144350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98A4-6DA1-45C1-9B62-BD5E519A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Strategy 1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 revenue = $710M (+34%) ; Gross revenue = $908M (+30%)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Strategy 2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 revenue = $584M (+10%) ; Gross revenue = $766M (+10%)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Strategy 3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 revenue = $635M (+20%) ; Gross revenue = $838M (+20%)</a:t>
            </a:r>
          </a:p>
          <a:p>
            <a:r>
              <a:rPr lang="en-US" dirty="0"/>
              <a:t>Combined strategies</a:t>
            </a:r>
          </a:p>
          <a:p>
            <a:pPr lvl="1"/>
            <a:r>
              <a:rPr lang="en-US" sz="1800" dirty="0"/>
              <a:t>Net revenue = $879M (+66%) ; Gross revenue = $1B (+60%)</a:t>
            </a:r>
          </a:p>
          <a:p>
            <a:r>
              <a:rPr lang="en-US" dirty="0"/>
              <a:t>Combining strategies will meet the $1B revenue goal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632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757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Job Performance Strategy Model</vt:lpstr>
      <vt:lpstr>Baseline</vt:lpstr>
      <vt:lpstr>Strategy 1</vt:lpstr>
      <vt:lpstr>Strategy 2</vt:lpstr>
      <vt:lpstr>Strategy 3</vt:lpstr>
      <vt:lpstr>Combined strategies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Effective Slides and Decks</dc:title>
  <dc:creator>Hayley Baek</dc:creator>
  <cp:lastModifiedBy>Hayley Baek</cp:lastModifiedBy>
  <cp:revision>12</cp:revision>
  <dcterms:created xsi:type="dcterms:W3CDTF">2020-02-18T07:39:51Z</dcterms:created>
  <dcterms:modified xsi:type="dcterms:W3CDTF">2020-03-16T21:53:13Z</dcterms:modified>
</cp:coreProperties>
</file>