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288" y="-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0057-6E1D-8DE6-2B2C-B0100B0F7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6825D-9CB1-7946-53CA-284869C1C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EC696-D7F5-029C-7C3F-9A79066C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E2E2-375D-4686-BF27-4B553B3F7C8C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671B-E838-1675-67B8-F1961594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EDC2A-2072-8A51-4A66-1C55AB4C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998B-1F98-4EE4-A3E2-A7BAEF1BB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1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E60B-3ACD-0AC4-4A13-EDABC30E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5ADB5-D9DC-80CC-3C88-576861DEB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C2077-8AEC-6132-87BB-B7F2B13D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E2E2-375D-4686-BF27-4B553B3F7C8C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A6C03-AF08-4AD2-2E0B-1A5CD139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0E33C-EBA4-97FD-D834-818E8A43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998B-1F98-4EE4-A3E2-A7BAEF1BB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9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C119A-BF2D-87FE-A2CF-7813A2A5C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2ABB4-B05A-F549-FE4D-DB8B45CE8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8F235-42D6-5DE1-35F4-EE5BE752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E2E2-375D-4686-BF27-4B553B3F7C8C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FA348-D47C-BB12-0B38-C08DA62D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515C4-F17F-1875-44DF-BDC07924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998B-1F98-4EE4-A3E2-A7BAEF1BB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12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7650-4E67-4CA0-C902-A6AFFE50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D8AEB-F8F5-2F39-0FAE-FEB66733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B1A5-B423-F676-8962-392FA8C1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E2E2-375D-4686-BF27-4B553B3F7C8C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577B7-388B-3D72-E99D-1C794AFB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4AD38-7A45-629A-BC1B-F3175101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998B-1F98-4EE4-A3E2-A7BAEF1BB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28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16CC-EC74-BEEB-FDC1-55F4D2F1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F9DBB-BB8D-8D9F-61D1-B07886DA8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92824-AE1A-6FE5-4676-3693F691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E2E2-375D-4686-BF27-4B553B3F7C8C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45C29-5103-7A1A-B5DF-71531E9F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3472-07A7-E89B-A0E2-E25F59A3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998B-1F98-4EE4-A3E2-A7BAEF1BB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72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4BA8-154C-3840-103C-D7266E23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3E96-8192-2AAB-15DD-C7ECF0E20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5CFD5-92F5-C128-46DF-FF778C677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289CE-8B37-FCC3-C40E-9D7A9644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E2E2-375D-4686-BF27-4B553B3F7C8C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A4FB6-9425-7862-9EAA-A1C6B5CE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CCD37-5128-4D48-99EF-44D45F38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998B-1F98-4EE4-A3E2-A7BAEF1BB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25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E45-2F7D-5918-71A5-68A6C6D3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B89A8-4904-5D63-E562-21529718F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1132C-3102-5AD4-5C33-7E8234BD5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D2489-F8A4-EC15-BEDC-55F8DE1E6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74765-B053-6A08-67B2-CED72A307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C547D-2B39-283F-17CF-329B516A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E2E2-375D-4686-BF27-4B553B3F7C8C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8BF4C-FB40-5E92-5026-C07000A0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C7C16-1DCC-91E7-EBE9-F24F5363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998B-1F98-4EE4-A3E2-A7BAEF1BB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78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D88B-159D-2C5C-B66C-0B43E758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5B8B7-435B-AA3F-5B1E-D6B4D8F8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E2E2-375D-4686-BF27-4B553B3F7C8C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7B342-FA4C-3EB6-3177-5328A0A2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A580B-92F2-D526-2045-6362F70E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998B-1F98-4EE4-A3E2-A7BAEF1BB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39532-72BE-136B-929C-A5E12F24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E2E2-375D-4686-BF27-4B553B3F7C8C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BB90A-7558-60DF-D9F6-33298C53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49349-04D8-56C0-B550-81E7ED8A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998B-1F98-4EE4-A3E2-A7BAEF1BB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64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CBF5-A9F3-C624-153D-AA2FAEF9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0118D-BC2A-8E33-29CC-0B3C21B15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125EA-3838-E7B4-195A-3FA94D4FA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BB998-DB3B-A705-79F6-F4540131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E2E2-375D-4686-BF27-4B553B3F7C8C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69671-2C86-0B88-8415-DA2D2C84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4E3BC-85C4-BFAF-D01F-850793FF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998B-1F98-4EE4-A3E2-A7BAEF1BB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30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EEE8-F241-3A08-BBC6-C63DB07D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C3AC2-A8CE-A1AB-6187-43941BC18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F0ED9-C444-8A4C-B323-3B247B39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3A9B2-702C-B5D7-00EA-BD444C82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E2E2-375D-4686-BF27-4B553B3F7C8C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A1A79-9851-9B64-ED83-41B28AB4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1AD79-DE0E-595A-630F-F1E043AC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998B-1F98-4EE4-A3E2-A7BAEF1BB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06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9F4A4-98DD-B790-74B7-7832FACD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6756D-2E93-FEBA-D580-598579124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BE39-789D-A381-6E09-F058D8165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1E2E2-375D-4686-BF27-4B553B3F7C8C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F7283-8510-BFB2-EDA6-59D892D58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9C5B3-977B-DBB7-F9DE-52C930E59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D998B-1F98-4EE4-A3E2-A7BAEF1BB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436737F4-7928-E91B-6A41-E338BE13DD0E}"/>
              </a:ext>
            </a:extLst>
          </p:cNvPr>
          <p:cNvSpPr/>
          <p:nvPr/>
        </p:nvSpPr>
        <p:spPr>
          <a:xfrm>
            <a:off x="4442605" y="690113"/>
            <a:ext cx="2520000" cy="252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CE51977-EB02-B98A-AB33-587699720476}"/>
              </a:ext>
            </a:extLst>
          </p:cNvPr>
          <p:cNvGrpSpPr>
            <a:grpSpLocks noChangeAspect="1"/>
          </p:cNvGrpSpPr>
          <p:nvPr/>
        </p:nvGrpSpPr>
        <p:grpSpPr>
          <a:xfrm>
            <a:off x="1250835" y="1395412"/>
            <a:ext cx="790398" cy="792000"/>
            <a:chOff x="1250834" y="360218"/>
            <a:chExt cx="2187691" cy="18288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3BDBB2-44C0-A964-B886-860738E40359}"/>
                </a:ext>
              </a:extLst>
            </p:cNvPr>
            <p:cNvCxnSpPr/>
            <p:nvPr/>
          </p:nvCxnSpPr>
          <p:spPr>
            <a:xfrm>
              <a:off x="1306190" y="1188135"/>
              <a:ext cx="2132335" cy="0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5EF0618-CE58-74BE-F5E4-EFA0D60728C7}"/>
                </a:ext>
              </a:extLst>
            </p:cNvPr>
            <p:cNvCxnSpPr/>
            <p:nvPr/>
          </p:nvCxnSpPr>
          <p:spPr>
            <a:xfrm>
              <a:off x="1253797" y="360218"/>
              <a:ext cx="0" cy="1828800"/>
            </a:xfrm>
            <a:prstGeom prst="line">
              <a:avLst/>
            </a:prstGeom>
            <a:ln w="381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7800C1-4C56-9F11-81EC-A7B1E52B7F95}"/>
                </a:ext>
              </a:extLst>
            </p:cNvPr>
            <p:cNvCxnSpPr>
              <a:cxnSpLocks/>
            </p:cNvCxnSpPr>
            <p:nvPr/>
          </p:nvCxnSpPr>
          <p:spPr>
            <a:xfrm>
              <a:off x="1250834" y="2189018"/>
              <a:ext cx="2187690" cy="0"/>
            </a:xfrm>
            <a:prstGeom prst="line">
              <a:avLst/>
            </a:prstGeom>
            <a:ln w="381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50F07FA-C1DF-A992-BFAA-10B1DCB9D3E6}"/>
                </a:ext>
              </a:extLst>
            </p:cNvPr>
            <p:cNvCxnSpPr/>
            <p:nvPr/>
          </p:nvCxnSpPr>
          <p:spPr>
            <a:xfrm flipV="1">
              <a:off x="1306190" y="1083065"/>
              <a:ext cx="360000" cy="360000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1796C7-746B-E0FE-1E52-1D31814EB4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6190" y="1083065"/>
              <a:ext cx="252084" cy="276045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E8751D-6516-48DF-4557-73082FDCC1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7225" y="823372"/>
              <a:ext cx="360000" cy="54000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ADE08C7-33A3-20E7-CBA3-263BD9BDC9BF}"/>
                </a:ext>
              </a:extLst>
            </p:cNvPr>
            <p:cNvCxnSpPr>
              <a:cxnSpLocks/>
            </p:cNvCxnSpPr>
            <p:nvPr/>
          </p:nvCxnSpPr>
          <p:spPr>
            <a:xfrm>
              <a:off x="2296175" y="828135"/>
              <a:ext cx="360000" cy="36000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385A2-DD8C-AB32-ACE9-BF12C09C9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937" y="452112"/>
              <a:ext cx="360000" cy="72000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3BAD37-7FD1-C862-FF1B-A88EF5E008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29887" y="452112"/>
              <a:ext cx="360000" cy="72000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969E872-C4B8-EAD2-DB38-19D796C63DBE}"/>
                </a:ext>
              </a:extLst>
            </p:cNvPr>
            <p:cNvCxnSpPr/>
            <p:nvPr/>
          </p:nvCxnSpPr>
          <p:spPr>
            <a:xfrm>
              <a:off x="1306189" y="1443065"/>
              <a:ext cx="2132335" cy="0"/>
            </a:xfrm>
            <a:prstGeom prst="line">
              <a:avLst/>
            </a:prstGeom>
            <a:ln w="12700" cap="rnd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982559-AA54-67FE-065C-CFEB97CA3EDF}"/>
                </a:ext>
              </a:extLst>
            </p:cNvPr>
            <p:cNvCxnSpPr/>
            <p:nvPr/>
          </p:nvCxnSpPr>
          <p:spPr>
            <a:xfrm>
              <a:off x="1306189" y="940485"/>
              <a:ext cx="2132335" cy="0"/>
            </a:xfrm>
            <a:prstGeom prst="line">
              <a:avLst/>
            </a:prstGeom>
            <a:ln w="12700" cap="rnd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B95B63-3505-F078-B8F5-5E0E83CCBC48}"/>
                </a:ext>
              </a:extLst>
            </p:cNvPr>
            <p:cNvSpPr/>
            <p:nvPr/>
          </p:nvSpPr>
          <p:spPr>
            <a:xfrm>
              <a:off x="2989412" y="40404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28CE71-01BA-93D5-BD6E-A35F7E9825B0}"/>
                </a:ext>
              </a:extLst>
            </p:cNvPr>
            <p:cNvSpPr/>
            <p:nvPr/>
          </p:nvSpPr>
          <p:spPr>
            <a:xfrm>
              <a:off x="1271840" y="140492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9FD6674-79AF-4035-95C7-5D5D566E3970}"/>
                </a:ext>
              </a:extLst>
            </p:cNvPr>
            <p:cNvSpPr/>
            <p:nvPr/>
          </p:nvSpPr>
          <p:spPr>
            <a:xfrm>
              <a:off x="1883490" y="1323133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981095C-A436-03F7-AA95-A3ECA1E6E61C}"/>
                </a:ext>
              </a:extLst>
            </p:cNvPr>
            <p:cNvSpPr/>
            <p:nvPr/>
          </p:nvSpPr>
          <p:spPr>
            <a:xfrm>
              <a:off x="1618509" y="103667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1830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Hayley Stagg</dc:creator>
  <cp:lastModifiedBy>Hayley Stagg</cp:lastModifiedBy>
  <cp:revision>1</cp:revision>
  <dcterms:created xsi:type="dcterms:W3CDTF">2024-01-29T10:31:14Z</dcterms:created>
  <dcterms:modified xsi:type="dcterms:W3CDTF">2024-01-31T13:07:40Z</dcterms:modified>
</cp:coreProperties>
</file>