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51"/>
    <p:restoredTop sz="94694"/>
  </p:normalViewPr>
  <p:slideViewPr>
    <p:cSldViewPr snapToGrid="0">
      <p:cViewPr varScale="1">
        <p:scale>
          <a:sx n="121" d="100"/>
          <a:sy n="121" d="100"/>
        </p:scale>
        <p:origin x="81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ABA71-E8FA-23B0-F1C3-31F1964092F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6C66BF0-A244-671B-FAC5-F4D8866FD1C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C73EBE3-936D-2127-ECC1-29CA97D3A67A}"/>
              </a:ext>
            </a:extLst>
          </p:cNvPr>
          <p:cNvSpPr>
            <a:spLocks noGrp="1"/>
          </p:cNvSpPr>
          <p:nvPr>
            <p:ph type="dt" sz="half" idx="10"/>
          </p:nvPr>
        </p:nvSpPr>
        <p:spPr/>
        <p:txBody>
          <a:bodyPr/>
          <a:lstStyle/>
          <a:p>
            <a:fld id="{E68C5B74-A615-154C-AD21-AFD23E6A1C88}" type="datetimeFigureOut">
              <a:rPr lang="en-US" smtClean="0"/>
              <a:t>8/3/24</a:t>
            </a:fld>
            <a:endParaRPr lang="en-US"/>
          </a:p>
        </p:txBody>
      </p:sp>
      <p:sp>
        <p:nvSpPr>
          <p:cNvPr id="5" name="Footer Placeholder 4">
            <a:extLst>
              <a:ext uri="{FF2B5EF4-FFF2-40B4-BE49-F238E27FC236}">
                <a16:creationId xmlns:a16="http://schemas.microsoft.com/office/drawing/2014/main" id="{63C00C68-8F80-DCE0-37E9-53F8CBB2D0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F1A627-633E-564B-9C43-FAD38DF6DE77}"/>
              </a:ext>
            </a:extLst>
          </p:cNvPr>
          <p:cNvSpPr>
            <a:spLocks noGrp="1"/>
          </p:cNvSpPr>
          <p:nvPr>
            <p:ph type="sldNum" sz="quarter" idx="12"/>
          </p:nvPr>
        </p:nvSpPr>
        <p:spPr/>
        <p:txBody>
          <a:bodyPr/>
          <a:lstStyle/>
          <a:p>
            <a:fld id="{76A8810F-1B07-3741-ADDB-9BA42017763D}" type="slidenum">
              <a:rPr lang="en-US" smtClean="0"/>
              <a:t>‹#›</a:t>
            </a:fld>
            <a:endParaRPr lang="en-US"/>
          </a:p>
        </p:txBody>
      </p:sp>
    </p:spTree>
    <p:extLst>
      <p:ext uri="{BB962C8B-B14F-4D97-AF65-F5344CB8AC3E}">
        <p14:creationId xmlns:p14="http://schemas.microsoft.com/office/powerpoint/2010/main" val="27435822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5E1E8-A6A3-E8B0-72D2-FA318EC57A4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04D90A9-0675-750D-05A7-38DA2E55C5F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30BB53-36EE-8917-9296-575B3A6AF8CA}"/>
              </a:ext>
            </a:extLst>
          </p:cNvPr>
          <p:cNvSpPr>
            <a:spLocks noGrp="1"/>
          </p:cNvSpPr>
          <p:nvPr>
            <p:ph type="dt" sz="half" idx="10"/>
          </p:nvPr>
        </p:nvSpPr>
        <p:spPr/>
        <p:txBody>
          <a:bodyPr/>
          <a:lstStyle/>
          <a:p>
            <a:fld id="{E68C5B74-A615-154C-AD21-AFD23E6A1C88}" type="datetimeFigureOut">
              <a:rPr lang="en-US" smtClean="0"/>
              <a:t>8/3/24</a:t>
            </a:fld>
            <a:endParaRPr lang="en-US"/>
          </a:p>
        </p:txBody>
      </p:sp>
      <p:sp>
        <p:nvSpPr>
          <p:cNvPr id="5" name="Footer Placeholder 4">
            <a:extLst>
              <a:ext uri="{FF2B5EF4-FFF2-40B4-BE49-F238E27FC236}">
                <a16:creationId xmlns:a16="http://schemas.microsoft.com/office/drawing/2014/main" id="{59BB689C-2798-85E5-1156-9A3651083D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014BD3-13E5-1706-1787-AB09420D48B4}"/>
              </a:ext>
            </a:extLst>
          </p:cNvPr>
          <p:cNvSpPr>
            <a:spLocks noGrp="1"/>
          </p:cNvSpPr>
          <p:nvPr>
            <p:ph type="sldNum" sz="quarter" idx="12"/>
          </p:nvPr>
        </p:nvSpPr>
        <p:spPr/>
        <p:txBody>
          <a:bodyPr/>
          <a:lstStyle/>
          <a:p>
            <a:fld id="{76A8810F-1B07-3741-ADDB-9BA42017763D}" type="slidenum">
              <a:rPr lang="en-US" smtClean="0"/>
              <a:t>‹#›</a:t>
            </a:fld>
            <a:endParaRPr lang="en-US"/>
          </a:p>
        </p:txBody>
      </p:sp>
    </p:spTree>
    <p:extLst>
      <p:ext uri="{BB962C8B-B14F-4D97-AF65-F5344CB8AC3E}">
        <p14:creationId xmlns:p14="http://schemas.microsoft.com/office/powerpoint/2010/main" val="2499414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AD51017-3DA0-A9A4-AC69-1BBA6C3DB51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5C16C02-A3D3-424F-AD99-AFDF3B09C61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F7D88E-A87B-8901-8C56-FAF1C8F63F80}"/>
              </a:ext>
            </a:extLst>
          </p:cNvPr>
          <p:cNvSpPr>
            <a:spLocks noGrp="1"/>
          </p:cNvSpPr>
          <p:nvPr>
            <p:ph type="dt" sz="half" idx="10"/>
          </p:nvPr>
        </p:nvSpPr>
        <p:spPr/>
        <p:txBody>
          <a:bodyPr/>
          <a:lstStyle/>
          <a:p>
            <a:fld id="{E68C5B74-A615-154C-AD21-AFD23E6A1C88}" type="datetimeFigureOut">
              <a:rPr lang="en-US" smtClean="0"/>
              <a:t>8/3/24</a:t>
            </a:fld>
            <a:endParaRPr lang="en-US"/>
          </a:p>
        </p:txBody>
      </p:sp>
      <p:sp>
        <p:nvSpPr>
          <p:cNvPr id="5" name="Footer Placeholder 4">
            <a:extLst>
              <a:ext uri="{FF2B5EF4-FFF2-40B4-BE49-F238E27FC236}">
                <a16:creationId xmlns:a16="http://schemas.microsoft.com/office/drawing/2014/main" id="{BDB394BA-F65F-F935-1695-41DBB3F86A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374B4F-F9F8-4DFB-4678-56138872AE78}"/>
              </a:ext>
            </a:extLst>
          </p:cNvPr>
          <p:cNvSpPr>
            <a:spLocks noGrp="1"/>
          </p:cNvSpPr>
          <p:nvPr>
            <p:ph type="sldNum" sz="quarter" idx="12"/>
          </p:nvPr>
        </p:nvSpPr>
        <p:spPr/>
        <p:txBody>
          <a:bodyPr/>
          <a:lstStyle/>
          <a:p>
            <a:fld id="{76A8810F-1B07-3741-ADDB-9BA42017763D}" type="slidenum">
              <a:rPr lang="en-US" smtClean="0"/>
              <a:t>‹#›</a:t>
            </a:fld>
            <a:endParaRPr lang="en-US"/>
          </a:p>
        </p:txBody>
      </p:sp>
    </p:spTree>
    <p:extLst>
      <p:ext uri="{BB962C8B-B14F-4D97-AF65-F5344CB8AC3E}">
        <p14:creationId xmlns:p14="http://schemas.microsoft.com/office/powerpoint/2010/main" val="24061874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2FF60-6D26-9B98-847B-07FCBF1832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5D8AB6-1103-D0CB-B9CD-9CD540184D3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724648-1A06-B9C9-CA81-50C1376D7124}"/>
              </a:ext>
            </a:extLst>
          </p:cNvPr>
          <p:cNvSpPr>
            <a:spLocks noGrp="1"/>
          </p:cNvSpPr>
          <p:nvPr>
            <p:ph type="dt" sz="half" idx="10"/>
          </p:nvPr>
        </p:nvSpPr>
        <p:spPr/>
        <p:txBody>
          <a:bodyPr/>
          <a:lstStyle/>
          <a:p>
            <a:fld id="{E68C5B74-A615-154C-AD21-AFD23E6A1C88}" type="datetimeFigureOut">
              <a:rPr lang="en-US" smtClean="0"/>
              <a:t>8/3/24</a:t>
            </a:fld>
            <a:endParaRPr lang="en-US"/>
          </a:p>
        </p:txBody>
      </p:sp>
      <p:sp>
        <p:nvSpPr>
          <p:cNvPr id="5" name="Footer Placeholder 4">
            <a:extLst>
              <a:ext uri="{FF2B5EF4-FFF2-40B4-BE49-F238E27FC236}">
                <a16:creationId xmlns:a16="http://schemas.microsoft.com/office/drawing/2014/main" id="{901B9FBE-5F85-31BF-0969-B8E7BF7EE8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8B54D7-4D5A-0556-C270-5DF8357244EB}"/>
              </a:ext>
            </a:extLst>
          </p:cNvPr>
          <p:cNvSpPr>
            <a:spLocks noGrp="1"/>
          </p:cNvSpPr>
          <p:nvPr>
            <p:ph type="sldNum" sz="quarter" idx="12"/>
          </p:nvPr>
        </p:nvSpPr>
        <p:spPr/>
        <p:txBody>
          <a:bodyPr/>
          <a:lstStyle/>
          <a:p>
            <a:fld id="{76A8810F-1B07-3741-ADDB-9BA42017763D}" type="slidenum">
              <a:rPr lang="en-US" smtClean="0"/>
              <a:t>‹#›</a:t>
            </a:fld>
            <a:endParaRPr lang="en-US"/>
          </a:p>
        </p:txBody>
      </p:sp>
    </p:spTree>
    <p:extLst>
      <p:ext uri="{BB962C8B-B14F-4D97-AF65-F5344CB8AC3E}">
        <p14:creationId xmlns:p14="http://schemas.microsoft.com/office/powerpoint/2010/main" val="10526044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BDFDB-877A-496C-8AF1-86A8C357F0A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FABB9B7-1A26-0E4F-C322-938844409D8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8C5BC81-3D0A-FC88-A451-75AED068BCDE}"/>
              </a:ext>
            </a:extLst>
          </p:cNvPr>
          <p:cNvSpPr>
            <a:spLocks noGrp="1"/>
          </p:cNvSpPr>
          <p:nvPr>
            <p:ph type="dt" sz="half" idx="10"/>
          </p:nvPr>
        </p:nvSpPr>
        <p:spPr/>
        <p:txBody>
          <a:bodyPr/>
          <a:lstStyle/>
          <a:p>
            <a:fld id="{E68C5B74-A615-154C-AD21-AFD23E6A1C88}" type="datetimeFigureOut">
              <a:rPr lang="en-US" smtClean="0"/>
              <a:t>8/3/24</a:t>
            </a:fld>
            <a:endParaRPr lang="en-US"/>
          </a:p>
        </p:txBody>
      </p:sp>
      <p:sp>
        <p:nvSpPr>
          <p:cNvPr id="5" name="Footer Placeholder 4">
            <a:extLst>
              <a:ext uri="{FF2B5EF4-FFF2-40B4-BE49-F238E27FC236}">
                <a16:creationId xmlns:a16="http://schemas.microsoft.com/office/drawing/2014/main" id="{D65FED52-6F6E-83D5-86E7-A5F2BC74ED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350B2E-9E40-614B-B0F4-29D1B2C798D5}"/>
              </a:ext>
            </a:extLst>
          </p:cNvPr>
          <p:cNvSpPr>
            <a:spLocks noGrp="1"/>
          </p:cNvSpPr>
          <p:nvPr>
            <p:ph type="sldNum" sz="quarter" idx="12"/>
          </p:nvPr>
        </p:nvSpPr>
        <p:spPr/>
        <p:txBody>
          <a:bodyPr/>
          <a:lstStyle/>
          <a:p>
            <a:fld id="{76A8810F-1B07-3741-ADDB-9BA42017763D}" type="slidenum">
              <a:rPr lang="en-US" smtClean="0"/>
              <a:t>‹#›</a:t>
            </a:fld>
            <a:endParaRPr lang="en-US"/>
          </a:p>
        </p:txBody>
      </p:sp>
    </p:spTree>
    <p:extLst>
      <p:ext uri="{BB962C8B-B14F-4D97-AF65-F5344CB8AC3E}">
        <p14:creationId xmlns:p14="http://schemas.microsoft.com/office/powerpoint/2010/main" val="1315743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FB059-C354-75A3-E8D8-18795B6B8DD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DA4AD0-0477-E852-979B-137A9CB8CD4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48AEA4F-7DBB-9A10-AB5A-B94B2D00E67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7D09F74-1C63-B590-EAD4-A6EE0F9E822F}"/>
              </a:ext>
            </a:extLst>
          </p:cNvPr>
          <p:cNvSpPr>
            <a:spLocks noGrp="1"/>
          </p:cNvSpPr>
          <p:nvPr>
            <p:ph type="dt" sz="half" idx="10"/>
          </p:nvPr>
        </p:nvSpPr>
        <p:spPr/>
        <p:txBody>
          <a:bodyPr/>
          <a:lstStyle/>
          <a:p>
            <a:fld id="{E68C5B74-A615-154C-AD21-AFD23E6A1C88}" type="datetimeFigureOut">
              <a:rPr lang="en-US" smtClean="0"/>
              <a:t>8/3/24</a:t>
            </a:fld>
            <a:endParaRPr lang="en-US"/>
          </a:p>
        </p:txBody>
      </p:sp>
      <p:sp>
        <p:nvSpPr>
          <p:cNvPr id="6" name="Footer Placeholder 5">
            <a:extLst>
              <a:ext uri="{FF2B5EF4-FFF2-40B4-BE49-F238E27FC236}">
                <a16:creationId xmlns:a16="http://schemas.microsoft.com/office/drawing/2014/main" id="{E0C00979-6D8A-1346-2851-065E2FCBB2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ACBD2FA-B387-2CE9-D6CF-390FEB31AD01}"/>
              </a:ext>
            </a:extLst>
          </p:cNvPr>
          <p:cNvSpPr>
            <a:spLocks noGrp="1"/>
          </p:cNvSpPr>
          <p:nvPr>
            <p:ph type="sldNum" sz="quarter" idx="12"/>
          </p:nvPr>
        </p:nvSpPr>
        <p:spPr/>
        <p:txBody>
          <a:bodyPr/>
          <a:lstStyle/>
          <a:p>
            <a:fld id="{76A8810F-1B07-3741-ADDB-9BA42017763D}" type="slidenum">
              <a:rPr lang="en-US" smtClean="0"/>
              <a:t>‹#›</a:t>
            </a:fld>
            <a:endParaRPr lang="en-US"/>
          </a:p>
        </p:txBody>
      </p:sp>
    </p:spTree>
    <p:extLst>
      <p:ext uri="{BB962C8B-B14F-4D97-AF65-F5344CB8AC3E}">
        <p14:creationId xmlns:p14="http://schemas.microsoft.com/office/powerpoint/2010/main" val="3099963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BF8DA-05FD-9BCD-A269-CC839532C02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59362EB-2B19-1E0B-58E6-D0C41DC6AAD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7CCAEDA-A606-5266-70FA-048F3BC5A24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ED28968-E523-21C4-4FE7-C4D84995163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279613A-C6D1-7C9F-9154-62A59A0115C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2991719-499B-4D74-7832-DE515881B440}"/>
              </a:ext>
            </a:extLst>
          </p:cNvPr>
          <p:cNvSpPr>
            <a:spLocks noGrp="1"/>
          </p:cNvSpPr>
          <p:nvPr>
            <p:ph type="dt" sz="half" idx="10"/>
          </p:nvPr>
        </p:nvSpPr>
        <p:spPr/>
        <p:txBody>
          <a:bodyPr/>
          <a:lstStyle/>
          <a:p>
            <a:fld id="{E68C5B74-A615-154C-AD21-AFD23E6A1C88}" type="datetimeFigureOut">
              <a:rPr lang="en-US" smtClean="0"/>
              <a:t>8/3/24</a:t>
            </a:fld>
            <a:endParaRPr lang="en-US"/>
          </a:p>
        </p:txBody>
      </p:sp>
      <p:sp>
        <p:nvSpPr>
          <p:cNvPr id="8" name="Footer Placeholder 7">
            <a:extLst>
              <a:ext uri="{FF2B5EF4-FFF2-40B4-BE49-F238E27FC236}">
                <a16:creationId xmlns:a16="http://schemas.microsoft.com/office/drawing/2014/main" id="{7F5D7C87-303D-0594-AA5B-8D6479CC5BE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E8A8FE4-53E6-3EC5-536D-F4602533B348}"/>
              </a:ext>
            </a:extLst>
          </p:cNvPr>
          <p:cNvSpPr>
            <a:spLocks noGrp="1"/>
          </p:cNvSpPr>
          <p:nvPr>
            <p:ph type="sldNum" sz="quarter" idx="12"/>
          </p:nvPr>
        </p:nvSpPr>
        <p:spPr/>
        <p:txBody>
          <a:bodyPr/>
          <a:lstStyle/>
          <a:p>
            <a:fld id="{76A8810F-1B07-3741-ADDB-9BA42017763D}" type="slidenum">
              <a:rPr lang="en-US" smtClean="0"/>
              <a:t>‹#›</a:t>
            </a:fld>
            <a:endParaRPr lang="en-US"/>
          </a:p>
        </p:txBody>
      </p:sp>
    </p:spTree>
    <p:extLst>
      <p:ext uri="{BB962C8B-B14F-4D97-AF65-F5344CB8AC3E}">
        <p14:creationId xmlns:p14="http://schemas.microsoft.com/office/powerpoint/2010/main" val="19604922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D7404-5557-AAA5-DB34-CD55AFA1C77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0798CF5-90C8-935F-2D93-2635D10A30E3}"/>
              </a:ext>
            </a:extLst>
          </p:cNvPr>
          <p:cNvSpPr>
            <a:spLocks noGrp="1"/>
          </p:cNvSpPr>
          <p:nvPr>
            <p:ph type="dt" sz="half" idx="10"/>
          </p:nvPr>
        </p:nvSpPr>
        <p:spPr/>
        <p:txBody>
          <a:bodyPr/>
          <a:lstStyle/>
          <a:p>
            <a:fld id="{E68C5B74-A615-154C-AD21-AFD23E6A1C88}" type="datetimeFigureOut">
              <a:rPr lang="en-US" smtClean="0"/>
              <a:t>8/3/24</a:t>
            </a:fld>
            <a:endParaRPr lang="en-US"/>
          </a:p>
        </p:txBody>
      </p:sp>
      <p:sp>
        <p:nvSpPr>
          <p:cNvPr id="4" name="Footer Placeholder 3">
            <a:extLst>
              <a:ext uri="{FF2B5EF4-FFF2-40B4-BE49-F238E27FC236}">
                <a16:creationId xmlns:a16="http://schemas.microsoft.com/office/drawing/2014/main" id="{B995F9BA-731F-1854-4C17-9617E9A29CB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63C749-BE2D-58D9-5E80-CDE5803B94C7}"/>
              </a:ext>
            </a:extLst>
          </p:cNvPr>
          <p:cNvSpPr>
            <a:spLocks noGrp="1"/>
          </p:cNvSpPr>
          <p:nvPr>
            <p:ph type="sldNum" sz="quarter" idx="12"/>
          </p:nvPr>
        </p:nvSpPr>
        <p:spPr/>
        <p:txBody>
          <a:bodyPr/>
          <a:lstStyle/>
          <a:p>
            <a:fld id="{76A8810F-1B07-3741-ADDB-9BA42017763D}" type="slidenum">
              <a:rPr lang="en-US" smtClean="0"/>
              <a:t>‹#›</a:t>
            </a:fld>
            <a:endParaRPr lang="en-US"/>
          </a:p>
        </p:txBody>
      </p:sp>
    </p:spTree>
    <p:extLst>
      <p:ext uri="{BB962C8B-B14F-4D97-AF65-F5344CB8AC3E}">
        <p14:creationId xmlns:p14="http://schemas.microsoft.com/office/powerpoint/2010/main" val="19804285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2A17A8-F729-8F19-1382-1F69987E9E02}"/>
              </a:ext>
            </a:extLst>
          </p:cNvPr>
          <p:cNvSpPr>
            <a:spLocks noGrp="1"/>
          </p:cNvSpPr>
          <p:nvPr>
            <p:ph type="dt" sz="half" idx="10"/>
          </p:nvPr>
        </p:nvSpPr>
        <p:spPr/>
        <p:txBody>
          <a:bodyPr/>
          <a:lstStyle/>
          <a:p>
            <a:fld id="{E68C5B74-A615-154C-AD21-AFD23E6A1C88}" type="datetimeFigureOut">
              <a:rPr lang="en-US" smtClean="0"/>
              <a:t>8/3/24</a:t>
            </a:fld>
            <a:endParaRPr lang="en-US"/>
          </a:p>
        </p:txBody>
      </p:sp>
      <p:sp>
        <p:nvSpPr>
          <p:cNvPr id="3" name="Footer Placeholder 2">
            <a:extLst>
              <a:ext uri="{FF2B5EF4-FFF2-40B4-BE49-F238E27FC236}">
                <a16:creationId xmlns:a16="http://schemas.microsoft.com/office/drawing/2014/main" id="{312A75E5-3FFB-D618-EFF5-946F571326B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8C609F-FEF2-EDAE-3D2B-07963D5B9C4A}"/>
              </a:ext>
            </a:extLst>
          </p:cNvPr>
          <p:cNvSpPr>
            <a:spLocks noGrp="1"/>
          </p:cNvSpPr>
          <p:nvPr>
            <p:ph type="sldNum" sz="quarter" idx="12"/>
          </p:nvPr>
        </p:nvSpPr>
        <p:spPr/>
        <p:txBody>
          <a:bodyPr/>
          <a:lstStyle/>
          <a:p>
            <a:fld id="{76A8810F-1B07-3741-ADDB-9BA42017763D}" type="slidenum">
              <a:rPr lang="en-US" smtClean="0"/>
              <a:t>‹#›</a:t>
            </a:fld>
            <a:endParaRPr lang="en-US"/>
          </a:p>
        </p:txBody>
      </p:sp>
    </p:spTree>
    <p:extLst>
      <p:ext uri="{BB962C8B-B14F-4D97-AF65-F5344CB8AC3E}">
        <p14:creationId xmlns:p14="http://schemas.microsoft.com/office/powerpoint/2010/main" val="20248795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FE448-BF83-08C5-6A07-32D683B0BC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3CE3693-E685-7621-45AB-83B829897E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A40CDF5-B9E5-B060-53B2-5CAB99EE60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4871C9-6480-351C-D187-3D203FA41C57}"/>
              </a:ext>
            </a:extLst>
          </p:cNvPr>
          <p:cNvSpPr>
            <a:spLocks noGrp="1"/>
          </p:cNvSpPr>
          <p:nvPr>
            <p:ph type="dt" sz="half" idx="10"/>
          </p:nvPr>
        </p:nvSpPr>
        <p:spPr/>
        <p:txBody>
          <a:bodyPr/>
          <a:lstStyle/>
          <a:p>
            <a:fld id="{E68C5B74-A615-154C-AD21-AFD23E6A1C88}" type="datetimeFigureOut">
              <a:rPr lang="en-US" smtClean="0"/>
              <a:t>8/3/24</a:t>
            </a:fld>
            <a:endParaRPr lang="en-US"/>
          </a:p>
        </p:txBody>
      </p:sp>
      <p:sp>
        <p:nvSpPr>
          <p:cNvPr id="6" name="Footer Placeholder 5">
            <a:extLst>
              <a:ext uri="{FF2B5EF4-FFF2-40B4-BE49-F238E27FC236}">
                <a16:creationId xmlns:a16="http://schemas.microsoft.com/office/drawing/2014/main" id="{44B04207-2CC8-C6CA-F668-20C51BF668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779CC1-46AA-933E-DA65-274195087660}"/>
              </a:ext>
            </a:extLst>
          </p:cNvPr>
          <p:cNvSpPr>
            <a:spLocks noGrp="1"/>
          </p:cNvSpPr>
          <p:nvPr>
            <p:ph type="sldNum" sz="quarter" idx="12"/>
          </p:nvPr>
        </p:nvSpPr>
        <p:spPr/>
        <p:txBody>
          <a:bodyPr/>
          <a:lstStyle/>
          <a:p>
            <a:fld id="{76A8810F-1B07-3741-ADDB-9BA42017763D}" type="slidenum">
              <a:rPr lang="en-US" smtClean="0"/>
              <a:t>‹#›</a:t>
            </a:fld>
            <a:endParaRPr lang="en-US"/>
          </a:p>
        </p:txBody>
      </p:sp>
    </p:spTree>
    <p:extLst>
      <p:ext uri="{BB962C8B-B14F-4D97-AF65-F5344CB8AC3E}">
        <p14:creationId xmlns:p14="http://schemas.microsoft.com/office/powerpoint/2010/main" val="27400451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DFE52-553E-0F21-EA08-E04B84DD28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67AAB3E-4ED3-9ADF-BF1D-F48B4494458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F74305A-50EE-A207-932F-A4A2FBC2B5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0D648D-4203-6B9F-545B-632AFB0DBA2B}"/>
              </a:ext>
            </a:extLst>
          </p:cNvPr>
          <p:cNvSpPr>
            <a:spLocks noGrp="1"/>
          </p:cNvSpPr>
          <p:nvPr>
            <p:ph type="dt" sz="half" idx="10"/>
          </p:nvPr>
        </p:nvSpPr>
        <p:spPr/>
        <p:txBody>
          <a:bodyPr/>
          <a:lstStyle/>
          <a:p>
            <a:fld id="{E68C5B74-A615-154C-AD21-AFD23E6A1C88}" type="datetimeFigureOut">
              <a:rPr lang="en-US" smtClean="0"/>
              <a:t>8/3/24</a:t>
            </a:fld>
            <a:endParaRPr lang="en-US"/>
          </a:p>
        </p:txBody>
      </p:sp>
      <p:sp>
        <p:nvSpPr>
          <p:cNvPr id="6" name="Footer Placeholder 5">
            <a:extLst>
              <a:ext uri="{FF2B5EF4-FFF2-40B4-BE49-F238E27FC236}">
                <a16:creationId xmlns:a16="http://schemas.microsoft.com/office/drawing/2014/main" id="{A00344D2-22E6-FB9F-5138-5F11E94DE2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A72181-C8C6-C6C8-990B-09150D9C9679}"/>
              </a:ext>
            </a:extLst>
          </p:cNvPr>
          <p:cNvSpPr>
            <a:spLocks noGrp="1"/>
          </p:cNvSpPr>
          <p:nvPr>
            <p:ph type="sldNum" sz="quarter" idx="12"/>
          </p:nvPr>
        </p:nvSpPr>
        <p:spPr/>
        <p:txBody>
          <a:bodyPr/>
          <a:lstStyle/>
          <a:p>
            <a:fld id="{76A8810F-1B07-3741-ADDB-9BA42017763D}" type="slidenum">
              <a:rPr lang="en-US" smtClean="0"/>
              <a:t>‹#›</a:t>
            </a:fld>
            <a:endParaRPr lang="en-US"/>
          </a:p>
        </p:txBody>
      </p:sp>
    </p:spTree>
    <p:extLst>
      <p:ext uri="{BB962C8B-B14F-4D97-AF65-F5344CB8AC3E}">
        <p14:creationId xmlns:p14="http://schemas.microsoft.com/office/powerpoint/2010/main" val="24848760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EDCF9BE-4FAA-028A-07FB-1182DB4061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56E3F2E-3FE6-ECDF-F19C-98057279449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DDF8DC-D9A7-36AD-FA88-23BD0B5F3AE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68C5B74-A615-154C-AD21-AFD23E6A1C88}" type="datetimeFigureOut">
              <a:rPr lang="en-US" smtClean="0"/>
              <a:t>8/3/24</a:t>
            </a:fld>
            <a:endParaRPr lang="en-US"/>
          </a:p>
        </p:txBody>
      </p:sp>
      <p:sp>
        <p:nvSpPr>
          <p:cNvPr id="5" name="Footer Placeholder 4">
            <a:extLst>
              <a:ext uri="{FF2B5EF4-FFF2-40B4-BE49-F238E27FC236}">
                <a16:creationId xmlns:a16="http://schemas.microsoft.com/office/drawing/2014/main" id="{70454A0A-EE80-3A99-95F6-E69AE92B0A4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8B900433-A790-F4BB-2A78-8E43F1A7090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6A8810F-1B07-3741-ADDB-9BA42017763D}" type="slidenum">
              <a:rPr lang="en-US" smtClean="0"/>
              <a:t>‹#›</a:t>
            </a:fld>
            <a:endParaRPr lang="en-US"/>
          </a:p>
        </p:txBody>
      </p:sp>
    </p:spTree>
    <p:extLst>
      <p:ext uri="{BB962C8B-B14F-4D97-AF65-F5344CB8AC3E}">
        <p14:creationId xmlns:p14="http://schemas.microsoft.com/office/powerpoint/2010/main" val="33158266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98B60-D77D-2D91-A7E4-D4F82B1F0AD4}"/>
              </a:ext>
            </a:extLst>
          </p:cNvPr>
          <p:cNvSpPr>
            <a:spLocks noGrp="1"/>
          </p:cNvSpPr>
          <p:nvPr>
            <p:ph type="ctrTitle"/>
          </p:nvPr>
        </p:nvSpPr>
        <p:spPr>
          <a:xfrm>
            <a:off x="744070" y="1821612"/>
            <a:ext cx="10703859" cy="2387600"/>
          </a:xfrm>
        </p:spPr>
        <p:txBody>
          <a:bodyPr/>
          <a:lstStyle/>
          <a:p>
            <a:r>
              <a:rPr lang="en-US" dirty="0"/>
              <a:t>Carnot Innovations Written Test: Programmer</a:t>
            </a:r>
          </a:p>
        </p:txBody>
      </p:sp>
      <p:sp>
        <p:nvSpPr>
          <p:cNvPr id="3" name="Subtitle 2">
            <a:extLst>
              <a:ext uri="{FF2B5EF4-FFF2-40B4-BE49-F238E27FC236}">
                <a16:creationId xmlns:a16="http://schemas.microsoft.com/office/drawing/2014/main" id="{8CEEB1AF-DE7D-9463-4DFA-409F41F76FE9}"/>
              </a:ext>
            </a:extLst>
          </p:cNvPr>
          <p:cNvSpPr>
            <a:spLocks noGrp="1"/>
          </p:cNvSpPr>
          <p:nvPr>
            <p:ph type="subTitle" idx="1"/>
          </p:nvPr>
        </p:nvSpPr>
        <p:spPr>
          <a:xfrm>
            <a:off x="1524000" y="4290529"/>
            <a:ext cx="9144000" cy="1655762"/>
          </a:xfrm>
        </p:spPr>
        <p:txBody>
          <a:bodyPr/>
          <a:lstStyle/>
          <a:p>
            <a:r>
              <a:rPr lang="en-US" dirty="0"/>
              <a:t>Hayley Hunt</a:t>
            </a:r>
          </a:p>
        </p:txBody>
      </p:sp>
      <p:pic>
        <p:nvPicPr>
          <p:cNvPr id="6" name="Picture 5" descr="A logo for a company&#10;&#10;Description automatically generated">
            <a:extLst>
              <a:ext uri="{FF2B5EF4-FFF2-40B4-BE49-F238E27FC236}">
                <a16:creationId xmlns:a16="http://schemas.microsoft.com/office/drawing/2014/main" id="{FCF046AB-5020-24DF-F001-160CE4388D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7361" y="1252316"/>
            <a:ext cx="1057275" cy="1057275"/>
          </a:xfrm>
          <a:prstGeom prst="rect">
            <a:avLst/>
          </a:prstGeom>
        </p:spPr>
      </p:pic>
    </p:spTree>
    <p:extLst>
      <p:ext uri="{BB962C8B-B14F-4D97-AF65-F5344CB8AC3E}">
        <p14:creationId xmlns:p14="http://schemas.microsoft.com/office/powerpoint/2010/main" val="38708541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765E1-A3CF-57AA-8901-BA5DBBAE25DB}"/>
              </a:ext>
            </a:extLst>
          </p:cNvPr>
          <p:cNvSpPr>
            <a:spLocks noGrp="1"/>
          </p:cNvSpPr>
          <p:nvPr>
            <p:ph type="title"/>
          </p:nvPr>
        </p:nvSpPr>
        <p:spPr/>
        <p:txBody>
          <a:bodyPr/>
          <a:lstStyle/>
          <a:p>
            <a:r>
              <a:rPr lang="en-US" dirty="0"/>
              <a:t>Instructions</a:t>
            </a:r>
          </a:p>
        </p:txBody>
      </p:sp>
      <p:sp>
        <p:nvSpPr>
          <p:cNvPr id="3" name="Content Placeholder 2">
            <a:extLst>
              <a:ext uri="{FF2B5EF4-FFF2-40B4-BE49-F238E27FC236}">
                <a16:creationId xmlns:a16="http://schemas.microsoft.com/office/drawing/2014/main" id="{6E18833E-C556-C03B-31BD-D95C53955D5E}"/>
              </a:ext>
            </a:extLst>
          </p:cNvPr>
          <p:cNvSpPr>
            <a:spLocks noGrp="1"/>
          </p:cNvSpPr>
          <p:nvPr>
            <p:ph idx="1"/>
          </p:nvPr>
        </p:nvSpPr>
        <p:spPr/>
        <p:txBody>
          <a:bodyPr>
            <a:normAutofit fontScale="92500" lnSpcReduction="10000"/>
          </a:bodyPr>
          <a:lstStyle/>
          <a:p>
            <a:r>
              <a:rPr lang="en-US" sz="2000" dirty="0"/>
              <a:t>This chiller system has the symptom of "low chilled water delta T".  That is the chilled water supply and chilled water return temperature differences are small (less than 3 Degree Celsius).</a:t>
            </a:r>
          </a:p>
          <a:p>
            <a:endParaRPr lang="en-US" sz="2000" dirty="0"/>
          </a:p>
          <a:p>
            <a:r>
              <a:rPr lang="en-US" sz="2000" dirty="0"/>
              <a:t>Chilled Water Supply Temp: </a:t>
            </a:r>
            <a:r>
              <a:rPr lang="en-US" sz="2000" dirty="0" err="1"/>
              <a:t>CHWS_Temp</a:t>
            </a:r>
            <a:endParaRPr lang="en-US" sz="2000" dirty="0"/>
          </a:p>
          <a:p>
            <a:r>
              <a:rPr lang="en-US" sz="2000" dirty="0"/>
              <a:t>Chilled Water Return Temp: </a:t>
            </a:r>
            <a:r>
              <a:rPr lang="en-US" sz="2000" dirty="0" err="1"/>
              <a:t>CHWR_Temp</a:t>
            </a:r>
            <a:endParaRPr lang="en-US" sz="2000" dirty="0"/>
          </a:p>
          <a:p>
            <a:endParaRPr lang="en-US" sz="2000" dirty="0"/>
          </a:p>
          <a:p>
            <a:pPr marL="514350" indent="-514350">
              <a:buAutoNum type="arabicPeriod"/>
            </a:pPr>
            <a:r>
              <a:rPr lang="en-US" sz="2000" dirty="0"/>
              <a:t>Please consider the readings when the chiller is on (when </a:t>
            </a:r>
            <a:r>
              <a:rPr lang="en-US" sz="2000" dirty="0" err="1"/>
              <a:t>Comp_Power</a:t>
            </a:r>
            <a:r>
              <a:rPr lang="en-US" sz="2000" dirty="0"/>
              <a:t> &gt; 10).</a:t>
            </a:r>
          </a:p>
          <a:p>
            <a:pPr marL="514350" indent="-514350">
              <a:buAutoNum type="arabicPeriod"/>
            </a:pPr>
            <a:r>
              <a:rPr lang="en-US" sz="2000" dirty="0"/>
              <a:t>2. Each of the 4 chillers (ACPC 1 to 4) would have their own temperature and power sensors, i.e.: ACPC-</a:t>
            </a:r>
            <a:r>
              <a:rPr lang="en-US" sz="2000" dirty="0" err="1"/>
              <a:t>XCHWS_Temp</a:t>
            </a:r>
            <a:r>
              <a:rPr lang="en-US" sz="2000" dirty="0"/>
              <a:t>, ACPC-</a:t>
            </a:r>
            <a:r>
              <a:rPr lang="en-US" sz="2000" dirty="0" err="1"/>
              <a:t>XCHWR_Temp</a:t>
            </a:r>
            <a:r>
              <a:rPr lang="en-US" sz="2000" dirty="0"/>
              <a:t>, ACPC-</a:t>
            </a:r>
            <a:r>
              <a:rPr lang="en-US" sz="2000" dirty="0" err="1"/>
              <a:t>XComp_Power</a:t>
            </a:r>
            <a:endParaRPr lang="en-US" sz="2000" dirty="0"/>
          </a:p>
          <a:p>
            <a:pPr marL="514350" indent="-514350">
              <a:buAutoNum type="arabicPeriod"/>
            </a:pPr>
            <a:r>
              <a:rPr lang="en-US" sz="2000" dirty="0"/>
              <a:t>(optional) You might also consider the flow rate of chilled water flowing through each chiller.</a:t>
            </a:r>
          </a:p>
          <a:p>
            <a:pPr marL="0" indent="0">
              <a:buNone/>
            </a:pPr>
            <a:endParaRPr lang="en-US" sz="2000" dirty="0"/>
          </a:p>
          <a:p>
            <a:r>
              <a:rPr lang="en-US" sz="2000" dirty="0"/>
              <a:t>Please provide a detailed visual chart(s) to identify and diagnose the symptom and provide the best suitable analysis. </a:t>
            </a:r>
          </a:p>
        </p:txBody>
      </p:sp>
    </p:spTree>
    <p:extLst>
      <p:ext uri="{BB962C8B-B14F-4D97-AF65-F5344CB8AC3E}">
        <p14:creationId xmlns:p14="http://schemas.microsoft.com/office/powerpoint/2010/main" val="2864458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7B222-06EE-369A-A6B3-C85898E9B1A2}"/>
              </a:ext>
            </a:extLst>
          </p:cNvPr>
          <p:cNvSpPr>
            <a:spLocks noGrp="1"/>
          </p:cNvSpPr>
          <p:nvPr>
            <p:ph type="title"/>
          </p:nvPr>
        </p:nvSpPr>
        <p:spPr>
          <a:xfrm>
            <a:off x="838200" y="365125"/>
            <a:ext cx="4310743" cy="1325563"/>
          </a:xfrm>
        </p:spPr>
        <p:txBody>
          <a:bodyPr>
            <a:normAutofit fontScale="90000"/>
          </a:bodyPr>
          <a:lstStyle/>
          <a:p>
            <a:r>
              <a:rPr lang="en-US" dirty="0"/>
              <a:t>Chiller Temperature Differences</a:t>
            </a:r>
          </a:p>
        </p:txBody>
      </p:sp>
      <p:pic>
        <p:nvPicPr>
          <p:cNvPr id="4" name="Picture 3">
            <a:extLst>
              <a:ext uri="{FF2B5EF4-FFF2-40B4-BE49-F238E27FC236}">
                <a16:creationId xmlns:a16="http://schemas.microsoft.com/office/drawing/2014/main" id="{68B1589C-1ACF-8CD6-5A79-AC854DFA22D3}"/>
              </a:ext>
            </a:extLst>
          </p:cNvPr>
          <p:cNvPicPr>
            <a:picLocks noChangeAspect="1"/>
          </p:cNvPicPr>
          <p:nvPr/>
        </p:nvPicPr>
        <p:blipFill>
          <a:blip r:embed="rId2"/>
          <a:stretch>
            <a:fillRect/>
          </a:stretch>
        </p:blipFill>
        <p:spPr>
          <a:xfrm>
            <a:off x="5324327" y="0"/>
            <a:ext cx="6867673" cy="6858000"/>
          </a:xfrm>
          <a:prstGeom prst="rect">
            <a:avLst/>
          </a:prstGeom>
        </p:spPr>
      </p:pic>
      <p:pic>
        <p:nvPicPr>
          <p:cNvPr id="6" name="Picture 5">
            <a:extLst>
              <a:ext uri="{FF2B5EF4-FFF2-40B4-BE49-F238E27FC236}">
                <a16:creationId xmlns:a16="http://schemas.microsoft.com/office/drawing/2014/main" id="{66A4A480-6036-F579-C4CE-9DC6E9AAC674}"/>
              </a:ext>
            </a:extLst>
          </p:cNvPr>
          <p:cNvPicPr>
            <a:picLocks noChangeAspect="1"/>
          </p:cNvPicPr>
          <p:nvPr/>
        </p:nvPicPr>
        <p:blipFill>
          <a:blip r:embed="rId3"/>
          <a:stretch>
            <a:fillRect/>
          </a:stretch>
        </p:blipFill>
        <p:spPr>
          <a:xfrm>
            <a:off x="1" y="1525459"/>
            <a:ext cx="5324326" cy="3830195"/>
          </a:xfrm>
          <a:prstGeom prst="rect">
            <a:avLst/>
          </a:prstGeom>
        </p:spPr>
      </p:pic>
      <p:sp>
        <p:nvSpPr>
          <p:cNvPr id="8" name="TextBox 7">
            <a:extLst>
              <a:ext uri="{FF2B5EF4-FFF2-40B4-BE49-F238E27FC236}">
                <a16:creationId xmlns:a16="http://schemas.microsoft.com/office/drawing/2014/main" id="{764CB405-F132-C252-3ADE-5412FB068A6A}"/>
              </a:ext>
            </a:extLst>
          </p:cNvPr>
          <p:cNvSpPr txBox="1"/>
          <p:nvPr/>
        </p:nvSpPr>
        <p:spPr>
          <a:xfrm>
            <a:off x="133896" y="5474498"/>
            <a:ext cx="6446365" cy="954107"/>
          </a:xfrm>
          <a:prstGeom prst="rect">
            <a:avLst/>
          </a:prstGeom>
          <a:noFill/>
        </p:spPr>
        <p:txBody>
          <a:bodyPr wrap="square">
            <a:spAutoFit/>
          </a:bodyPr>
          <a:lstStyle/>
          <a:p>
            <a:r>
              <a:rPr lang="en-US" sz="1400" b="0" i="0" dirty="0">
                <a:effectLst/>
              </a:rPr>
              <a:t>Percentage of datapoints beneath 3 degrees ACPC1: 80.6 %</a:t>
            </a:r>
          </a:p>
          <a:p>
            <a:r>
              <a:rPr lang="en-US" sz="1400" b="0" i="0" dirty="0">
                <a:effectLst/>
              </a:rPr>
              <a:t>Percentage of datapoints beneath 3 degrees ACPC2: 54.3 % </a:t>
            </a:r>
          </a:p>
          <a:p>
            <a:r>
              <a:rPr lang="en-US" sz="1400" b="0" i="0" dirty="0">
                <a:effectLst/>
              </a:rPr>
              <a:t>Percentage of datapoints beneath 3 degrees ACPC3: 42.0 %</a:t>
            </a:r>
          </a:p>
          <a:p>
            <a:r>
              <a:rPr lang="en-US" sz="1400" b="0" i="0" dirty="0">
                <a:effectLst/>
              </a:rPr>
              <a:t>Percentage of datapoints beneath 3 degrees ACPC4: 63.0 % </a:t>
            </a:r>
          </a:p>
        </p:txBody>
      </p:sp>
    </p:spTree>
    <p:extLst>
      <p:ext uri="{BB962C8B-B14F-4D97-AF65-F5344CB8AC3E}">
        <p14:creationId xmlns:p14="http://schemas.microsoft.com/office/powerpoint/2010/main" val="14287350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42379B4-E9EC-EE97-812A-9EBBFD2A2741}"/>
              </a:ext>
            </a:extLst>
          </p:cNvPr>
          <p:cNvPicPr>
            <a:picLocks noChangeAspect="1"/>
          </p:cNvPicPr>
          <p:nvPr/>
        </p:nvPicPr>
        <p:blipFill>
          <a:blip r:embed="rId2"/>
          <a:stretch>
            <a:fillRect/>
          </a:stretch>
        </p:blipFill>
        <p:spPr>
          <a:xfrm>
            <a:off x="5324327" y="0"/>
            <a:ext cx="6867673" cy="6858000"/>
          </a:xfrm>
          <a:prstGeom prst="rect">
            <a:avLst/>
          </a:prstGeom>
        </p:spPr>
      </p:pic>
      <p:sp>
        <p:nvSpPr>
          <p:cNvPr id="5" name="Title 1">
            <a:extLst>
              <a:ext uri="{FF2B5EF4-FFF2-40B4-BE49-F238E27FC236}">
                <a16:creationId xmlns:a16="http://schemas.microsoft.com/office/drawing/2014/main" id="{B10B5016-1E75-97A2-C00D-B56721CE4916}"/>
              </a:ext>
            </a:extLst>
          </p:cNvPr>
          <p:cNvSpPr txBox="1">
            <a:spLocks/>
          </p:cNvSpPr>
          <p:nvPr/>
        </p:nvSpPr>
        <p:spPr>
          <a:xfrm>
            <a:off x="827443" y="117699"/>
            <a:ext cx="4310743" cy="1325563"/>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Chiller Flow Rates</a:t>
            </a:r>
          </a:p>
        </p:txBody>
      </p:sp>
      <p:pic>
        <p:nvPicPr>
          <p:cNvPr id="6" name="Picture 5">
            <a:extLst>
              <a:ext uri="{FF2B5EF4-FFF2-40B4-BE49-F238E27FC236}">
                <a16:creationId xmlns:a16="http://schemas.microsoft.com/office/drawing/2014/main" id="{6F381350-E593-FA56-132A-E8A89BD70AAE}"/>
              </a:ext>
            </a:extLst>
          </p:cNvPr>
          <p:cNvPicPr>
            <a:picLocks noChangeAspect="1"/>
          </p:cNvPicPr>
          <p:nvPr/>
        </p:nvPicPr>
        <p:blipFill>
          <a:blip r:embed="rId3"/>
          <a:stretch>
            <a:fillRect/>
          </a:stretch>
        </p:blipFill>
        <p:spPr>
          <a:xfrm>
            <a:off x="419548" y="1259614"/>
            <a:ext cx="4923572" cy="4345119"/>
          </a:xfrm>
          <a:prstGeom prst="rect">
            <a:avLst/>
          </a:prstGeom>
        </p:spPr>
      </p:pic>
    </p:spTree>
    <p:extLst>
      <p:ext uri="{BB962C8B-B14F-4D97-AF65-F5344CB8AC3E}">
        <p14:creationId xmlns:p14="http://schemas.microsoft.com/office/powerpoint/2010/main" val="17868318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930C8-F6AB-E242-28A7-5BED7563DED3}"/>
              </a:ext>
            </a:extLst>
          </p:cNvPr>
          <p:cNvSpPr>
            <a:spLocks noGrp="1"/>
          </p:cNvSpPr>
          <p:nvPr>
            <p:ph type="title"/>
          </p:nvPr>
        </p:nvSpPr>
        <p:spPr>
          <a:xfrm>
            <a:off x="580016" y="0"/>
            <a:ext cx="10515600" cy="1325563"/>
          </a:xfrm>
        </p:spPr>
        <p:txBody>
          <a:bodyPr/>
          <a:lstStyle/>
          <a:p>
            <a:r>
              <a:rPr lang="en-US" dirty="0"/>
              <a:t>Analysis</a:t>
            </a:r>
          </a:p>
        </p:txBody>
      </p:sp>
      <p:sp>
        <p:nvSpPr>
          <p:cNvPr id="3" name="Content Placeholder 2">
            <a:extLst>
              <a:ext uri="{FF2B5EF4-FFF2-40B4-BE49-F238E27FC236}">
                <a16:creationId xmlns:a16="http://schemas.microsoft.com/office/drawing/2014/main" id="{A66F0DD1-B893-3FB6-8B5C-42D9305079CF}"/>
              </a:ext>
            </a:extLst>
          </p:cNvPr>
          <p:cNvSpPr>
            <a:spLocks noGrp="1"/>
          </p:cNvSpPr>
          <p:nvPr>
            <p:ph idx="1"/>
          </p:nvPr>
        </p:nvSpPr>
        <p:spPr>
          <a:xfrm>
            <a:off x="838200" y="1054249"/>
            <a:ext cx="10515600" cy="5690796"/>
          </a:xfrm>
        </p:spPr>
        <p:txBody>
          <a:bodyPr>
            <a:noAutofit/>
          </a:bodyPr>
          <a:lstStyle/>
          <a:p>
            <a:pPr marL="0" indent="0">
              <a:lnSpc>
                <a:spcPct val="100000"/>
              </a:lnSpc>
              <a:buNone/>
            </a:pPr>
            <a:r>
              <a:rPr lang="en-US" sz="1200" b="1" dirty="0">
                <a:effectLst/>
              </a:rPr>
              <a:t>Chiller Temperature Difference between supply and return:</a:t>
            </a:r>
            <a:endParaRPr lang="en-US" sz="1200" b="0" dirty="0">
              <a:effectLst/>
            </a:endParaRPr>
          </a:p>
          <a:p>
            <a:pPr>
              <a:lnSpc>
                <a:spcPct val="100000"/>
              </a:lnSpc>
            </a:pPr>
            <a:r>
              <a:rPr lang="en-US" sz="1200" b="0" dirty="0">
                <a:effectLst/>
              </a:rPr>
              <a:t>Each chiller’s Delta T is below 3°C for some of the operating time in all 4 chillers, indicating that none of the chillers achieve a consistently sufficient temperature difference between the supply and return temperatures. This aligns with the symptom of “low chilled water delta T”.</a:t>
            </a:r>
          </a:p>
          <a:p>
            <a:pPr>
              <a:lnSpc>
                <a:spcPct val="100000"/>
              </a:lnSpc>
            </a:pPr>
            <a:r>
              <a:rPr lang="en-US" sz="1200" b="0" dirty="0">
                <a:effectLst/>
              </a:rPr>
              <a:t>There are a few outliers in Delta T data for each chiller, suggesting occasional deviations from normal operating conditions.</a:t>
            </a:r>
          </a:p>
          <a:p>
            <a:pPr>
              <a:lnSpc>
                <a:spcPct val="100000"/>
              </a:lnSpc>
            </a:pPr>
            <a:r>
              <a:rPr lang="en-US" sz="1200" b="0" dirty="0">
                <a:effectLst/>
              </a:rPr>
              <a:t>Delta T for each chiller exhibit some variability over time but there are no obvious trends indicating a consistent increase or decrease over time.</a:t>
            </a:r>
          </a:p>
          <a:p>
            <a:pPr>
              <a:lnSpc>
                <a:spcPct val="100000"/>
              </a:lnSpc>
            </a:pPr>
            <a:r>
              <a:rPr lang="en-US" sz="1200" b="1" dirty="0" err="1">
                <a:effectLst/>
              </a:rPr>
              <a:t>Prioritisation</a:t>
            </a:r>
            <a:r>
              <a:rPr lang="en-US" sz="1200" b="1" dirty="0">
                <a:effectLst/>
              </a:rPr>
              <a:t>:</a:t>
            </a:r>
            <a:endParaRPr lang="en-US" sz="1200" b="0" dirty="0">
              <a:effectLst/>
            </a:endParaRPr>
          </a:p>
          <a:p>
            <a:pPr lvl="1">
              <a:lnSpc>
                <a:spcPct val="100000"/>
              </a:lnSpc>
            </a:pPr>
            <a:r>
              <a:rPr lang="en-US" sz="1200" b="0" dirty="0">
                <a:effectLst/>
              </a:rPr>
              <a:t>ACPC1 has the lowest mean temperature difference between supply and return which is below the 3 degrees threshold, followed by ACPC4 and ACPC2 mean temperature differences which are also below the 3 degrees threshold, and then ACPC3 mean temperature difference which is above the 3 degrees threshold.</a:t>
            </a:r>
          </a:p>
          <a:p>
            <a:pPr lvl="1">
              <a:lnSpc>
                <a:spcPct val="100000"/>
              </a:lnSpc>
            </a:pPr>
            <a:r>
              <a:rPr lang="en-US" sz="1200" b="0" dirty="0">
                <a:effectLst/>
              </a:rPr>
              <a:t>ACPC1 has the highest percentage of its temperature difference datapoints beneath the 3 degrees threshold, and so investigation into this chiller should be </a:t>
            </a:r>
            <a:r>
              <a:rPr lang="en-US" sz="1200" b="0" dirty="0" err="1">
                <a:effectLst/>
              </a:rPr>
              <a:t>prioritised</a:t>
            </a:r>
            <a:r>
              <a:rPr lang="en-US" sz="1200" b="0" dirty="0">
                <a:effectLst/>
              </a:rPr>
              <a:t>, followed by ACPC4, ACPC2, and ACPC3. This aligns with the mean temperature difference </a:t>
            </a:r>
            <a:r>
              <a:rPr lang="en-US" sz="1200" b="0" dirty="0" err="1">
                <a:effectLst/>
              </a:rPr>
              <a:t>prioritisation</a:t>
            </a:r>
            <a:r>
              <a:rPr lang="en-US" sz="1200" b="0" dirty="0">
                <a:effectLst/>
              </a:rPr>
              <a:t> and mean flow rate </a:t>
            </a:r>
            <a:r>
              <a:rPr lang="en-US" sz="1200" b="0" dirty="0" err="1">
                <a:effectLst/>
              </a:rPr>
              <a:t>prioritisation</a:t>
            </a:r>
            <a:r>
              <a:rPr lang="en-US" sz="1200" b="0" dirty="0">
                <a:effectLst/>
              </a:rPr>
              <a:t> (detailed below).</a:t>
            </a:r>
          </a:p>
          <a:p>
            <a:pPr marL="0" indent="0">
              <a:lnSpc>
                <a:spcPct val="100000"/>
              </a:lnSpc>
              <a:buNone/>
            </a:pPr>
            <a:r>
              <a:rPr lang="en-US" sz="1200" b="1" dirty="0">
                <a:effectLst/>
              </a:rPr>
              <a:t>Chiller Flow Rates:</a:t>
            </a:r>
            <a:endParaRPr lang="en-US" sz="1200" b="0" dirty="0">
              <a:effectLst/>
            </a:endParaRPr>
          </a:p>
          <a:p>
            <a:pPr>
              <a:lnSpc>
                <a:spcPct val="100000"/>
              </a:lnSpc>
            </a:pPr>
            <a:r>
              <a:rPr lang="en-US" sz="1200" b="0" dirty="0">
                <a:effectLst/>
              </a:rPr>
              <a:t>The flow rates for each chiller exhibit some variability over time but there are no obvious trends indicating a consistent increase or decrease over time.</a:t>
            </a:r>
          </a:p>
          <a:p>
            <a:pPr>
              <a:lnSpc>
                <a:spcPct val="100000"/>
              </a:lnSpc>
            </a:pPr>
            <a:r>
              <a:rPr lang="en-US" sz="1200" b="0" dirty="0">
                <a:effectLst/>
              </a:rPr>
              <a:t>There are a few outliers in the Flow Rate data for each chiller, suggesting occasional deviations from normal operating conditions.</a:t>
            </a:r>
          </a:p>
          <a:p>
            <a:pPr>
              <a:lnSpc>
                <a:spcPct val="100000"/>
              </a:lnSpc>
            </a:pPr>
            <a:r>
              <a:rPr lang="en-US" sz="1200" b="1" dirty="0" err="1">
                <a:effectLst/>
              </a:rPr>
              <a:t>Prioritisation</a:t>
            </a:r>
            <a:r>
              <a:rPr lang="en-US" sz="1200" b="1" dirty="0">
                <a:effectLst/>
              </a:rPr>
              <a:t>:</a:t>
            </a:r>
            <a:endParaRPr lang="en-US" sz="1200" b="0" dirty="0">
              <a:effectLst/>
            </a:endParaRPr>
          </a:p>
          <a:p>
            <a:pPr lvl="1">
              <a:lnSpc>
                <a:spcPct val="100000"/>
              </a:lnSpc>
            </a:pPr>
            <a:r>
              <a:rPr lang="en-US" sz="1200" b="0" dirty="0">
                <a:effectLst/>
              </a:rPr>
              <a:t>ACPC1 has the lowest mean flow rate, followed by ACPC4, ACPC2, and ACPC3. This means that ACPC1 could struggle the most to achieve optimal temperature differences perhaps due to restrictions or inefficiencies in the system that need to be addressed. Therefore, investigation into APC1 should be </a:t>
            </a:r>
            <a:r>
              <a:rPr lang="en-US" sz="1200" b="0" dirty="0" err="1">
                <a:effectLst/>
              </a:rPr>
              <a:t>prioritised</a:t>
            </a:r>
            <a:r>
              <a:rPr lang="en-US" sz="1200" b="0" dirty="0">
                <a:effectLst/>
              </a:rPr>
              <a:t>, followed by ACPC4, ACPC2 and ACPC3. This aligns with the mean temperature difference </a:t>
            </a:r>
            <a:r>
              <a:rPr lang="en-US" sz="1200" b="0" dirty="0" err="1">
                <a:effectLst/>
              </a:rPr>
              <a:t>prioritisation</a:t>
            </a:r>
            <a:r>
              <a:rPr lang="en-US" sz="1200" b="0" dirty="0">
                <a:effectLst/>
              </a:rPr>
              <a:t> and </a:t>
            </a:r>
            <a:r>
              <a:rPr lang="en-US" sz="1200" b="0" dirty="0" err="1">
                <a:effectLst/>
              </a:rPr>
              <a:t>prioritisation</a:t>
            </a:r>
            <a:r>
              <a:rPr lang="en-US" sz="1200" b="0" dirty="0">
                <a:effectLst/>
              </a:rPr>
              <a:t> based on the percentage of datapoints beneath 3 degrees (detailed above).</a:t>
            </a:r>
          </a:p>
          <a:p>
            <a:pPr marL="0" indent="0">
              <a:lnSpc>
                <a:spcPct val="100000"/>
              </a:lnSpc>
              <a:buNone/>
            </a:pPr>
            <a:r>
              <a:rPr lang="en-US" sz="1200" b="1" u="sng" dirty="0">
                <a:effectLst/>
              </a:rPr>
              <a:t>Recommendation: </a:t>
            </a:r>
            <a:r>
              <a:rPr lang="en-US" sz="1200" b="1" u="sng" dirty="0" err="1">
                <a:effectLst/>
              </a:rPr>
              <a:t>Prioritise</a:t>
            </a:r>
            <a:r>
              <a:rPr lang="en-US" sz="1200" b="1" u="sng" dirty="0">
                <a:effectLst/>
              </a:rPr>
              <a:t> investigation into ACPC1 due to this chiller having the lowest mean flow rate, the lowest mean temperature difference between supply and return, and the highest percentage of its temperature difference datapoints beneath the 3 degrees threshold.</a:t>
            </a:r>
            <a:endParaRPr lang="en-US" sz="1200" b="0" u="sng" dirty="0">
              <a:effectLst/>
            </a:endParaRPr>
          </a:p>
        </p:txBody>
      </p:sp>
    </p:spTree>
    <p:extLst>
      <p:ext uri="{BB962C8B-B14F-4D97-AF65-F5344CB8AC3E}">
        <p14:creationId xmlns:p14="http://schemas.microsoft.com/office/powerpoint/2010/main" val="28813886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12</TotalTime>
  <Words>592</Words>
  <Application>Microsoft Macintosh PowerPoint</Application>
  <PresentationFormat>Widescreen</PresentationFormat>
  <Paragraphs>33</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Aptos</vt:lpstr>
      <vt:lpstr>Aptos Display</vt:lpstr>
      <vt:lpstr>Arial</vt:lpstr>
      <vt:lpstr>Office Theme</vt:lpstr>
      <vt:lpstr>Carnot Innovations Written Test: Programmer</vt:lpstr>
      <vt:lpstr>Instructions</vt:lpstr>
      <vt:lpstr>Chiller Temperature Differences</vt:lpstr>
      <vt:lpstr>PowerPoint Presentation</vt:lpstr>
      <vt:lpstr>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Carnot Innovations Programmer Test</dc:title>
  <dc:creator>hhunt@connect.hku.hk</dc:creator>
  <cp:lastModifiedBy>hhunt@connect.hku.hk</cp:lastModifiedBy>
  <cp:revision>3</cp:revision>
  <dcterms:created xsi:type="dcterms:W3CDTF">2024-08-03T11:22:24Z</dcterms:created>
  <dcterms:modified xsi:type="dcterms:W3CDTF">2024-08-03T11:39:33Z</dcterms:modified>
</cp:coreProperties>
</file>