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06369-72E7-4731-8C4C-354AC6729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C24EF4-507D-4F92-83AC-8F16001B9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DB187-C212-499B-825F-AD3899BD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B858F-96CF-4E54-B189-BBEE73ED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0C181-78EA-4FC7-8915-ED058C76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20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A1B37-5FCF-4FD8-A174-96FFED835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1E877-DAB9-4F6B-8B0F-AD044778C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28969-8841-432A-9356-0B46A418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AFD63-7291-4F0C-B5AE-0221DD63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235EF-2322-4C96-BE99-7191FE50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9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BE2254-4A93-4259-8848-F85F28716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F1337-01AC-4B58-BE03-02B59211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C714F-F87A-45A1-9031-B85AFCE4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126EA-082D-43CF-93BE-EB2100C7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D73EE-185F-418B-831C-5487F6A5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5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BF49-32CD-40B2-A471-E7EEF37E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75128-8E24-451E-9A33-BDFAA8FD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38C61-DD40-45D6-B303-E02F67A64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C0CBD-B59E-4673-BC10-CACC513D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3D0BE-D27A-469E-B251-173F677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43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43F44-6541-4194-9D43-4FCA59A8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D06EF-991A-4E67-AAEB-88F3F464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CFA82-114B-48B0-98DE-A948048C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16EEB-2AC4-4A02-A701-E63DEC18B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C37F94-1C69-4556-9853-B16B3349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1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9A2A7-7A38-4BFA-AEB9-C9AA2B5A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D3A58-8ACA-426A-8550-5135DBF35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25CDA-11DE-48BD-A23C-B5408081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95B01-C488-44E9-9DDD-32679D7D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133996-4F54-4556-A54B-398A3959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B21BF-CC18-4481-B55A-104775C9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3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7B124-8F58-4BE5-AFFF-BAC01377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0A5B8-976A-4662-9A80-BA14D6171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BE5BFE-8350-4650-B474-8A90D98C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19CD81-EB21-40B6-975E-943C83001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A2D0B2-946A-4064-8727-49C90DD55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695A4A-9286-490E-B003-6985B118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BC6ECA-79DD-4A05-A297-60DF7AFD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99700-8F30-4196-808E-2917703CB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5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5D3FF-C031-4C5F-A8A2-9DCDBD2D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274CAE-E28B-49B2-9450-0B5762E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FCEDEE-4798-41FD-86C6-A6B9D07B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ACD8-CD40-4E5C-82D1-965E657C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9FD0E9-6A37-4901-8105-80BA0259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60721B-B4A1-4FCF-8867-7C40717DD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004A3-9299-4872-8EBA-72F4A267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8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F9734-0C05-4279-936D-CDF99166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6DB0E-DFEF-4201-9F53-8ADD9C9C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D7F59B-A4B7-4D3C-AD0B-1425A290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2546B7-56E7-4D86-A8CC-3DA82405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25BCF5-1508-4E67-B921-0BD2FCB8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243F0-69A8-40C4-8E42-9A84CC1A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6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0E064-764D-426F-8E3D-FB010CEF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14777F-B82D-4F81-820D-FE0DF5C0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93F73-B201-433E-8DB9-B582882D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C7D4C-360A-47DF-A9EA-C7FEED9C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C65214-B94A-404F-875A-091A24A6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3D882C-75DC-41FF-ACA1-3290B66F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57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811D5D-ED32-4A98-A330-D4C62D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B208D-30A5-4D10-9EA7-F7F3805DA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53B34-E9F7-4603-A0D9-1B084ADAA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56C1-DB29-40CB-99AE-B6AF66916D0D}" type="datetimeFigureOut">
              <a:rPr lang="ko-KR" altLang="en-US" smtClean="0"/>
              <a:t>2023-03-23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87FD9-9D35-474C-8FD7-C86B8A445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210C8-4587-40FA-B9B1-2782EEBCE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382CF-9C58-4CA0-9D95-772095949B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2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3FB9-49AC-4561-8390-0BE8BA144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647185"/>
            <a:ext cx="9144000" cy="2768603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조회 결과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69D4E2-17D2-46D6-859F-0FC4D5F5B509}"/>
              </a:ext>
            </a:extLst>
          </p:cNvPr>
          <p:cNvGrpSpPr/>
          <p:nvPr/>
        </p:nvGrpSpPr>
        <p:grpSpPr>
          <a:xfrm>
            <a:off x="2413859" y="738551"/>
            <a:ext cx="6795322" cy="880925"/>
            <a:chOff x="2698339" y="738551"/>
            <a:chExt cx="6795322" cy="8809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D364359-A2EB-4B8B-94C8-EDA7F333113C}"/>
                </a:ext>
              </a:extLst>
            </p:cNvPr>
            <p:cNvSpPr txBox="1">
              <a:spLocks/>
            </p:cNvSpPr>
            <p:nvPr/>
          </p:nvSpPr>
          <p:spPr>
            <a:xfrm>
              <a:off x="2698339" y="738551"/>
              <a:ext cx="2055069" cy="878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급여 관련</a:t>
              </a:r>
              <a:endParaRPr lang="en-US" altLang="ko-KR" sz="2000" dirty="0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91359CF5-9897-407D-8A36-871F6007167D}"/>
                </a:ext>
              </a:extLst>
            </p:cNvPr>
            <p:cNvSpPr txBox="1">
              <a:spLocks/>
            </p:cNvSpPr>
            <p:nvPr/>
          </p:nvSpPr>
          <p:spPr>
            <a:xfrm>
              <a:off x="5068465" y="738551"/>
              <a:ext cx="2055069" cy="878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고과 관련</a:t>
              </a:r>
              <a:endParaRPr lang="en-US" altLang="ko-KR" sz="20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B0432A4A-279A-4B84-9283-49D764FA1CDD}"/>
                </a:ext>
              </a:extLst>
            </p:cNvPr>
            <p:cNvSpPr txBox="1">
              <a:spLocks/>
            </p:cNvSpPr>
            <p:nvPr/>
          </p:nvSpPr>
          <p:spPr>
            <a:xfrm>
              <a:off x="7438592" y="740718"/>
              <a:ext cx="2055069" cy="878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월급 </a:t>
              </a:r>
              <a:r>
                <a:rPr lang="ko-KR" altLang="en-US" sz="2000" dirty="0" err="1"/>
                <a:t>루팡</a:t>
              </a:r>
              <a:endParaRPr lang="en-US" altLang="ko-KR" sz="20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ED287AF-763D-4922-B96F-643B5C72051A}"/>
              </a:ext>
            </a:extLst>
          </p:cNvPr>
          <p:cNvGrpSpPr/>
          <p:nvPr/>
        </p:nvGrpSpPr>
        <p:grpSpPr>
          <a:xfrm>
            <a:off x="1870746" y="1802732"/>
            <a:ext cx="7926004" cy="828955"/>
            <a:chOff x="1870746" y="1802732"/>
            <a:chExt cx="7926004" cy="82895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C4B7C0F3-9036-498A-802B-1A66D2BAFCC5}"/>
                </a:ext>
              </a:extLst>
            </p:cNvPr>
            <p:cNvSpPr txBox="1">
              <a:spLocks/>
            </p:cNvSpPr>
            <p:nvPr/>
          </p:nvSpPr>
          <p:spPr>
            <a:xfrm>
              <a:off x="1870746" y="1804899"/>
              <a:ext cx="1409624" cy="82678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전체 조회</a:t>
              </a:r>
              <a:endParaRPr lang="en-US" altLang="ko-KR" sz="2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3348DB24-82D5-4B55-B4AF-8660450A9B6F}"/>
                </a:ext>
              </a:extLst>
            </p:cNvPr>
            <p:cNvGrpSpPr/>
            <p:nvPr/>
          </p:nvGrpSpPr>
          <p:grpSpPr>
            <a:xfrm>
              <a:off x="3559899" y="1802732"/>
              <a:ext cx="6236851" cy="828954"/>
              <a:chOff x="2157819" y="562965"/>
              <a:chExt cx="6236851" cy="828954"/>
            </a:xfrm>
          </p:grpSpPr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22F92C1B-5EEC-445D-9691-9CF8FE223B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7819" y="565131"/>
                <a:ext cx="1349566" cy="826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재무부</a:t>
                </a:r>
                <a:endParaRPr lang="en-US" altLang="ko-KR" sz="2000" dirty="0"/>
              </a:p>
            </p:txBody>
          </p:sp>
          <p:sp>
            <p:nvSpPr>
              <p:cNvPr id="16" name="제목 1">
                <a:extLst>
                  <a:ext uri="{FF2B5EF4-FFF2-40B4-BE49-F238E27FC236}">
                    <a16:creationId xmlns:a16="http://schemas.microsoft.com/office/drawing/2014/main" id="{46E5DEC4-3C77-45A9-A16A-D8359A148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6914" y="562965"/>
                <a:ext cx="1349566" cy="826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총무부</a:t>
                </a:r>
                <a:endParaRPr lang="en-US" altLang="ko-KR" sz="2000" dirty="0"/>
              </a:p>
            </p:txBody>
          </p:sp>
          <p:sp>
            <p:nvSpPr>
              <p:cNvPr id="17" name="제목 1">
                <a:extLst>
                  <a:ext uri="{FF2B5EF4-FFF2-40B4-BE49-F238E27FC236}">
                    <a16:creationId xmlns:a16="http://schemas.microsoft.com/office/drawing/2014/main" id="{8F02298F-F6D2-4465-9EF4-A18C66342A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6009" y="562965"/>
                <a:ext cx="1349566" cy="826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인사부</a:t>
                </a:r>
                <a:endParaRPr lang="en-US" altLang="ko-KR" sz="2000" dirty="0"/>
              </a:p>
            </p:txBody>
          </p:sp>
          <p:sp>
            <p:nvSpPr>
              <p:cNvPr id="18" name="제목 1">
                <a:extLst>
                  <a:ext uri="{FF2B5EF4-FFF2-40B4-BE49-F238E27FC236}">
                    <a16:creationId xmlns:a16="http://schemas.microsoft.com/office/drawing/2014/main" id="{70A56933-E53B-4707-B033-8D4A2D2CB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5104" y="562965"/>
                <a:ext cx="1349566" cy="8267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기획부</a:t>
                </a:r>
                <a:endParaRPr lang="en-US" altLang="ko-KR" sz="2000" dirty="0"/>
              </a:p>
            </p:txBody>
          </p:sp>
        </p:grp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F86653A3-FF94-4144-94E8-F308B88F0929}"/>
              </a:ext>
            </a:extLst>
          </p:cNvPr>
          <p:cNvSpPr txBox="1">
            <a:spLocks/>
          </p:cNvSpPr>
          <p:nvPr/>
        </p:nvSpPr>
        <p:spPr>
          <a:xfrm>
            <a:off x="1523998" y="2814943"/>
            <a:ext cx="9144000" cy="614057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777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33FB9-49AC-4561-8390-0BE8BA144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647185"/>
            <a:ext cx="9144000" cy="2768603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5513E59-5B2B-4FC4-9CDE-0B6BAC4594F4}"/>
              </a:ext>
            </a:extLst>
          </p:cNvPr>
          <p:cNvGrpSpPr/>
          <p:nvPr/>
        </p:nvGrpSpPr>
        <p:grpSpPr>
          <a:xfrm>
            <a:off x="1870746" y="738551"/>
            <a:ext cx="7926004" cy="1893136"/>
            <a:chOff x="1870746" y="738551"/>
            <a:chExt cx="7926004" cy="189313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569D4E2-17D2-46D6-859F-0FC4D5F5B509}"/>
                </a:ext>
              </a:extLst>
            </p:cNvPr>
            <p:cNvGrpSpPr/>
            <p:nvPr/>
          </p:nvGrpSpPr>
          <p:grpSpPr>
            <a:xfrm>
              <a:off x="2413859" y="738551"/>
              <a:ext cx="6795322" cy="880925"/>
              <a:chOff x="2698339" y="738551"/>
              <a:chExt cx="6795322" cy="88092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BD364359-A2EB-4B8B-94C8-EDA7F33311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8339" y="738551"/>
                <a:ext cx="2055069" cy="8787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급여 관련</a:t>
                </a:r>
                <a:endParaRPr lang="en-US" altLang="ko-KR" sz="2000" dirty="0"/>
              </a:p>
            </p:txBody>
          </p:sp>
          <p:sp>
            <p:nvSpPr>
              <p:cNvPr id="12" name="제목 1">
                <a:extLst>
                  <a:ext uri="{FF2B5EF4-FFF2-40B4-BE49-F238E27FC236}">
                    <a16:creationId xmlns:a16="http://schemas.microsoft.com/office/drawing/2014/main" id="{91359CF5-9897-407D-8A36-871F600716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8465" y="738551"/>
                <a:ext cx="2055069" cy="8787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고과 관련</a:t>
                </a:r>
                <a:endParaRPr lang="en-US" altLang="ko-KR" sz="2000" dirty="0"/>
              </a:p>
            </p:txBody>
          </p:sp>
          <p:sp>
            <p:nvSpPr>
              <p:cNvPr id="13" name="제목 1">
                <a:extLst>
                  <a:ext uri="{FF2B5EF4-FFF2-40B4-BE49-F238E27FC236}">
                    <a16:creationId xmlns:a16="http://schemas.microsoft.com/office/drawing/2014/main" id="{B0432A4A-279A-4B84-9283-49D764FA1C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8592" y="740718"/>
                <a:ext cx="2055069" cy="87875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월급 </a:t>
                </a:r>
                <a:r>
                  <a:rPr lang="ko-KR" altLang="en-US" sz="2000" dirty="0" err="1"/>
                  <a:t>루팡</a:t>
                </a:r>
                <a:endParaRPr lang="en-US" altLang="ko-KR" sz="20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ED287AF-763D-4922-B96F-643B5C72051A}"/>
                </a:ext>
              </a:extLst>
            </p:cNvPr>
            <p:cNvGrpSpPr/>
            <p:nvPr/>
          </p:nvGrpSpPr>
          <p:grpSpPr>
            <a:xfrm>
              <a:off x="1870746" y="1802732"/>
              <a:ext cx="7926004" cy="828955"/>
              <a:chOff x="1870746" y="1802732"/>
              <a:chExt cx="7926004" cy="828955"/>
            </a:xfr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제목 1">
                <a:extLst>
                  <a:ext uri="{FF2B5EF4-FFF2-40B4-BE49-F238E27FC236}">
                    <a16:creationId xmlns:a16="http://schemas.microsoft.com/office/drawing/2014/main" id="{C4B7C0F3-9036-498A-802B-1A66D2BAFC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70746" y="1804899"/>
                <a:ext cx="1409624" cy="82678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ko-KR" altLang="en-US" sz="2000" dirty="0"/>
                  <a:t>전체 조회</a:t>
                </a:r>
                <a:endParaRPr lang="en-US" altLang="ko-KR" sz="2000" dirty="0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348DB24-82D5-4B55-B4AF-8660450A9B6F}"/>
                  </a:ext>
                </a:extLst>
              </p:cNvPr>
              <p:cNvGrpSpPr/>
              <p:nvPr/>
            </p:nvGrpSpPr>
            <p:grpSpPr>
              <a:xfrm>
                <a:off x="3559899" y="1802732"/>
                <a:ext cx="6236851" cy="828954"/>
                <a:chOff x="2157819" y="562965"/>
                <a:chExt cx="6236851" cy="828954"/>
              </a:xfrm>
            </p:grpSpPr>
            <p:sp>
              <p:nvSpPr>
                <p:cNvPr id="10" name="제목 1">
                  <a:extLst>
                    <a:ext uri="{FF2B5EF4-FFF2-40B4-BE49-F238E27FC236}">
                      <a16:creationId xmlns:a16="http://schemas.microsoft.com/office/drawing/2014/main" id="{22F92C1B-5EEC-445D-9691-9CF8FE223B9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57819" y="565131"/>
                  <a:ext cx="1349566" cy="82678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000" dirty="0"/>
                    <a:t>재무부</a:t>
                  </a:r>
                  <a:endParaRPr lang="en-US" altLang="ko-KR" sz="2000" dirty="0"/>
                </a:p>
              </p:txBody>
            </p:sp>
            <p:sp>
              <p:nvSpPr>
                <p:cNvPr id="16" name="제목 1">
                  <a:extLst>
                    <a:ext uri="{FF2B5EF4-FFF2-40B4-BE49-F238E27FC236}">
                      <a16:creationId xmlns:a16="http://schemas.microsoft.com/office/drawing/2014/main" id="{46E5DEC4-3C77-45A9-A16A-D8359A1489C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786914" y="562965"/>
                  <a:ext cx="1349566" cy="82678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000" dirty="0"/>
                    <a:t>총무부</a:t>
                  </a:r>
                  <a:endParaRPr lang="en-US" altLang="ko-KR" sz="2000" dirty="0"/>
                </a:p>
              </p:txBody>
            </p:sp>
            <p:sp>
              <p:nvSpPr>
                <p:cNvPr id="17" name="제목 1">
                  <a:extLst>
                    <a:ext uri="{FF2B5EF4-FFF2-40B4-BE49-F238E27FC236}">
                      <a16:creationId xmlns:a16="http://schemas.microsoft.com/office/drawing/2014/main" id="{8F02298F-F6D2-4465-9EF4-A18C66342A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16009" y="562965"/>
                  <a:ext cx="1349566" cy="826788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000" dirty="0"/>
                    <a:t>인사부</a:t>
                  </a:r>
                  <a:endParaRPr lang="en-US" altLang="ko-KR" sz="2000" dirty="0"/>
                </a:p>
              </p:txBody>
            </p:sp>
            <p:sp>
              <p:nvSpPr>
                <p:cNvPr id="18" name="제목 1">
                  <a:extLst>
                    <a:ext uri="{FF2B5EF4-FFF2-40B4-BE49-F238E27FC236}">
                      <a16:creationId xmlns:a16="http://schemas.microsoft.com/office/drawing/2014/main" id="{70A56933-E53B-4707-B033-8D4A2D2CBCF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45104" y="562965"/>
                  <a:ext cx="1349566" cy="8267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ctr" defTabSz="914400" rtl="0" eaLnBrk="1" latinLnBrk="1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60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r>
                    <a:rPr lang="ko-KR" altLang="en-US" sz="2000" dirty="0" err="1"/>
                    <a:t>비서부</a:t>
                  </a:r>
                  <a:endParaRPr lang="en-US" altLang="ko-KR" sz="2000" dirty="0"/>
                </a:p>
              </p:txBody>
            </p:sp>
          </p:grpSp>
        </p:grpSp>
      </p:grpSp>
      <p:sp>
        <p:nvSpPr>
          <p:cNvPr id="21" name="제목 1">
            <a:extLst>
              <a:ext uri="{FF2B5EF4-FFF2-40B4-BE49-F238E27FC236}">
                <a16:creationId xmlns:a16="http://schemas.microsoft.com/office/drawing/2014/main" id="{F86653A3-FF94-4144-94E8-F308B88F0929}"/>
              </a:ext>
            </a:extLst>
          </p:cNvPr>
          <p:cNvSpPr txBox="1">
            <a:spLocks/>
          </p:cNvSpPr>
          <p:nvPr/>
        </p:nvSpPr>
        <p:spPr>
          <a:xfrm>
            <a:off x="1523998" y="2814943"/>
            <a:ext cx="9144000" cy="614057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2B23B6-E9E4-48F2-8A9A-25B980C7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71" y="3612256"/>
            <a:ext cx="8921054" cy="27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6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69D4E2-17D2-46D6-859F-0FC4D5F5B509}"/>
              </a:ext>
            </a:extLst>
          </p:cNvPr>
          <p:cNvGrpSpPr/>
          <p:nvPr/>
        </p:nvGrpSpPr>
        <p:grpSpPr>
          <a:xfrm>
            <a:off x="2413859" y="738551"/>
            <a:ext cx="6795322" cy="880925"/>
            <a:chOff x="2698339" y="738551"/>
            <a:chExt cx="6795322" cy="8809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D364359-A2EB-4B8B-94C8-EDA7F333113C}"/>
                </a:ext>
              </a:extLst>
            </p:cNvPr>
            <p:cNvSpPr txBox="1">
              <a:spLocks/>
            </p:cNvSpPr>
            <p:nvPr/>
          </p:nvSpPr>
          <p:spPr>
            <a:xfrm>
              <a:off x="2698339" y="738551"/>
              <a:ext cx="2055069" cy="878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급여 관련</a:t>
              </a:r>
              <a:endParaRPr lang="en-US" altLang="ko-KR" sz="2000" dirty="0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91359CF5-9897-407D-8A36-871F6007167D}"/>
                </a:ext>
              </a:extLst>
            </p:cNvPr>
            <p:cNvSpPr txBox="1">
              <a:spLocks/>
            </p:cNvSpPr>
            <p:nvPr/>
          </p:nvSpPr>
          <p:spPr>
            <a:xfrm>
              <a:off x="5068465" y="738551"/>
              <a:ext cx="2055069" cy="8787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고과 관련</a:t>
              </a:r>
              <a:endParaRPr lang="en-US" altLang="ko-KR" sz="20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B0432A4A-279A-4B84-9283-49D764FA1CDD}"/>
                </a:ext>
              </a:extLst>
            </p:cNvPr>
            <p:cNvSpPr txBox="1">
              <a:spLocks/>
            </p:cNvSpPr>
            <p:nvPr/>
          </p:nvSpPr>
          <p:spPr>
            <a:xfrm>
              <a:off x="7438592" y="740718"/>
              <a:ext cx="2055069" cy="8787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월급 </a:t>
              </a:r>
              <a:r>
                <a:rPr lang="ko-KR" altLang="en-US" sz="2000" dirty="0" err="1"/>
                <a:t>루팡</a:t>
              </a:r>
              <a:endParaRPr lang="en-US" altLang="ko-KR" sz="2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A5DC011F-A7CE-4934-9B1B-C250064B7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0286" r="4494" b="20286"/>
          <a:stretch/>
        </p:blipFill>
        <p:spPr>
          <a:xfrm>
            <a:off x="248879" y="2225583"/>
            <a:ext cx="11694242" cy="21075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93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69D4E2-17D2-46D6-859F-0FC4D5F5B509}"/>
              </a:ext>
            </a:extLst>
          </p:cNvPr>
          <p:cNvGrpSpPr/>
          <p:nvPr/>
        </p:nvGrpSpPr>
        <p:grpSpPr>
          <a:xfrm>
            <a:off x="2413859" y="738551"/>
            <a:ext cx="6795322" cy="880925"/>
            <a:chOff x="2698339" y="738551"/>
            <a:chExt cx="6795322" cy="8809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D364359-A2EB-4B8B-94C8-EDA7F333113C}"/>
                </a:ext>
              </a:extLst>
            </p:cNvPr>
            <p:cNvSpPr txBox="1">
              <a:spLocks/>
            </p:cNvSpPr>
            <p:nvPr/>
          </p:nvSpPr>
          <p:spPr>
            <a:xfrm>
              <a:off x="2698339" y="738551"/>
              <a:ext cx="2055069" cy="8787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급여 관련</a:t>
              </a:r>
              <a:endParaRPr lang="en-US" altLang="ko-KR" sz="2000" dirty="0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91359CF5-9897-407D-8A36-871F6007167D}"/>
                </a:ext>
              </a:extLst>
            </p:cNvPr>
            <p:cNvSpPr txBox="1">
              <a:spLocks/>
            </p:cNvSpPr>
            <p:nvPr/>
          </p:nvSpPr>
          <p:spPr>
            <a:xfrm>
              <a:off x="5068465" y="738551"/>
              <a:ext cx="2055069" cy="878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고과 관련</a:t>
              </a:r>
              <a:endParaRPr lang="en-US" altLang="ko-KR" sz="20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B0432A4A-279A-4B84-9283-49D764FA1CDD}"/>
                </a:ext>
              </a:extLst>
            </p:cNvPr>
            <p:cNvSpPr txBox="1">
              <a:spLocks/>
            </p:cNvSpPr>
            <p:nvPr/>
          </p:nvSpPr>
          <p:spPr>
            <a:xfrm>
              <a:off x="7438592" y="740718"/>
              <a:ext cx="2055069" cy="8787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월급 </a:t>
              </a:r>
              <a:r>
                <a:rPr lang="ko-KR" altLang="en-US" sz="2000" dirty="0" err="1"/>
                <a:t>루팡</a:t>
              </a:r>
              <a:endParaRPr lang="en-US" altLang="ko-KR" sz="20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EC5527C-539B-4DC1-B7F5-66D0296C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689735"/>
            <a:ext cx="11982450" cy="507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119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69D4E2-17D2-46D6-859F-0FC4D5F5B509}"/>
              </a:ext>
            </a:extLst>
          </p:cNvPr>
          <p:cNvGrpSpPr/>
          <p:nvPr/>
        </p:nvGrpSpPr>
        <p:grpSpPr>
          <a:xfrm>
            <a:off x="2413859" y="738551"/>
            <a:ext cx="6795322" cy="880925"/>
            <a:chOff x="2698339" y="738551"/>
            <a:chExt cx="6795322" cy="88092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제목 1">
              <a:extLst>
                <a:ext uri="{FF2B5EF4-FFF2-40B4-BE49-F238E27FC236}">
                  <a16:creationId xmlns:a16="http://schemas.microsoft.com/office/drawing/2014/main" id="{BD364359-A2EB-4B8B-94C8-EDA7F333113C}"/>
                </a:ext>
              </a:extLst>
            </p:cNvPr>
            <p:cNvSpPr txBox="1">
              <a:spLocks/>
            </p:cNvSpPr>
            <p:nvPr/>
          </p:nvSpPr>
          <p:spPr>
            <a:xfrm>
              <a:off x="2698339" y="738551"/>
              <a:ext cx="2055069" cy="8787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급여 관련</a:t>
              </a:r>
              <a:endParaRPr lang="en-US" altLang="ko-KR" sz="2000" dirty="0"/>
            </a:p>
          </p:txBody>
        </p:sp>
        <p:sp>
          <p:nvSpPr>
            <p:cNvPr id="12" name="제목 1">
              <a:extLst>
                <a:ext uri="{FF2B5EF4-FFF2-40B4-BE49-F238E27FC236}">
                  <a16:creationId xmlns:a16="http://schemas.microsoft.com/office/drawing/2014/main" id="{91359CF5-9897-407D-8A36-871F6007167D}"/>
                </a:ext>
              </a:extLst>
            </p:cNvPr>
            <p:cNvSpPr txBox="1">
              <a:spLocks/>
            </p:cNvSpPr>
            <p:nvPr/>
          </p:nvSpPr>
          <p:spPr>
            <a:xfrm>
              <a:off x="5068465" y="738551"/>
              <a:ext cx="2055069" cy="8787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고과 관련</a:t>
              </a:r>
              <a:endParaRPr lang="en-US" altLang="ko-KR" sz="2000" dirty="0"/>
            </a:p>
          </p:txBody>
        </p:sp>
        <p:sp>
          <p:nvSpPr>
            <p:cNvPr id="13" name="제목 1">
              <a:extLst>
                <a:ext uri="{FF2B5EF4-FFF2-40B4-BE49-F238E27FC236}">
                  <a16:creationId xmlns:a16="http://schemas.microsoft.com/office/drawing/2014/main" id="{B0432A4A-279A-4B84-9283-49D764FA1CDD}"/>
                </a:ext>
              </a:extLst>
            </p:cNvPr>
            <p:cNvSpPr txBox="1">
              <a:spLocks/>
            </p:cNvSpPr>
            <p:nvPr/>
          </p:nvSpPr>
          <p:spPr>
            <a:xfrm>
              <a:off x="7438592" y="740718"/>
              <a:ext cx="2055069" cy="878758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2000" dirty="0"/>
                <a:t>월급 </a:t>
              </a:r>
              <a:r>
                <a:rPr lang="ko-KR" altLang="en-US" sz="2000" dirty="0" err="1"/>
                <a:t>루팡</a:t>
              </a:r>
              <a:endParaRPr lang="en-US" altLang="ko-KR" sz="2000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8158DE9-26DA-4496-840C-A978A256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19" y="1819275"/>
            <a:ext cx="7086600" cy="5038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519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(조회 결과)</vt:lpstr>
      <vt:lpstr>.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(조회 결과)</dc:title>
  <dc:creator>naeunlee</dc:creator>
  <cp:lastModifiedBy>naeunlee</cp:lastModifiedBy>
  <cp:revision>5</cp:revision>
  <dcterms:created xsi:type="dcterms:W3CDTF">2023-03-23T09:49:35Z</dcterms:created>
  <dcterms:modified xsi:type="dcterms:W3CDTF">2023-03-23T10:21:43Z</dcterms:modified>
</cp:coreProperties>
</file>