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3" r:id="rId4"/>
    <p:sldId id="288" r:id="rId5"/>
    <p:sldId id="290" r:id="rId6"/>
    <p:sldId id="287" r:id="rId7"/>
    <p:sldId id="291" r:id="rId8"/>
    <p:sldId id="292" r:id="rId9"/>
    <p:sldId id="293" r:id="rId10"/>
    <p:sldId id="294" r:id="rId11"/>
    <p:sldId id="297" r:id="rId12"/>
    <p:sldId id="296" r:id="rId13"/>
    <p:sldId id="295" r:id="rId14"/>
    <p:sldId id="298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1"/>
    <a:srgbClr val="1A264D"/>
    <a:srgbClr val="0780FF"/>
    <a:srgbClr val="56A0D3"/>
    <a:srgbClr val="559FD3"/>
    <a:srgbClr val="B0DFE7"/>
    <a:srgbClr val="579FD4"/>
    <a:srgbClr val="558ED6"/>
    <a:srgbClr val="3CDFD1"/>
    <a:srgbClr val="7E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/>
    <p:restoredTop sz="94778"/>
  </p:normalViewPr>
  <p:slideViewPr>
    <p:cSldViewPr snapToGrid="0" snapToObjects="1">
      <p:cViewPr varScale="1">
        <p:scale>
          <a:sx n="99" d="100"/>
          <a:sy n="99" d="100"/>
        </p:scale>
        <p:origin x="1440" y="160"/>
      </p:cViewPr>
      <p:guideLst>
        <p:guide orient="horz" pos="2136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2" d="100"/>
          <a:sy n="82" d="100"/>
        </p:scale>
        <p:origin x="3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vinceyaojing/Desktop/MM/model_evaluation.xlsm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Sheet3!$C$2:$C$400</cx:f>
        <cx:lvl ptCount="399" formatCode="General">
          <cx:pt idx="0">0.85074626865671599</cx:pt>
          <cx:pt idx="1">0.85074626865671599</cx:pt>
          <cx:pt idx="2">0.83582089552238803</cx:pt>
          <cx:pt idx="3">0.83582089552238803</cx:pt>
          <cx:pt idx="4">0.83582089552238803</cx:pt>
          <cx:pt idx="5">0.82089552238805896</cx:pt>
          <cx:pt idx="6">0.82089552238805896</cx:pt>
          <cx:pt idx="7">0.82089552238805896</cx:pt>
          <cx:pt idx="8">0.82089552238805896</cx:pt>
          <cx:pt idx="9">0.82089552238805896</cx:pt>
          <cx:pt idx="10">0.80597014925373101</cx:pt>
          <cx:pt idx="11">0.80597014925373101</cx:pt>
          <cx:pt idx="12">0.80597014925373101</cx:pt>
          <cx:pt idx="13">0.80597014925373101</cx:pt>
          <cx:pt idx="14">0.80597014925373101</cx:pt>
          <cx:pt idx="15">0.80597014925373101</cx:pt>
          <cx:pt idx="16">0.79104477611940205</cx:pt>
          <cx:pt idx="17">0.79104477611940205</cx:pt>
          <cx:pt idx="18">0.79104477611940205</cx:pt>
          <cx:pt idx="19">0.79104477611940205</cx:pt>
          <cx:pt idx="20">0.79104477611940205</cx:pt>
          <cx:pt idx="21">0.79104477611940205</cx:pt>
          <cx:pt idx="22">0.79104477611940205</cx:pt>
          <cx:pt idx="23">0.79104477611940205</cx:pt>
          <cx:pt idx="24">0.79104477611940205</cx:pt>
          <cx:pt idx="25">0.79104477611940205</cx:pt>
          <cx:pt idx="26">0.79104477611940205</cx:pt>
          <cx:pt idx="27">0.79104477611940205</cx:pt>
          <cx:pt idx="28">0.79104477611940205</cx:pt>
          <cx:pt idx="29">0.79104477611940205</cx:pt>
          <cx:pt idx="30">0.77611940298507398</cx:pt>
          <cx:pt idx="31">0.77611940298507398</cx:pt>
          <cx:pt idx="32">0.77611940298507398</cx:pt>
          <cx:pt idx="33">0.77611940298507398</cx:pt>
          <cx:pt idx="34">0.77611940298507398</cx:pt>
          <cx:pt idx="35">0.77611940298507398</cx:pt>
          <cx:pt idx="36">0.77611940298507398</cx:pt>
          <cx:pt idx="37">0.77611940298507398</cx:pt>
          <cx:pt idx="38">0.77611940298507398</cx:pt>
          <cx:pt idx="39">0.77611940298507398</cx:pt>
          <cx:pt idx="40">0.77611940298507398</cx:pt>
          <cx:pt idx="41">0.77611940298507398</cx:pt>
          <cx:pt idx="42">0.77611940298507398</cx:pt>
          <cx:pt idx="43">0.77611940298507398</cx:pt>
          <cx:pt idx="44">0.77611940298507398</cx:pt>
          <cx:pt idx="45">0.77611940298507398</cx:pt>
          <cx:pt idx="46">0.77611940298507398</cx:pt>
          <cx:pt idx="47">0.77611940298507398</cx:pt>
          <cx:pt idx="48">0.77611940298507398</cx:pt>
          <cx:pt idx="49">0.77611940298507398</cx:pt>
          <cx:pt idx="50">0.77611940298507398</cx:pt>
          <cx:pt idx="51">0.76119402985074602</cx:pt>
          <cx:pt idx="52">0.76119402985074602</cx:pt>
          <cx:pt idx="53">0.76119402985074602</cx:pt>
          <cx:pt idx="54">0.76119402985074602</cx:pt>
          <cx:pt idx="55">0.76119402985074602</cx:pt>
          <cx:pt idx="56">0.76119402985074602</cx:pt>
          <cx:pt idx="57">0.76119402985074602</cx:pt>
          <cx:pt idx="58">0.76119402985074602</cx:pt>
          <cx:pt idx="59">0.76119402985074602</cx:pt>
          <cx:pt idx="60">0.76119402985074602</cx:pt>
          <cx:pt idx="61">0.76119402985074602</cx:pt>
          <cx:pt idx="62">0.76119402985074602</cx:pt>
          <cx:pt idx="63">0.76119402985074602</cx:pt>
          <cx:pt idx="64">0.76119402985074602</cx:pt>
          <cx:pt idx="65">0.76119402985074602</cx:pt>
          <cx:pt idx="66">0.76119402985074602</cx:pt>
          <cx:pt idx="67">0.76119402985074602</cx:pt>
          <cx:pt idx="68">0.76119402985074602</cx:pt>
          <cx:pt idx="69">0.76119402985074602</cx:pt>
          <cx:pt idx="70">0.76119402985074602</cx:pt>
          <cx:pt idx="71">0.76119402985074602</cx:pt>
          <cx:pt idx="72">0.76119402985074602</cx:pt>
          <cx:pt idx="73">0.76119402985074602</cx:pt>
          <cx:pt idx="74">0.76119402985074602</cx:pt>
          <cx:pt idx="75">0.76119402985074602</cx:pt>
          <cx:pt idx="76">0.76119402985074602</cx:pt>
          <cx:pt idx="77">0.76119402985074602</cx:pt>
          <cx:pt idx="78">0.76119402985074602</cx:pt>
          <cx:pt idx="79">0.76119402985074602</cx:pt>
          <cx:pt idx="80">0.76119402985074602</cx:pt>
          <cx:pt idx="81">0.76119402985074602</cx:pt>
          <cx:pt idx="82">0.76119402985074602</cx:pt>
          <cx:pt idx="83">0.76119402985074602</cx:pt>
          <cx:pt idx="84">0.76119402985074602</cx:pt>
          <cx:pt idx="85">0.76119402985074602</cx:pt>
          <cx:pt idx="86">0.76119402985074602</cx:pt>
          <cx:pt idx="87">0.76119402985074602</cx:pt>
          <cx:pt idx="88">0.76119402985074602</cx:pt>
          <cx:pt idx="89">0.76119402985074602</cx:pt>
          <cx:pt idx="90">0.76119402985074602</cx:pt>
          <cx:pt idx="91">0.76119402985074602</cx:pt>
          <cx:pt idx="92">0.76119402985074602</cx:pt>
          <cx:pt idx="93">0.76119402985074602</cx:pt>
          <cx:pt idx="94">0.76119402985074602</cx:pt>
          <cx:pt idx="95">0.76119402985074602</cx:pt>
          <cx:pt idx="96">0.76119402985074602</cx:pt>
          <cx:pt idx="97">0.76119402985074602</cx:pt>
          <cx:pt idx="98">0.76119402985074602</cx:pt>
          <cx:pt idx="99">0.74626865671641796</cx:pt>
          <cx:pt idx="100">0.74626865671641796</cx:pt>
          <cx:pt idx="101">0.74626865671641796</cx:pt>
          <cx:pt idx="102">0.74626865671641796</cx:pt>
          <cx:pt idx="103">0.74626865671641796</cx:pt>
          <cx:pt idx="104">0.74626865671641796</cx:pt>
          <cx:pt idx="105">0.74626865671641796</cx:pt>
          <cx:pt idx="106">0.74626865671641796</cx:pt>
          <cx:pt idx="107">0.74626865671641796</cx:pt>
          <cx:pt idx="108">0.74626865671641796</cx:pt>
          <cx:pt idx="109">0.74626865671641796</cx:pt>
          <cx:pt idx="110">0.74626865671641796</cx:pt>
          <cx:pt idx="111">0.74626865671641796</cx:pt>
          <cx:pt idx="112">0.74626865671641796</cx:pt>
          <cx:pt idx="113">0.74626865671641796</cx:pt>
          <cx:pt idx="114">0.74626865671641796</cx:pt>
          <cx:pt idx="115">0.74626865671641796</cx:pt>
          <cx:pt idx="116">0.74626865671641796</cx:pt>
          <cx:pt idx="117">0.74626865671641796</cx:pt>
          <cx:pt idx="118">0.74626865671641796</cx:pt>
          <cx:pt idx="119">0.74626865671641796</cx:pt>
          <cx:pt idx="120">0.74626865671641796</cx:pt>
          <cx:pt idx="121">0.74626865671641796</cx:pt>
          <cx:pt idx="122">0.74626865671641796</cx:pt>
          <cx:pt idx="123">0.74626865671641796</cx:pt>
          <cx:pt idx="124">0.74626865671641796</cx:pt>
          <cx:pt idx="125">0.74626865671641796</cx:pt>
          <cx:pt idx="126">0.74626865671641796</cx:pt>
          <cx:pt idx="127">0.74626865671641796</cx:pt>
          <cx:pt idx="128">0.74626865671641796</cx:pt>
          <cx:pt idx="129">0.74626865671641796</cx:pt>
          <cx:pt idx="130">0.74626865671641796</cx:pt>
          <cx:pt idx="131">0.74626865671641796</cx:pt>
          <cx:pt idx="132">0.74626865671641796</cx:pt>
          <cx:pt idx="133">0.74626865671641796</cx:pt>
          <cx:pt idx="134">0.74626865671641796</cx:pt>
          <cx:pt idx="135">0.74626865671641796</cx:pt>
          <cx:pt idx="136">0.74626865671641796</cx:pt>
          <cx:pt idx="137">0.731343283582089</cx:pt>
          <cx:pt idx="138">0.731343283582089</cx:pt>
          <cx:pt idx="139">0.731343283582089</cx:pt>
          <cx:pt idx="140">0.731343283582089</cx:pt>
          <cx:pt idx="141">0.731343283582089</cx:pt>
          <cx:pt idx="142">0.731343283582089</cx:pt>
          <cx:pt idx="143">0.731343283582089</cx:pt>
          <cx:pt idx="144">0.731343283582089</cx:pt>
          <cx:pt idx="145">0.731343283582089</cx:pt>
          <cx:pt idx="146">0.731343283582089</cx:pt>
          <cx:pt idx="147">0.731343283582089</cx:pt>
          <cx:pt idx="148">0.731343283582089</cx:pt>
          <cx:pt idx="149">0.731343283582089</cx:pt>
          <cx:pt idx="150">0.731343283582089</cx:pt>
          <cx:pt idx="151">0.731343283582089</cx:pt>
          <cx:pt idx="152">0.731343283582089</cx:pt>
          <cx:pt idx="153">0.731343283582089</cx:pt>
          <cx:pt idx="154">0.731343283582089</cx:pt>
          <cx:pt idx="155">0.731343283582089</cx:pt>
          <cx:pt idx="156">0.731343283582089</cx:pt>
          <cx:pt idx="157">0.731343283582089</cx:pt>
          <cx:pt idx="158">0.731343283582089</cx:pt>
          <cx:pt idx="159">0.731343283582089</cx:pt>
          <cx:pt idx="160">0.731343283582089</cx:pt>
          <cx:pt idx="161">0.731343283582089</cx:pt>
          <cx:pt idx="162">0.731343283582089</cx:pt>
          <cx:pt idx="163">0.71641791044776104</cx:pt>
          <cx:pt idx="164">0.71641791044776104</cx:pt>
          <cx:pt idx="165">0.71641791044776104</cx:pt>
          <cx:pt idx="166">0.71641791044776104</cx:pt>
          <cx:pt idx="167">0.71641791044776104</cx:pt>
          <cx:pt idx="168">0.71641791044776104</cx:pt>
          <cx:pt idx="169">0.71641791044776104</cx:pt>
          <cx:pt idx="170">0.71641791044776104</cx:pt>
          <cx:pt idx="171">0.71641791044776104</cx:pt>
          <cx:pt idx="172">0.71641791044776104</cx:pt>
          <cx:pt idx="173">0.71641791044776104</cx:pt>
          <cx:pt idx="174">0.71641791044776104</cx:pt>
          <cx:pt idx="175">0.71641791044776104</cx:pt>
          <cx:pt idx="176">0.71641791044776104</cx:pt>
          <cx:pt idx="177">0.71641791044776104</cx:pt>
          <cx:pt idx="178">0.71641791044776104</cx:pt>
          <cx:pt idx="179">0.71641791044776104</cx:pt>
          <cx:pt idx="180">0.71641791044776104</cx:pt>
          <cx:pt idx="181">0.70149253731343197</cx:pt>
          <cx:pt idx="182">0.70149253731343197</cx:pt>
          <cx:pt idx="183">0.70149253731343197</cx:pt>
          <cx:pt idx="184">0.70149253731343197</cx:pt>
          <cx:pt idx="185">0.70149253731343197</cx:pt>
          <cx:pt idx="186">0.70149253731343197</cx:pt>
          <cx:pt idx="187">0.70149253731343197</cx:pt>
          <cx:pt idx="188">0.70149253731343197</cx:pt>
          <cx:pt idx="189">0.68656716417910402</cx:pt>
          <cx:pt idx="190">0.68656716417910402</cx:pt>
          <cx:pt idx="191">0.68656716417910402</cx:pt>
          <cx:pt idx="192">0.68656716417910402</cx:pt>
          <cx:pt idx="193">0.68656716417910402</cx:pt>
          <cx:pt idx="194">0.68656716417910402</cx:pt>
          <cx:pt idx="195">0.68656716417910402</cx:pt>
          <cx:pt idx="196">0.67164179104477595</cx:pt>
          <cx:pt idx="197">0.67164179104477595</cx:pt>
          <cx:pt idx="198">0.67164179104477595</cx:pt>
          <cx:pt idx="199">0.64680382575912598</cx:pt>
          <cx:pt idx="200">0.63800549649425597</cx:pt>
          <cx:pt idx="201">0.63610264605199696</cx:pt>
          <cx:pt idx="202">0.63490608591286102</cx:pt>
          <cx:pt idx="203">0.63453477240109102</cx:pt>
          <cx:pt idx="204">0.63424213515550498</cx:pt>
          <cx:pt idx="205">0.63336171461632595</cx:pt>
          <cx:pt idx="206">0.63297635256253204</cx:pt>
          <cx:pt idx="207">0.63285359359654503</cx:pt>
          <cx:pt idx="208">0.63243969610303197</cx:pt>
          <cx:pt idx="209">0.63234316290792703</cx:pt>
          <cx:pt idx="210">0.63211327249065197</cx:pt>
          <cx:pt idx="211">0.63191116867570296</cx:pt>
          <cx:pt idx="212">0.63182765470956004</cx:pt>
          <cx:pt idx="213">0.63180587806470501</cx:pt>
          <cx:pt idx="214">0.63175188664929405</cx:pt>
          <cx:pt idx="215">0.63122425722684194</cx:pt>
          <cx:pt idx="216">0.63101347072135305</cx:pt>
          <cx:pt idx="217">0.63059519520060903</cx:pt>
          <cx:pt idx="218">0.63028898884400297</cx:pt>
          <cx:pt idx="219">0.62987340718436502</cx:pt>
          <cx:pt idx="220">0.62958641211246302</cx:pt>
          <cx:pt idx="221">0.629533124475818</cx:pt>
          <cx:pt idx="222">0.62913808054259102</cx:pt>
          <cx:pt idx="223">0.62904190299973295</cx:pt>
          <cx:pt idx="224">0.62902332459472299</cx:pt>
          <cx:pt idx="225">0.62897447154270802</cx:pt>
          <cx:pt idx="226">0.62896822762637605</cx:pt>
          <cx:pt idx="227">0.628952781300538</cx:pt>
          <cx:pt idx="228">0.628270171723462</cx:pt>
          <cx:pt idx="229">0.62798073128391696</cx:pt>
          <cx:pt idx="230">0.627695150796449</cx:pt>
          <cx:pt idx="231">0.62766151101868095</cx:pt>
          <cx:pt idx="232">0.62738618315832895</cx:pt>
          <cx:pt idx="233">0.62724923676176103</cx:pt>
          <cx:pt idx="234">0.62721143141694602</cx:pt>
          <cx:pt idx="235">0.62713718500531401</cx:pt>
          <cx:pt idx="236">0.62710768085883195</cx:pt>
          <cx:pt idx="237">0.62705524062960805</cx:pt>
          <cx:pt idx="238">0.62676573343842901</cx:pt>
          <cx:pt idx="239">0.62622837368679196</cx:pt>
          <cx:pt idx="240">0.62616966731166601</cx:pt>
          <cx:pt idx="241">0.62542770731963004</cx:pt>
          <cx:pt idx="242">0.62542477760218596</cx:pt>
          <cx:pt idx="243">0.62531055626731402</cx:pt>
          <cx:pt idx="244">0.624767558105498</cx:pt>
          <cx:pt idx="245">0.62438795783541901</cx:pt>
          <cx:pt idx="246">0.62411060349120795</cx:pt>
          <cx:pt idx="247">0.62252717094782895</cx:pt>
          <cx:pt idx="248">0.61036998328636705</cx:pt>
          <cx:pt idx="249">0.60863262426216203</cx:pt>
          <cx:pt idx="250">0.60797137081804098</cx:pt>
          <cx:pt idx="251">0.600413114300547</cx:pt>
          <cx:pt idx="252">0.598086726705233</cx:pt>
          <cx:pt idx="253">0.59795761418370097</cx:pt>
          <cx:pt idx="254">0.59746119001684095</cx:pt>
          <cx:pt idx="255">0.59672800102783996</cx:pt>
          <cx:pt idx="256">0.59542492532031699</cx:pt>
          <cx:pt idx="257">0.59308614737756904</cx:pt>
          <cx:pt idx="258">0.59301584829831</cx:pt>
          <cx:pt idx="259">0.59197319792267</cx:pt>
          <cx:pt idx="260">0.59170174686600296</cx:pt>
          <cx:pt idx="261">0.59011113694316097</cx:pt>
          <cx:pt idx="262">0.59005325725066404</cx:pt>
          <cx:pt idx="263">0.58978020600654402</cx:pt>
          <cx:pt idx="264">0.58843679647018898</cx:pt>
          <cx:pt idx="265">0.58812699210714903</cx:pt>
          <cx:pt idx="266">0.58794140329343503</cx:pt>
          <cx:pt idx="267">0.58777529843556198</cx:pt>
          <cx:pt idx="268">0.58721117148076696</cx:pt>
          <cx:pt idx="269">0.58714842209594698</cx:pt>
          <cx:pt idx="270">0.58705028788087599</cx:pt>
          <cx:pt idx="271">0.58665387975786099</cx:pt>
          <cx:pt idx="272">0.58636200765111302</cx:pt>
          <cx:pt idx="273">0.58617951838363502</cx:pt>
          <cx:pt idx="274">0.58617239399737697</cx:pt>
          <cx:pt idx="275">0.58572989017139199</cx:pt>
          <cx:pt idx="276">0.58509578211006796</cx:pt>
          <cx:pt idx="277">0.58452564020799502</cx:pt>
          <cx:pt idx="278">0.58439253480847597</cx:pt>
          <cx:pt idx="279">0.58425808564186399</cx:pt>
          <cx:pt idx="280">0.58403476371891805</cx:pt>
          <cx:pt idx="281">0.58399090951881405</cx:pt>
          <cx:pt idx="282">0.583943054928036</cx:pt>
          <cx:pt idx="283">0.58373523508355396</cx:pt>
          <cx:pt idx="284">0.58372193718879195</cx:pt>
          <cx:pt idx="285">0.58364718765642298</cx:pt>
          <cx:pt idx="286">0.583536637219085</cx:pt>
          <cx:pt idx="287">0.58317494787237001</cx:pt>
          <cx:pt idx="288">0.583028764262985</cx:pt>
          <cx:pt idx="289">0.58300486878576596</cx:pt>
          <cx:pt idx="290">0.58275889801740899</cx:pt>
          <cx:pt idx="291">0.58249199484023295</cx:pt>
          <cx:pt idx="292">0.58240989165193302</cx:pt>
          <cx:pt idx="293">0.58218192232707899</cx:pt>
          <cx:pt idx="294">0.58191871333725997</cx:pt>
          <cx:pt idx="295">0.58168528941921704</cx:pt>
          <cx:pt idx="296">0.58151608409087996</cx:pt>
          <cx:pt idx="297">0.58081132368660804</cx:pt>
          <cx:pt idx="298">0.580638990282354</cx:pt>
          <cx:pt idx="299">0.57992178077215295</cx:pt>
          <cx:pt idx="300">0.57954818169018396</cx:pt>
          <cx:pt idx="301">0.57921104674045298</cx:pt>
          <cx:pt idx="302">0.57902231291143202</cx:pt>
          <cx:pt idx="303">0.57859301595397805</cx:pt>
          <cx:pt idx="304">0.57828358438938099</cx:pt>
          <cx:pt idx="305">0.57802806694570497</cx:pt>
          <cx:pt idx="306">0.57789848379235698</cx:pt>
          <cx:pt idx="307">0.57783301837302004</cx:pt>
          <cx:pt idx="308">0.57767620790821195</cx:pt>
          <cx:pt idx="309">0.57630128354204302</cx:pt>
          <cx:pt idx="310">0.57618255123513695</cx:pt>
          <cx:pt idx="311">0.57598311588686701</cx:pt>
          <cx:pt idx="312">0.575678189647987</cx:pt>
          <cx:pt idx="313">0.57559503918559696</cx:pt>
          <cx:pt idx="314">0.57558360848703405</cx:pt>
          <cx:pt idx="315">0.57524545479446498</cx:pt>
          <cx:pt idx="316">0.57517560957469505</cx:pt>
          <cx:pt idx="317">0.57472974833692603</cx:pt>
          <cx:pt idx="318">0.57464672052626298</cx:pt>
          <cx:pt idx="319">0.57450073061067997</cx:pt>
          <cx:pt idx="320">0.57447486555218397</cx:pt>
          <cx:pt idx="321">0.57426217118575196</cx:pt>
          <cx:pt idx="322">0.57389234216852503</cx:pt>
          <cx:pt idx="323">0.57387217400119495</cx:pt>
          <cx:pt idx="324">0.57352843621096095</cx:pt>
          <cx:pt idx="325">0.57322740115625503</cx:pt>
          <cx:pt idx="326">0.57315066254283198</cx:pt>
          <cx:pt idx="327">0.57284352026522301</cx:pt>
          <cx:pt idx="328">0.57280442351924998</cx:pt>
          <cx:pt idx="329">0.57269630054436804</cx:pt>
          <cx:pt idx="330">0.57235812714640699</cx:pt>
          <cx:pt idx="331">0.57183018840248701</cx:pt>
          <cx:pt idx="332">0.57177485741140299</cx:pt>
          <cx:pt idx="333">0.57156226448708403</cx:pt>
          <cx:pt idx="334">0.57100822526545503</cx:pt>
          <cx:pt idx="335">0.57088017350159104</cx:pt>
          <cx:pt idx="336">0.56964754430110798</cx:pt>
          <cx:pt idx="337">0.56936623887927995</cx:pt>
          <cx:pt idx="338">0.56901669280426503</cx:pt>
          <cx:pt idx="339">0.56839015515623204</cx:pt>
          <cx:pt idx="340">0.568046674769773</cx:pt>
          <cx:pt idx="341">0.56713502570983498</cx:pt>
          <cx:pt idx="342">0.567090635507009</cx:pt>
          <cx:pt idx="343">0.567071097946792</cx:pt>
          <cx:pt idx="344">0.56706374061164899</cx:pt>
          <cx:pt idx="345">0.56659051485774703</cx:pt>
          <cx:pt idx="346">0.56640142474329502</cx:pt>
          <cx:pt idx="347">0.56629355501592005</cx:pt>
          <cx:pt idx="348">0.56617213453369397</cx:pt>
          <cx:pt idx="349">0.56610656063184495</cx:pt>
          <cx:pt idx="350">0.56576275163004497</cx:pt>
          <cx:pt idx="351">0.56564862735521004</cx:pt>
          <cx:pt idx="352">0.56552013767474596</cx:pt>
          <cx:pt idx="353">0.56548616063325596</cx:pt>
          <cx:pt idx="354">0.56509562471441299</cx:pt>
          <cx:pt idx="355">0.56506776054845698</cx:pt>
          <cx:pt idx="356">0.56489292300604199</cx:pt>
          <cx:pt idx="357">0.56488867336624105</cx:pt>
          <cx:pt idx="358">0.56475061478581501</cx:pt>
          <cx:pt idx="359">0.56393735093235198</cx:pt>
          <cx:pt idx="360">0.56392119723524803</cx:pt>
          <cx:pt idx="361">0.56363858570716596</cx:pt>
          <cx:pt idx="362">0.56306778211199504</cx:pt>
          <cx:pt idx="363">0.56269833226074695</cx:pt>
          <cx:pt idx="364">0.56244914997613704</cx:pt>
          <cx:pt idx="365">0.56223779843354904</cx:pt>
          <cx:pt idx="366">0.56172493854822902</cx:pt>
          <cx:pt idx="367">0.56162464935372103</cx:pt>
          <cx:pt idx="368">0.56140039853580104</cx:pt>
          <cx:pt idx="369">0.56075201210689896</cx:pt>
          <cx:pt idx="370">0.56045728528403205</cx:pt>
          <cx:pt idx="371">0.560337963595402</cx:pt>
          <cx:pt idx="372">0.56001705293440496</cx:pt>
          <cx:pt idx="373">0.55930248932280602</cx:pt>
          <cx:pt idx="374">0.55827700803440505</cx:pt>
          <cx:pt idx="375">0.55788588642890702</cx:pt>
          <cx:pt idx="376">0.55781435827328196</cx:pt>
          <cx:pt idx="377">0.55722123034348803</cx:pt>
          <cx:pt idx="378">0.55550252191224503</cx:pt>
          <cx:pt idx="379">0.55520795817473101</cx:pt>
          <cx:pt idx="380">0.55316781569724405</cx:pt>
          <cx:pt idx="381">0.55179557351235098</cx:pt>
          <cx:pt idx="382">0.55121558576896001</cx:pt>
          <cx:pt idx="383">0.54922564268584895</cx:pt>
          <cx:pt idx="384">0.54835448480055204</cx:pt>
          <cx:pt idx="385">0.54670958096118105</cx:pt>
          <cx:pt idx="386">0.54655184750872499</cx:pt>
          <cx:pt idx="387">0.54520334587986097</cx:pt>
          <cx:pt idx="388">0.54466018340123501</cx:pt>
          <cx:pt idx="389">0.54341468541465099</cx:pt>
          <cx:pt idx="390">0.54246783371904495</cx:pt>
          <cx:pt idx="391">0.54167189081771205</cx:pt>
          <cx:pt idx="392">0.53437962640215197</cx:pt>
          <cx:pt idx="393">0.53047547137215201</cx:pt>
          <cx:pt idx="394">0.52993411830321102</cx:pt>
          <cx:pt idx="395">0.52834296643675505</cx:pt>
          <cx:pt idx="396">0.51799588565071597</cx:pt>
          <cx:pt idx="397">0.517102198825098</cx:pt>
          <cx:pt idx="398">0.43283582089552203</cx:pt>
        </cx:lvl>
      </cx:numDim>
    </cx:data>
    <cx:data id="1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Sheet3!$D$2:$D$400</cx:f>
        <cx:lvl ptCount="399" formatCode="General">
          <cx:pt idx="0">0.85074626865671599</cx:pt>
          <cx:pt idx="1">0.82089552238805896</cx:pt>
          <cx:pt idx="2">0.85074626865671599</cx:pt>
          <cx:pt idx="3">0.83582089552238803</cx:pt>
          <cx:pt idx="4">0.82089552238805896</cx:pt>
          <cx:pt idx="5">0.79104477611940205</cx:pt>
          <cx:pt idx="6">0.70149253731343197</cx:pt>
          <cx:pt idx="7">0.80597014925373101</cx:pt>
          <cx:pt idx="8">0.83582089552238803</cx:pt>
          <cx:pt idx="9">0.80597014925373101</cx:pt>
          <cx:pt idx="10">0.76119402985074602</cx:pt>
          <cx:pt idx="11">0.79104477611940205</cx:pt>
          <cx:pt idx="12">0.71641791044776104</cx:pt>
          <cx:pt idx="13">0.79104477611940205</cx:pt>
          <cx:pt idx="14">0.79104477611940205</cx:pt>
          <cx:pt idx="15">0.71641791044776104</cx:pt>
          <cx:pt idx="16">0.80597014925373101</cx:pt>
          <cx:pt idx="17">0.82089552238805896</cx:pt>
          <cx:pt idx="18">0.82089552238805896</cx:pt>
          <cx:pt idx="19">0.76119402985074602</cx:pt>
          <cx:pt idx="20">0.80597014925373101</cx:pt>
          <cx:pt idx="21">0.79104477611940205</cx:pt>
          <cx:pt idx="22">0.74626865671641796</cx:pt>
          <cx:pt idx="23">0.731343283582089</cx:pt>
          <cx:pt idx="24">0.731343283582089</cx:pt>
          <cx:pt idx="25">0.731343283582089</cx:pt>
          <cx:pt idx="26">0.77611940298507398</cx:pt>
          <cx:pt idx="27">0.74626865671641796</cx:pt>
          <cx:pt idx="28">0.77611940298507398</cx:pt>
          <cx:pt idx="29">0.77611940298507398</cx:pt>
          <cx:pt idx="30">0.77611940298507398</cx:pt>
          <cx:pt idx="31">0.79104477611940205</cx:pt>
          <cx:pt idx="32">0.76119402985074602</cx:pt>
          <cx:pt idx="33">0.76119402985074602</cx:pt>
          <cx:pt idx="34">0.76119402985074602</cx:pt>
          <cx:pt idx="35">0.76119402985074602</cx:pt>
          <cx:pt idx="36">0.79104477611940205</cx:pt>
          <cx:pt idx="37">0.82089552238805896</cx:pt>
          <cx:pt idx="38">0.74626865671641796</cx:pt>
          <cx:pt idx="39">0.82089552238805896</cx:pt>
          <cx:pt idx="40">0.79104477611940205</cx:pt>
          <cx:pt idx="41">0.76119402985074602</cx:pt>
          <cx:pt idx="42">0.76119402985074602</cx:pt>
          <cx:pt idx="43">0.70149253731343197</cx:pt>
          <cx:pt idx="44">0.70149253731343197</cx:pt>
          <cx:pt idx="45">0.76119402985074602</cx:pt>
          <cx:pt idx="46">0.82089552238805896</cx:pt>
          <cx:pt idx="47">0.731343283582089</cx:pt>
          <cx:pt idx="48">0.80597014925373101</cx:pt>
          <cx:pt idx="49">0.83582089552238803</cx:pt>
          <cx:pt idx="50">0.70149253731343197</cx:pt>
          <cx:pt idx="51">0.731343283582089</cx:pt>
          <cx:pt idx="52">0.82089552238805896</cx:pt>
          <cx:pt idx="53">0.80597014925373101</cx:pt>
          <cx:pt idx="54">0.80597014925373101</cx:pt>
          <cx:pt idx="55">0.80597014925373101</cx:pt>
          <cx:pt idx="56">0.85074626865671599</cx:pt>
          <cx:pt idx="57">0.76119402985074602</cx:pt>
          <cx:pt idx="58">0.82089552238805896</cx:pt>
          <cx:pt idx="59">0.77611940298507398</cx:pt>
          <cx:pt idx="60">0.82089552238805896</cx:pt>
          <cx:pt idx="61">0.79104477611940205</cx:pt>
          <cx:pt idx="62">0.82089552238805896</cx:pt>
          <cx:pt idx="63">0.74626865671641796</cx:pt>
          <cx:pt idx="64">0.79104477611940205</cx:pt>
          <cx:pt idx="65">0.76119402985074602</cx:pt>
          <cx:pt idx="66">0.76119402985074602</cx:pt>
          <cx:pt idx="67">0.77611940298507398</cx:pt>
          <cx:pt idx="68">0.731343283582089</cx:pt>
          <cx:pt idx="69">0.76119402985074602</cx:pt>
          <cx:pt idx="70">0.79104477611940205</cx:pt>
          <cx:pt idx="71">0.82089552238805896</cx:pt>
          <cx:pt idx="72">0.77611940298507398</cx:pt>
          <cx:pt idx="73">0.77611940298507398</cx:pt>
          <cx:pt idx="74">0.79104477611940205</cx:pt>
          <cx:pt idx="75">0.79104477611940205</cx:pt>
          <cx:pt idx="76">0.82089552238805896</cx:pt>
          <cx:pt idx="77">0.82089552238805896</cx:pt>
          <cx:pt idx="78">0.77611940298507398</cx:pt>
          <cx:pt idx="79">0.80597014925373101</cx:pt>
          <cx:pt idx="80">0.77611940298507398</cx:pt>
          <cx:pt idx="81">0.76119402985074602</cx:pt>
          <cx:pt idx="82">0.77611940298507398</cx:pt>
          <cx:pt idx="83">0.82089552238805896</cx:pt>
          <cx:pt idx="84">0.76119402985074602</cx:pt>
          <cx:pt idx="85">0.77611940298507398</cx:pt>
          <cx:pt idx="86">0.80597014925373101</cx:pt>
          <cx:pt idx="87">0.77611940298507398</cx:pt>
          <cx:pt idx="88">0.77611940298507398</cx:pt>
          <cx:pt idx="89">0.77611940298507398</cx:pt>
          <cx:pt idx="90">0.77611940298507398</cx:pt>
          <cx:pt idx="91">0.80597014925373101</cx:pt>
          <cx:pt idx="92">0.74626865671641796</cx:pt>
          <cx:pt idx="93">0.731343283582089</cx:pt>
          <cx:pt idx="94">0.82089552238805896</cx:pt>
          <cx:pt idx="95">0.82089552238805896</cx:pt>
          <cx:pt idx="96">0.80597014925373101</cx:pt>
          <cx:pt idx="97">0.80597014925373101</cx:pt>
          <cx:pt idx="98">0.76119402985074602</cx:pt>
          <cx:pt idx="99">0.82089552238805896</cx:pt>
          <cx:pt idx="100">0.79104477611940205</cx:pt>
          <cx:pt idx="101">0.85074626865671599</cx:pt>
          <cx:pt idx="102">0.77611940298507398</cx:pt>
          <cx:pt idx="103">0.79104477611940205</cx:pt>
          <cx:pt idx="104">0.77611940298507398</cx:pt>
          <cx:pt idx="105">0.71641791044776104</cx:pt>
          <cx:pt idx="106">0.77611940298507398</cx:pt>
          <cx:pt idx="107">0.79104477611940205</cx:pt>
          <cx:pt idx="108">0.74626865671641796</cx:pt>
          <cx:pt idx="109">0.82089552238805896</cx:pt>
          <cx:pt idx="110">0.79104477611940205</cx:pt>
          <cx:pt idx="111">0.74626865671641796</cx:pt>
          <cx:pt idx="112">0.82089552238805896</cx:pt>
          <cx:pt idx="113">0.68656716417910402</cx:pt>
          <cx:pt idx="114">0.77611940298507398</cx:pt>
          <cx:pt idx="115">0.71641791044776104</cx:pt>
          <cx:pt idx="116">0.80597014925373101</cx:pt>
          <cx:pt idx="117">0.76119402985074602</cx:pt>
          <cx:pt idx="118">0.68656716417910402</cx:pt>
          <cx:pt idx="119">0.74626865671641796</cx:pt>
          <cx:pt idx="120">0.74626865671641796</cx:pt>
          <cx:pt idx="121">0.80597014925373101</cx:pt>
          <cx:pt idx="122">0.77611940298507398</cx:pt>
          <cx:pt idx="123">0.77611940298507398</cx:pt>
          <cx:pt idx="124">0.82089552238805896</cx:pt>
          <cx:pt idx="125">0.77611940298507398</cx:pt>
          <cx:pt idx="126">0.76119402985074602</cx:pt>
          <cx:pt idx="127">0.74626865671641796</cx:pt>
          <cx:pt idx="128">0.80597014925373101</cx:pt>
          <cx:pt idx="129">0.731343283582089</cx:pt>
          <cx:pt idx="130">0.82089552238805896</cx:pt>
          <cx:pt idx="131">0.83582089552238803</cx:pt>
          <cx:pt idx="132">0.76119402985074602</cx:pt>
          <cx:pt idx="133">0.82089552238805896</cx:pt>
          <cx:pt idx="134">0.79104477611940205</cx:pt>
          <cx:pt idx="135">0.731343283582089</cx:pt>
          <cx:pt idx="136">0.76119402985074602</cx:pt>
          <cx:pt idx="137">0.82089552238805896</cx:pt>
          <cx:pt idx="138">0.80597014925373101</cx:pt>
          <cx:pt idx="139">0.74626865671641796</cx:pt>
          <cx:pt idx="140">0.83582089552238803</cx:pt>
          <cx:pt idx="141">0.79104477611940205</cx:pt>
          <cx:pt idx="142">0.79104477611940205</cx:pt>
          <cx:pt idx="143">0.82089552238805896</cx:pt>
          <cx:pt idx="144">0.731343283582089</cx:pt>
          <cx:pt idx="145">0.80597014925373101</cx:pt>
          <cx:pt idx="146">0.77611940298507398</cx:pt>
          <cx:pt idx="147">0.76119402985074602</cx:pt>
          <cx:pt idx="148">0.76119402985074602</cx:pt>
          <cx:pt idx="149">0.71641791044776104</cx:pt>
          <cx:pt idx="150">0.731343283582089</cx:pt>
          <cx:pt idx="151">0.77611940298507398</cx:pt>
          <cx:pt idx="152">0.79104477611940205</cx:pt>
          <cx:pt idx="153">0.79104477611940205</cx:pt>
          <cx:pt idx="154">0.76119402985074602</cx:pt>
          <cx:pt idx="155">0.731343283582089</cx:pt>
          <cx:pt idx="156">0.77611940298507398</cx:pt>
          <cx:pt idx="157">0.79104477611940205</cx:pt>
          <cx:pt idx="158">0.83582089552238803</cx:pt>
          <cx:pt idx="159">0.80597014925373101</cx:pt>
          <cx:pt idx="160">0.77611940298507398</cx:pt>
          <cx:pt idx="161">0.83582089552238803</cx:pt>
          <cx:pt idx="162">0.77611940298507398</cx:pt>
          <cx:pt idx="163">0.74626865671641796</cx:pt>
          <cx:pt idx="164">0.76119402985074602</cx:pt>
          <cx:pt idx="165">0.83582089552238803</cx:pt>
          <cx:pt idx="166">0.80597014925373101</cx:pt>
          <cx:pt idx="167">0.76119402985074602</cx:pt>
          <cx:pt idx="168">0.74626865671641796</cx:pt>
          <cx:pt idx="169">0.80597014925373101</cx:pt>
          <cx:pt idx="170">0.76119402985074602</cx:pt>
          <cx:pt idx="171">0.76119402985074602</cx:pt>
          <cx:pt idx="172">0.77611940298507398</cx:pt>
          <cx:pt idx="173">0.82089552238805896</cx:pt>
          <cx:pt idx="174">0.77611940298507398</cx:pt>
          <cx:pt idx="175">0.80597014925373101</cx:pt>
          <cx:pt idx="176">0.80597014925373101</cx:pt>
          <cx:pt idx="177">0.71641791044776104</cx:pt>
          <cx:pt idx="178">0.79104477611940205</cx:pt>
          <cx:pt idx="179">0.79104477611940205</cx:pt>
          <cx:pt idx="180">0.80597014925373101</cx:pt>
          <cx:pt idx="181">0.79104477611940205</cx:pt>
          <cx:pt idx="182">0.68656716417910402</cx:pt>
          <cx:pt idx="183">0.77611940298507398</cx:pt>
          <cx:pt idx="184">0.79104477611940205</cx:pt>
          <cx:pt idx="185">0.80597014925373101</cx:pt>
          <cx:pt idx="186">0.79104477611940205</cx:pt>
          <cx:pt idx="187">0.79104477611940205</cx:pt>
          <cx:pt idx="188">0.74626865671641796</cx:pt>
          <cx:pt idx="189">0.731343283582089</cx:pt>
          <cx:pt idx="190">0.74626865671641796</cx:pt>
          <cx:pt idx="191">0.80597014925373101</cx:pt>
          <cx:pt idx="192">0.71641791044776104</cx:pt>
          <cx:pt idx="193">0.80597014925373101</cx:pt>
          <cx:pt idx="194">0.71641791044776104</cx:pt>
          <cx:pt idx="195">0.76119402985074602</cx:pt>
          <cx:pt idx="196">0.70149253731343197</cx:pt>
          <cx:pt idx="197">0.74626865671641796</cx:pt>
          <cx:pt idx="198">0.68656716417910402</cx:pt>
          <cx:pt idx="199">0.55302286897098396</cx:pt>
          <cx:pt idx="200">0.58068291513582504</cx:pt>
          <cx:pt idx="201">0.56600111199787295</cx:pt>
          <cx:pt idx="202">0.56893723030991605</cx:pt>
          <cx:pt idx="203">0.588854885948496</cx:pt>
          <cx:pt idx="204">0.57265972085445205</cx:pt>
          <cx:pt idx="205">0.58262199074791299</cx:pt>
          <cx:pt idx="206">0.57522437466017395</cx:pt>
          <cx:pt idx="207">0.56168309043521902</cx:pt>
          <cx:pt idx="208">0.56646386206454302</cx:pt>
          <cx:pt idx="209">0.57991765993441902</cx:pt>
          <cx:pt idx="210">0.54919772978450698</cx:pt>
          <cx:pt idx="211">0.58862323334128697</cx:pt>
          <cx:pt idx="212">0.56107244119852295</cx:pt>
          <cx:pt idx="213">0.53051957411096695</cx:pt>
          <cx:pt idx="214">0.56906500192273402</cx:pt>
          <cx:pt idx="215">0.59536527990606403</cx:pt>
          <cx:pt idx="216">0.56078750173346803</cx:pt>
          <cx:pt idx="217">0.53709548839921994</cx:pt>
          <cx:pt idx="218">0.54765295968876204</cx:pt>
          <cx:pt idx="219">0.55912098498065399</cx:pt>
          <cx:pt idx="220">0.58025601944878702</cx:pt>
          <cx:pt idx="221">0.52242025127561698</cx:pt>
          <cx:pt idx="222">0.57545492939212695</cx:pt>
          <cx:pt idx="223">0.62779698398604999</cx:pt>
          <cx:pt idx="224">0.56755592379999198</cx:pt>
          <cx:pt idx="225">0.537169923605196</cx:pt>
          <cx:pt idx="226">0.56573423143455404</cx:pt>
          <cx:pt idx="227">0.57982374324254904</cx:pt>
          <cx:pt idx="228">0.55263627249566705</cx:pt>
          <cx:pt idx="229">0.58558068338497404</cx:pt>
          <cx:pt idx="230">0.57214648902460497</cx:pt>
          <cx:pt idx="231">0.64062122988265302</cx:pt>
          <cx:pt idx="232">0.57696594930806999</cx:pt>
          <cx:pt idx="233">0.53412484855209696</cx:pt>
          <cx:pt idx="234">0.55275467692167302</cx:pt>
          <cx:pt idx="235">0.56331458577573301</cx:pt>
          <cx:pt idx="236">0.56359685277071103</cx:pt>
          <cx:pt idx="237">0.58741904788598798</cx:pt>
          <cx:pt idx="238">0.62500249881540204</cx:pt>
          <cx:pt idx="239">0.58976025186595504</cx:pt>
          <cx:pt idx="240">0.57441884137435495</cx:pt>
          <cx:pt idx="241">0.52720845941395</cx:pt>
          <cx:pt idx="242">0.55926628784867105</cx:pt>
          <cx:pt idx="243">0.57460368794042804</cx:pt>
          <cx:pt idx="244">0.58838072098840999</cx:pt>
          <cx:pt idx="245">0.56671763009936205</cx:pt>
          <cx:pt idx="246">0.57594408839089895</cx:pt>
          <cx:pt idx="247">0.54189849354639097</cx:pt>
          <cx:pt idx="248">0.64905949085578496</cx:pt>
          <cx:pt idx="249">0.57123898971055997</cx:pt>
          <cx:pt idx="250">0.60825903240212598</cx:pt>
          <cx:pt idx="251">0.64367125662536495</cx:pt>
          <cx:pt idx="252">0.59694943171328596</cx:pt>
          <cx:pt idx="253">0.59064267387911196</cx:pt>
          <cx:pt idx="254">0.59802411829132296</cx:pt>
          <cx:pt idx="255">0.59763904870361395</cx:pt>
          <cx:pt idx="256">0.60899653025987199</cx:pt>
          <cx:pt idx="257">0.60139937709732505</cx:pt>
          <cx:pt idx="258">0.58241144115510701</cx:pt>
          <cx:pt idx="259">0.57330469623327895</cx:pt>
          <cx:pt idx="260">0.56854542202097702</cx:pt>
          <cx:pt idx="261">0.57579939893290899</cx:pt>
          <cx:pt idx="262">0.58668511642582299</cx:pt>
          <cx:pt idx="263">0.556247692690921</cx:pt>
          <cx:pt idx="264">0.56695216635012502</cx:pt>
          <cx:pt idx="265">0.56049288110097495</cx:pt>
          <cx:pt idx="266">0.56807812807573399</cx:pt>
          <cx:pt idx="267">0.570036522258628</cx:pt>
          <cx:pt idx="268">0.54424005277694698</cx:pt>
          <cx:pt idx="269">0.59616660504044605</cx:pt>
          <cx:pt idx="270">0.56136702137209404</cx:pt>
          <cx:pt idx="271">0.57808925461957505</cx:pt>
          <cx:pt idx="272">0.55003767513035196</cx:pt>
          <cx:pt idx="273">0.57522650443169099</cx:pt>
          <cx:pt idx="274">0.557012649856238</cx:pt>
          <cx:pt idx="275">0.57769135159236196</cx:pt>
          <cx:pt idx="276">0.57999757222785298</cx:pt>
          <cx:pt idx="277">0.57280780396154096</cx:pt>
          <cx:pt idx="278">0.55436611740003705</cx:pt>
          <cx:pt idx="279">0.589078786216921</cx:pt>
          <cx:pt idx="280">0.58692678994864</cx:pt>
          <cx:pt idx="281">0.57128050177286305</cx:pt>
          <cx:pt idx="282">0.57525182342788905</cx:pt>
          <cx:pt idx="283">0.55098987593081905</cx:pt>
          <cx:pt idx="284">0.58725155649708005</cx:pt>
          <cx:pt idx="285">0.525869776942536</cx:pt>
          <cx:pt idx="286">0.58726185599511105</cx:pt>
          <cx:pt idx="287">0.59050037278971401</cx:pt>
          <cx:pt idx="288">0.54308166882171205</cx:pt>
          <cx:pt idx="289">0.54552922600680398</cx:pt>
          <cx:pt idx="290">0.56905960544552103</cx:pt>
          <cx:pt idx="291">0.554396097265064</cx:pt>
          <cx:pt idx="292">0.60163213862348996</cx:pt>
          <cx:pt idx="293">0.55590428293957095</cx:pt>
          <cx:pt idx="294">0.62423496009534896</cx:pt>
          <cx:pt idx="295">0.54763595672912702</cx:pt>
          <cx:pt idx="296">0.59627403655634104</cx:pt>
          <cx:pt idx="297">0.63889705558718402</cx:pt>
          <cx:pt idx="298">0.57081910614664899</cx:pt>
          <cx:pt idx="299">0.60219801128575101</cx:pt>
          <cx:pt idx="300">0.56704154607046697</cx:pt>
          <cx:pt idx="301">0.54983681494762704</cx:pt>
          <cx:pt idx="302">0.59323793843917305</cx:pt>
          <cx:pt idx="303">0.58857711524034595</cx:pt>
          <cx:pt idx="304">0.56273518195118399</cx:pt>
          <cx:pt idx="305">0.58759263987631405</cx:pt>
          <cx:pt idx="306">0.58878933492016905</cx:pt>
          <cx:pt idx="307">0.56379722866878801</cx:pt>
          <cx:pt idx="308">0.54922515155103402</cx:pt>
          <cx:pt idx="309">0.55731442865947001</cx:pt>
          <cx:pt idx="310">0.57572862727018304</cx:pt>
          <cx:pt idx="311">0.56373625832623397</cx:pt>
          <cx:pt idx="312">0.62968908725647499</cx:pt>
          <cx:pt idx="313">0.57227243149003004</cx:pt>
          <cx:pt idx="314">0.58033455472504603</cx:pt>
          <cx:pt idx="315">0.58552942432800403</cx:pt>
          <cx:pt idx="316">0.60948994440313697</cx:pt>
          <cx:pt idx="317">0.58099518189257005</cx:pt>
          <cx:pt idx="318">0.56517092849669304</cx:pt>
          <cx:pt idx="319">0.557129228401546</cx:pt>
          <cx:pt idx="320">0.574866618613326</cx:pt>
          <cx:pt idx="321">0.58994674972625305</cx:pt>
          <cx:pt idx="322">0.59205623316615796</cx:pt>
          <cx:pt idx="323">0.55080571424906299</cx:pt>
          <cx:pt idx="324">0.55313631249247597</cx:pt>
          <cx:pt idx="325">0.55714667452079902</cx:pt>
          <cx:pt idx="326">0.58898785213518601</cx:pt>
          <cx:pt idx="327">0.55230336544383496</cx:pt>
          <cx:pt idx="328">0.57310914218646702</cx:pt>
          <cx:pt idx="329">0.56299886098364604</cx:pt>
          <cx:pt idx="330">0.57510648852810897</cx:pt>
          <cx:pt idx="331">0.57269164646039705</cx:pt>
          <cx:pt idx="332">0.56302313246549296</cx:pt>
          <cx:pt idx="333">0.60088176971270502</cx:pt>
          <cx:pt idx="334">0.57485162014361602</cx:pt>
          <cx:pt idx="335">0.58557115731249798</cx:pt>
          <cx:pt idx="336">0.58988220855561002</cx:pt>
          <cx:pt idx="337">0.55596292337187503</cx:pt>
          <cx:pt idx="338">0.58604208523064105</cx:pt>
          <cx:pt idx="339">0.58140173693434505</cx:pt>
          <cx:pt idx="340">0.56630412263459295</cx:pt>
          <cx:pt idx="341">0.62474789029302602</cx:pt>
          <cx:pt idx="342">0.56937499008815895</cx:pt>
          <cx:pt idx="343">0.566037221499891</cx:pt>
          <cx:pt idx="344">0.55315702653950705</cx:pt>
          <cx:pt idx="345">0.54491272104646105</cx:pt>
          <cx:pt idx="346">0.58505136932150303</cx:pt>
          <cx:pt idx="347">0.57181506456470599</cx:pt>
          <cx:pt idx="348">0.57081586475179602</cx:pt>
          <cx:pt idx="349">0.59648932427540302</cx:pt>
          <cx:pt idx="350">0.54509517466732704</cx:pt>
          <cx:pt idx="351">0.56456277940063804</cx:pt>
          <cx:pt idx="352">0.56447987902324404</cx:pt>
          <cx:pt idx="353">0.55571187146414702</cx:pt>
          <cx:pt idx="354">0.53226535747148795</cx:pt>
          <cx:pt idx="355">0.55813034999308297</cx:pt>
          <cx:pt idx="356">0.58876169098407205</cx:pt>
          <cx:pt idx="357">0.617099130900014</cx:pt>
          <cx:pt idx="358">0.56528319236551605</cx:pt>
          <cx:pt idx="359">0.62307756746010101</cx:pt>
          <cx:pt idx="360">0.57036254424824095</cx:pt>
          <cx:pt idx="361">0.56942489404827101</cx:pt>
          <cx:pt idx="362">0.57358793004953501</cx:pt>
          <cx:pt idx="363">0.560227337995853</cx:pt>
          <cx:pt idx="364">0.56808388765976703</cx:pt>
          <cx:pt idx="365">0.55284127085878998</cx:pt>
          <cx:pt idx="366">0.61363872447566803</cx:pt>
          <cx:pt idx="367">0.56649034316884295</cx:pt>
          <cx:pt idx="368">0.56818570668124702</cx:pt>
          <cx:pt idx="369">0.62076126068600501</cx:pt>
          <cx:pt idx="370">0.571943045176458</cx:pt>
          <cx:pt idx="371">0.577289158285055</cx:pt>
          <cx:pt idx="372">0.55572076744079102</cx:pt>
          <cx:pt idx="373">0.58446495960853595</cx:pt>
          <cx:pt idx="374">0.54682595213277396</cx:pt>
          <cx:pt idx="375">0.54730347033309101</cx:pt>
          <cx:pt idx="376">0.58181143257583701</cx:pt>
          <cx:pt idx="377">0.56883014352544004</cx:pt>
          <cx:pt idx="378">0.56222382422248796</cx:pt>
          <cx:pt idx="379">0.58493629775257205</cx:pt>
          <cx:pt idx="380">0.58136228383889499</cx:pt>
          <cx:pt idx="381">0.54358720688847695</cx:pt>
          <cx:pt idx="382">0.58166392877947903</cx:pt>
          <cx:pt idx="383">0.58013444953491999</cx:pt>
          <cx:pt idx="384">0.55128701967752003</cx:pt>
          <cx:pt idx="385">0.61969788654647295</cx:pt>
          <cx:pt idx="386">0.55400116707902702</cx:pt>
          <cx:pt idx="387">0.57807117018824905</cx:pt>
          <cx:pt idx="388">0.55654953767900195</cx:pt>
          <cx:pt idx="389">0.56917548859812495</cx:pt>
          <cx:pt idx="390">0.57482770615054901</cx:pt>
          <cx:pt idx="391">0.59465132162631096</cx:pt>
          <cx:pt idx="392">0.54557857272664401</cx:pt>
          <cx:pt idx="393">0.55463065727687499</cx:pt>
          <cx:pt idx="394">0.54696169488065904</cx:pt>
          <cx:pt idx="395">0.53869612992437799</cx:pt>
          <cx:pt idx="396">0.54805925656515597</cx:pt>
          <cx:pt idx="397">0.54101949600985899</cx:pt>
          <cx:pt idx="398">0.76119402985074602</cx:pt>
        </cx:lvl>
      </cx:numDim>
    </cx:data>
    <cx:data id="2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Sheet3!$E$2:$E$400</cx:f>
        <cx:lvl ptCount="399" formatCode="General">
          <cx:pt idx="0">0.73134328000000004</cx:pt>
          <cx:pt idx="1">0.77611940000000001</cx:pt>
          <cx:pt idx="2">0.83582089999999998</cx:pt>
          <cx:pt idx="3">0.79104478</cx:pt>
          <cx:pt idx="4">0.80597015000000005</cx:pt>
          <cx:pt idx="5">0.76119402999999997</cx:pt>
          <cx:pt idx="6">0.76119402999999997</cx:pt>
          <cx:pt idx="7">0.77611940000000001</cx:pt>
          <cx:pt idx="8">0.71641790999999999</cx:pt>
          <cx:pt idx="9">0.76119402999999997</cx:pt>
          <cx:pt idx="10">0.79104478</cx:pt>
          <cx:pt idx="11">0.74626866000000003</cx:pt>
          <cx:pt idx="12">0.70149254000000005</cx:pt>
          <cx:pt idx="13">0.76119402999999997</cx:pt>
          <cx:pt idx="14">0.74626866000000003</cx:pt>
          <cx:pt idx="15">0.74626866000000003</cx:pt>
          <cx:pt idx="16">0.79104478</cx:pt>
          <cx:pt idx="17">0.76119402999999997</cx:pt>
          <cx:pt idx="18">0.79104478</cx:pt>
          <cx:pt idx="19">0.76119402999999997</cx:pt>
          <cx:pt idx="20">0.77611940000000001</cx:pt>
          <cx:pt idx="21">0.76119402999999997</cx:pt>
          <cx:pt idx="22">0.79104478</cx:pt>
          <cx:pt idx="23">0.73134328000000004</cx:pt>
          <cx:pt idx="24">0.79104478</cx:pt>
          <cx:pt idx="25">0.80597015000000005</cx:pt>
          <cx:pt idx="26">0.71641790999999999</cx:pt>
          <cx:pt idx="27">0.76119402999999997</cx:pt>
          <cx:pt idx="28">0.79104478</cx:pt>
          <cx:pt idx="29">0.76119402999999997</cx:pt>
          <cx:pt idx="30">0.77611940000000001</cx:pt>
          <cx:pt idx="31">0.80597015000000005</cx:pt>
          <cx:pt idx="32">0.76119402999999997</cx:pt>
          <cx:pt idx="33">0.74626866000000003</cx:pt>
          <cx:pt idx="34">0.77611940000000001</cx:pt>
          <cx:pt idx="35">0.76119402999999997</cx:pt>
          <cx:pt idx="36">0.80597015000000005</cx:pt>
          <cx:pt idx="37">0.71641790999999999</cx:pt>
          <cx:pt idx="38">0.80597015000000005</cx:pt>
          <cx:pt idx="39">0.73134328000000004</cx:pt>
          <cx:pt idx="40">0.76119402999999997</cx:pt>
          <cx:pt idx="41">0.73134328000000004</cx:pt>
          <cx:pt idx="42">0.73134328000000004</cx:pt>
          <cx:pt idx="43">0.76119402999999997</cx:pt>
          <cx:pt idx="44">0.76119402999999997</cx:pt>
          <cx:pt idx="45">0.79104478</cx:pt>
          <cx:pt idx="46">0.79104478</cx:pt>
          <cx:pt idx="47">0.77611940000000001</cx:pt>
          <cx:pt idx="48">0.76119402999999997</cx:pt>
          <cx:pt idx="49">0.73134328000000004</cx:pt>
          <cx:pt idx="50">0.83582089999999998</cx:pt>
          <cx:pt idx="51">0.77611940000000001</cx:pt>
          <cx:pt idx="52">0.76119402999999997</cx:pt>
          <cx:pt idx="53">0.77611940000000001</cx:pt>
          <cx:pt idx="54">0.80597015000000005</cx:pt>
          <cx:pt idx="55">0.74626866000000003</cx:pt>
          <cx:pt idx="56">0.80597015000000005</cx:pt>
          <cx:pt idx="57">0.80597015000000005</cx:pt>
          <cx:pt idx="58">0.77611940000000001</cx:pt>
          <cx:pt idx="59">0.80597015000000005</cx:pt>
          <cx:pt idx="60">0.71641790999999999</cx:pt>
          <cx:pt idx="61">0.74626866000000003</cx:pt>
          <cx:pt idx="62">0.79104478</cx:pt>
          <cx:pt idx="63">0.77611940000000001</cx:pt>
          <cx:pt idx="64">0.73134328000000004</cx:pt>
          <cx:pt idx="65">0.76119402999999997</cx:pt>
          <cx:pt idx="66">0.76119402999999997</cx:pt>
          <cx:pt idx="67">0.77611940000000001</cx:pt>
          <cx:pt idx="68">0.65671641999999997</cx:pt>
          <cx:pt idx="69">0.79104478</cx:pt>
          <cx:pt idx="70">0.82089551999999999</cx:pt>
          <cx:pt idx="71">0.76119402999999997</cx:pt>
          <cx:pt idx="72">0.74626866000000003</cx:pt>
          <cx:pt idx="73">0.77611940000000001</cx:pt>
          <cx:pt idx="74">0.76119402999999997</cx:pt>
          <cx:pt idx="75">0.71641790999999999</cx:pt>
          <cx:pt idx="76">0.71641790999999999</cx:pt>
          <cx:pt idx="77">0.73134328000000004</cx:pt>
          <cx:pt idx="78">0.77611940000000001</cx:pt>
          <cx:pt idx="79">0.79104478</cx:pt>
          <cx:pt idx="80">0.77611940000000001</cx:pt>
          <cx:pt idx="81">0.76119402999999997</cx:pt>
          <cx:pt idx="82">0.74626866000000003</cx:pt>
          <cx:pt idx="83">0.73134328000000004</cx:pt>
          <cx:pt idx="84">0.76119402999999997</cx:pt>
          <cx:pt idx="85">0.79104478</cx:pt>
          <cx:pt idx="86">0.76119402999999997</cx:pt>
          <cx:pt idx="87">0.79104478</cx:pt>
          <cx:pt idx="88">0.79104478</cx:pt>
          <cx:pt idx="89">0.79104478</cx:pt>
          <cx:pt idx="90">0.77611940000000001</cx:pt>
          <cx:pt idx="91">0.70149254000000005</cx:pt>
          <cx:pt idx="92">0.76119402999999997</cx:pt>
          <cx:pt idx="93">0.76119402999999997</cx:pt>
          <cx:pt idx="94">0.76119402999999997</cx:pt>
          <cx:pt idx="95">0.70149254000000005</cx:pt>
          <cx:pt idx="96">0.76119402999999997</cx:pt>
          <cx:pt idx="97">0.80597015000000005</cx:pt>
          <cx:pt idx="98">0.71641790999999999</cx:pt>
          <cx:pt idx="99">0.80597015000000005</cx:pt>
          <cx:pt idx="100">0.76119402999999997</cx:pt>
          <cx:pt idx="101">0.70149254000000005</cx:pt>
          <cx:pt idx="102">0.77611940000000001</cx:pt>
          <cx:pt idx="103">0.74626866000000003</cx:pt>
          <cx:pt idx="104">0.79104478</cx:pt>
          <cx:pt idx="105">0.74626866000000003</cx:pt>
          <cx:pt idx="106">0.79104478</cx:pt>
          <cx:pt idx="107">0.77611940000000001</cx:pt>
          <cx:pt idx="108">0.79104478</cx:pt>
          <cx:pt idx="109">0.77611940000000001</cx:pt>
          <cx:pt idx="110">0.71641790999999999</cx:pt>
          <cx:pt idx="111">0.80597015000000005</cx:pt>
          <cx:pt idx="112">0.79104478</cx:pt>
          <cx:pt idx="113">0.76119402999999997</cx:pt>
          <cx:pt idx="114">0.82089551999999999</cx:pt>
          <cx:pt idx="115">0.77611940000000001</cx:pt>
          <cx:pt idx="116">0.76119402999999997</cx:pt>
          <cx:pt idx="117">0.74626866000000003</cx:pt>
          <cx:pt idx="118">0.76119402999999997</cx:pt>
          <cx:pt idx="119">0.74626866000000003</cx:pt>
          <cx:pt idx="120">0.77611940000000001</cx:pt>
          <cx:pt idx="121">0.74626866000000003</cx:pt>
          <cx:pt idx="122">0.64179103999999998</cx:pt>
          <cx:pt idx="123">0.77611940000000001</cx:pt>
          <cx:pt idx="124">0.77611940000000001</cx:pt>
          <cx:pt idx="125">0.71641790999999999</cx:pt>
          <cx:pt idx="126">0.71641790999999999</cx:pt>
          <cx:pt idx="127">0.76119402999999997</cx:pt>
          <cx:pt idx="128">0.74626866000000003</cx:pt>
          <cx:pt idx="129">0.76119402999999997</cx:pt>
          <cx:pt idx="130">0.82089551999999999</cx:pt>
          <cx:pt idx="131">0.80597015000000005</cx:pt>
          <cx:pt idx="132">0.80597015000000005</cx:pt>
          <cx:pt idx="133">0.73134328000000004</cx:pt>
          <cx:pt idx="134">0.76119402999999997</cx:pt>
          <cx:pt idx="135">0.71641790999999999</cx:pt>
          <cx:pt idx="136">0.77611940000000001</cx:pt>
          <cx:pt idx="137">0.76119402999999997</cx:pt>
          <cx:pt idx="138">0.76119402999999997</cx:pt>
          <cx:pt idx="139">0.73134328000000004</cx:pt>
          <cx:pt idx="140">0.76119402999999997</cx:pt>
          <cx:pt idx="141">0.80597015000000005</cx:pt>
          <cx:pt idx="142">0.74626866000000003</cx:pt>
          <cx:pt idx="143">0.76119402999999997</cx:pt>
          <cx:pt idx="144">0.74626866000000003</cx:pt>
          <cx:pt idx="145">0.79104478</cx:pt>
          <cx:pt idx="146">0.73134328000000004</cx:pt>
          <cx:pt idx="147">0.77611940000000001</cx:pt>
          <cx:pt idx="148">0.76119402999999997</cx:pt>
          <cx:pt idx="149">0.74626866000000003</cx:pt>
          <cx:pt idx="150">0.74626866000000003</cx:pt>
          <cx:pt idx="151">0.70149254000000005</cx:pt>
          <cx:pt idx="152">0.73134328000000004</cx:pt>
          <cx:pt idx="153">0.77611940000000001</cx:pt>
          <cx:pt idx="154">0.77611940000000001</cx:pt>
          <cx:pt idx="155">0.77611940000000001</cx:pt>
          <cx:pt idx="156">0.80597015000000005</cx:pt>
          <cx:pt idx="157">0.82089551999999999</cx:pt>
          <cx:pt idx="158">0.77611940000000001</cx:pt>
          <cx:pt idx="159">0.77611940000000001</cx:pt>
          <cx:pt idx="160">0.77611940000000001</cx:pt>
          <cx:pt idx="161">0.79104478</cx:pt>
          <cx:pt idx="162">0.76119402999999997</cx:pt>
          <cx:pt idx="163">0.71641790999999999</cx:pt>
          <cx:pt idx="164">0.76119402999999997</cx:pt>
          <cx:pt idx="165">0.70149254000000005</cx:pt>
          <cx:pt idx="166">0.80597015000000005</cx:pt>
          <cx:pt idx="167">0.62686567000000004</cx:pt>
          <cx:pt idx="168">0.79104478</cx:pt>
          <cx:pt idx="169">0.79104478</cx:pt>
          <cx:pt idx="170">0.77611940000000001</cx:pt>
          <cx:pt idx="171">0.77611940000000001</cx:pt>
          <cx:pt idx="172">0.62686567000000004</cx:pt>
          <cx:pt idx="173">0.80597015000000005</cx:pt>
          <cx:pt idx="174">0.73134328000000004</cx:pt>
          <cx:pt idx="175">0.73134328000000004</cx:pt>
          <cx:pt idx="176">0.71641790999999999</cx:pt>
          <cx:pt idx="177">0.79104478</cx:pt>
          <cx:pt idx="178">0.77611940000000001</cx:pt>
          <cx:pt idx="179">0.80597015000000005</cx:pt>
          <cx:pt idx="180">0.76119402999999997</cx:pt>
          <cx:pt idx="181">0.64179103999999998</cx:pt>
          <cx:pt idx="182">0.68656715999999995</cx:pt>
          <cx:pt idx="183">0.76119402999999997</cx:pt>
          <cx:pt idx="184">0.73134328000000004</cx:pt>
          <cx:pt idx="185">0.77611940000000001</cx:pt>
          <cx:pt idx="186">0.70149254000000005</cx:pt>
          <cx:pt idx="187">0.70149254000000005</cx:pt>
          <cx:pt idx="188">0.71641790999999999</cx:pt>
          <cx:pt idx="189">0.77611940000000001</cx:pt>
          <cx:pt idx="190">0.74626866000000003</cx:pt>
          <cx:pt idx="191">0.68656715999999995</cx:pt>
          <cx:pt idx="192">0.74626866000000003</cx:pt>
          <cx:pt idx="193">0.68656715999999995</cx:pt>
          <cx:pt idx="194">0.74626866000000003</cx:pt>
          <cx:pt idx="195">0.68656715999999995</cx:pt>
          <cx:pt idx="196">0.70149254000000005</cx:pt>
          <cx:pt idx="197">0.76119402999999997</cx:pt>
          <cx:pt idx="198">0.71641790999999999</cx:pt>
          <cx:pt idx="199">0.65437772847800801</cx:pt>
          <cx:pt idx="200">0.57443806505627804</cx:pt>
          <cx:pt idx="201">0.53433343871403904</cx:pt>
          <cx:pt idx="202">0.55971323767099801</cx:pt>
          <cx:pt idx="203">0.56035114673437303</cx:pt>
          <cx:pt idx="204">0.60696095339193101</cx:pt>
          <cx:pt idx="205">0.58779138477149795</cx:pt>
          <cx:pt idx="206">0.58961913873843597</cx:pt>
          <cx:pt idx="207">0.58454048221824495</cx:pt>
          <cx:pt idx="208">0.60173527111442404</cx:pt>
          <cx:pt idx="209">0.55560413345967097</cx:pt>
          <cx:pt idx="210">0.61107986006921899</cx:pt>
          <cx:pt idx="211">0.59158837695571498</cx:pt>
          <cx:pt idx="212">0.558634228226081</cx:pt>
          <cx:pt idx="213">0.55936876584824202</cx:pt>
          <cx:pt idx="214">0.57109427962896098</cx:pt>
          <cx:pt idx="215">0.54156668840623701</cx:pt>
          <cx:pt idx="216">0.57572265208092999</cx:pt>
          <cx:pt idx="217">0.59215213546159495</cx:pt>
          <cx:pt idx="218">0.56880658968332998</cx:pt>
          <cx:pt idx="219">0.56422594167933804</cx:pt>
          <cx:pt idx="220">0.57186684857270598</cx:pt>
          <cx:pt idx="221">0.53481520095263502</cx:pt>
          <cx:pt idx="222">0.56155043011244099</cx:pt>
          <cx:pt idx="223">0.56562619285624505</cx:pt>
          <cx:pt idx="224">0.53070102999208901</cx:pt>
          <cx:pt idx="225">0.571950576855218</cx:pt>
          <cx:pt idx="226">0.58842069580518097</cx:pt>
          <cx:pt idx="227">0.57885180366626499</cx:pt>
          <cx:pt idx="228">0.579982601337107</cx:pt>
          <cx:pt idx="229">0.56528867779686998</cx:pt>
          <cx:pt idx="230">0.53838245611456703</cx:pt>
          <cx:pt idx="231">0.56518927675035802</cx:pt>
          <cx:pt idx="232">0.56477495226555996</cx:pt>
          <cx:pt idx="233">0.56927132952027704</cx:pt>
          <cx:pt idx="234">0.56082976665836304</cx:pt>
          <cx:pt idx="235">0.54914791403361196</cx:pt>
          <cx:pt idx="236">0.55569955892683898</cx:pt>
          <cx:pt idx="237">0.57710546082821201</cx:pt>
          <cx:pt idx="238">0.58200621015921306</cx:pt>
          <cx:pt idx="239">0.57238679453355201</cx:pt>
          <cx:pt idx="240">0.57209182299684502</cx:pt>
          <cx:pt idx="241">0.54137812773564997</cx:pt>
          <cx:pt idx="242">0.53778470738152695</cx:pt>
          <cx:pt idx="243">0.55867318092975604</cx:pt>
          <cx:pt idx="244">0.55611210200426298</cx:pt>
          <cx:pt idx="245">0.56414141330136303</cx:pt>
          <cx:pt idx="246">0.556145535593637</cx:pt>
          <cx:pt idx="247">0.53648593441967196</cx:pt>
          <cx:pt idx="248">0.55094670131424295</cx:pt>
          <cx:pt idx="249">0.59415761442676496</cx:pt>
          <cx:pt idx="250">0.61482197575055397</cx:pt>
          <cx:pt idx="251">0.56876513664241901</cx:pt>
          <cx:pt idx="252">0.58301824514508105</cx:pt>
          <cx:pt idx="253">0.64851568466336595</cx:pt>
          <cx:pt idx="254">0.584803862411854</cx:pt>
          <cx:pt idx="255">0.57955194603489002</cx:pt>
          <cx:pt idx="256">0.54613958979627997</cx:pt>
          <cx:pt idx="257">0.58828205584280502</cx:pt>
          <cx:pt idx="258">0.55833815017550004</cx:pt>
          <cx:pt idx="259">0.55781456781433103</cx:pt>
          <cx:pt idx="260">0.56414199548838495</cx:pt>
          <cx:pt idx="261">0.58480702072022295</cx:pt>
          <cx:pt idx="262">0.62615969258536996</cx:pt>
          <cx:pt idx="263">0.55426200444160301</cx:pt>
          <cx:pt idx="264">0.57384527765361604</cx:pt>
          <cx:pt idx="265">0.56431849943676604</cx:pt>
          <cx:pt idx="266">0.56420673119758002</cx:pt>
          <cx:pt idx="267">0.55880969668310099</cx:pt>
          <cx:pt idx="268">0.59067919903268595</cx:pt>
          <cx:pt idx="269">0.58855117852580097</cx:pt>
          <cx:pt idx="270">0.57975176315633903</cx:pt>
          <cx:pt idx="271">0.57115682426824199</cx:pt>
          <cx:pt idx="272">0.56015760390396396</cx:pt>
          <cx:pt idx="273">0.63212108668987699</cx:pt>
          <cx:pt idx="274">0.56760898717603303</cx:pt>
          <cx:pt idx="275">0.55425504757477695</cx:pt>
          <cx:pt idx="276">0.60460845549182096</cx:pt>
          <cx:pt idx="277">0.55364737531766595</cx:pt>
          <cx:pt idx="278">0.62014482584763297</cx:pt>
          <cx:pt idx="279">0.56621514447023202</cx:pt>
          <cx:pt idx="280">0.56303690660236005</cx:pt>
          <cx:pt idx="281">0.56989685058073003</cx:pt>
          <cx:pt idx="282">0.55322963827252802</cx:pt>
          <cx:pt idx="283">0.59146160007265003</cx:pt>
          <cx:pt idx="284">0.58057307619385801</cx:pt>
          <cx:pt idx="285">0.56840528682029001</cx:pt>
          <cx:pt idx="286">0.53348836700656699</cx:pt>
          <cx:pt idx="287">0.59012223840251399</cx:pt>
          <cx:pt idx="288">0.558775370461423</cx:pt>
          <cx:pt idx="289">0.545738208760293</cx:pt>
          <cx:pt idx="290">0.55793171677430697</cx:pt>
          <cx:pt idx="291">0.59701124728353705</cx:pt>
          <cx:pt idx="292">0.55478413753358102</cx:pt>
          <cx:pt idx="293">0.56963379632675304</cx:pt>
          <cx:pt idx="294">0.60744602247520996</cx:pt>
          <cx:pt idx="295">0.559862279339434</cx:pt>
          <cx:pt idx="296">0.57508135617438205</cx:pt>
          <cx:pt idx="297">0.56285435176205001</cx:pt>
          <cx:pt idx="298">0.60198782299420295</cx:pt>
          <cx:pt idx="299">0.55731426789876004</cx:pt>
          <cx:pt idx="300">0.55631553013999302</cx:pt>
          <cx:pt idx="301">0.55339937074475598</cx:pt>
          <cx:pt idx="302">0.53958875626407499</cx:pt>
          <cx:pt idx="303">0.55627940563511402</cx:pt>
          <cx:pt idx="304">0.56362797112471896</cx:pt>
          <cx:pt idx="305">0.55854315210996597</cx:pt>
          <cx:pt idx="306">0.57669013996779395</cx:pt>
          <cx:pt idx="307">0.56206913431602101</cx:pt>
          <cx:pt idx="308">0.54852895648121203</cx:pt>
          <cx:pt idx="309">0.55141374996064496</cx:pt>
          <cx:pt idx="310">0.56285085909601495</cx:pt>
          <cx:pt idx="311">0.53490084107959102</cx:pt>
          <cx:pt idx="312">0.56020331997711903</cx:pt>
          <cx:pt idx="313">0.56936121250154104</cx:pt>
          <cx:pt idx="314">0.53881946028820504</cx:pt>
          <cx:pt idx="315">0.56017145071122099</cx:pt>
          <cx:pt idx="316">0.57300117891720004</cx:pt>
          <cx:pt idx="317">0.55497289693049101</cx:pt>
          <cx:pt idx="318">0.58656012707869998</cx:pt>
          <cx:pt idx="319">0.57639646037311199</cx:pt>
          <cx:pt idx="320">0.53287553352997796</cx:pt>
          <cx:pt idx="321">0.55561994157047501</cx:pt>
          <cx:pt idx="322">0.55255013178071199</cx:pt>
          <cx:pt idx="323">0.56249553629299898</cx:pt>
          <cx:pt idx="324">0.56943355165588505</cx:pt>
          <cx:pt idx="325">0.55545856289183504</cx:pt>
          <cx:pt idx="326">0.54116883719506603</cx:pt>
          <cx:pt idx="327">0.55139365401093399</cx:pt>
          <cx:pt idx="328">0.568187610238026</cx:pt>
          <cx:pt idx="329">0.55433898694985395</cx:pt>
          <cx:pt idx="330">0.569589308162606</cx:pt>
          <cx:pt idx="331">0.54836647615975997</cx:pt>
          <cx:pt idx="332">0.56867478378533298</cx:pt>
          <cx:pt idx="333">0.56556211913545995</cx:pt>
          <cx:pt idx="334">0.55991512975093705</cx:pt>
          <cx:pt idx="335">0.56881802383526603</cx:pt>
          <cx:pt idx="336">0.55366881227886799</cx:pt>
          <cx:pt idx="337">0.57130680528835398</cx:pt>
          <cx:pt idx="338">0.54423614070886295</cx:pt>
          <cx:pt idx="339">0.58037162614278903</cx:pt>
          <cx:pt idx="340">0.55176383374017401</cx:pt>
          <cx:pt idx="341">0.54199692577396097</cx:pt>
          <cx:pt idx="342">0.57468440110359098</cx:pt>
          <cx:pt idx="343">0.56934787756729699</cx:pt>
          <cx:pt idx="344">0.59127762276964202</cx:pt>
          <cx:pt idx="345">0.60805301330174799</cx:pt>
          <cx:pt idx="346">0.56317186180947798</cx:pt>
          <cx:pt idx="347">0.57586274557219297</cx:pt>
          <cx:pt idx="348">0.588545460767391</cx:pt>
          <cx:pt idx="349">0.55854814256274399</cx:pt>
          <cx:pt idx="350">0.57049715763270403</cx:pt>
          <cx:pt idx="351">0.58381990370454995</cx:pt>
          <cx:pt idx="352">0.54435555299546101</cx:pt>
          <cx:pt idx="353">0.55994864211403195</cx:pt>
          <cx:pt idx="354">0.53020951345196199</cx:pt>
          <cx:pt idx="355">0.547403335165355</cx:pt>
          <cx:pt idx="356">0.56135872446219104</cx:pt>
          <cx:pt idx="357">0.55811580625701196</cx:pt>
          <cx:pt idx="358">0.56888612834979002</cx:pt>
          <cx:pt idx="359">0.55653819804516302</cx:pt>
          <cx:pt idx="360">0.55485818049429902</cx:pt>
          <cx:pt idx="361">0.58387935708278604</cx:pt>
          <cx:pt idx="362">0.56474329122214295</cx:pt>
          <cx:pt idx="363">0.549459813492436</cx:pt>
          <cx:pt idx="364">0.57881321313956602</cx:pt>
          <cx:pt idx="365">0.56838416949816195</cx:pt>
          <cx:pt idx="366">0.57386173433286702</cx:pt>
          <cx:pt idx="367">0.57955507936322304</cx:pt>
          <cx:pt idx="368">0.55497594350731405</cx:pt>
          <cx:pt idx="369">0.563298238128916</cx:pt>
          <cx:pt idx="370">0.57917251248697599</cx:pt>
          <cx:pt idx="371">0.55659100285473195</cx:pt>
          <cx:pt idx="372">0.55642459009053802</cx:pt>
          <cx:pt idx="373">0.54847979454880602</cx:pt>
          <cx:pt idx="374">0.56588912004879</cx:pt>
          <cx:pt idx="375">0.57486657522518603</cx:pt>
          <cx:pt idx="376">0.53834425572956601</cx:pt>
          <cx:pt idx="377">0.57181078467730295</cx:pt>
          <cx:pt idx="378">0.55908173126462801</cx:pt>
          <cx:pt idx="379">0.54470913117921804</cx:pt>
          <cx:pt idx="380">0.57048075766992701</cx:pt>
          <cx:pt idx="381">0.56735246833271702</cx:pt>
          <cx:pt idx="382">0.56147426005157397</cx:pt>
          <cx:pt idx="383">0.54538494651150404</cx:pt>
          <cx:pt idx="384">0.55154328414257703</cx:pt>
          <cx:pt idx="385">0.56273032860239902</cx:pt>
          <cx:pt idx="386">0.55408409135732795</cx:pt>
          <cx:pt idx="387">0.57051460521001696</cx:pt>
          <cx:pt idx="388">0.55975803467368401</cx:pt>
          <cx:pt idx="389">0.54580078482507199</cx:pt>
          <cx:pt idx="390">0.57702095709974999</cx:pt>
          <cx:pt idx="391">0.54363991535931999</cx:pt>
          <cx:pt idx="392">0.57391555347579304</cx:pt>
          <cx:pt idx="393">0.53707716599537603</cx:pt>
          <cx:pt idx="394">0.57684332941269301</cx:pt>
          <cx:pt idx="395">0.55385555788312502</cx:pt>
          <cx:pt idx="396">0.55272052525680904</cx:pt>
          <cx:pt idx="397">0.546946397009618</cx:pt>
          <cx:pt idx="398">0.79104478</cx:pt>
        </cx:lvl>
      </cx:numDim>
    </cx:data>
    <cx:data id="3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Sheet3!$F$2:$F$400</cx:f>
        <cx:lvl ptCount="399" formatCode="General">
          <cx:pt idx="0">0.86567164179104406</cx:pt>
          <cx:pt idx="1">0.76119402985074602</cx:pt>
          <cx:pt idx="2">0.82089552238805896</cx:pt>
          <cx:pt idx="3">0.82089552238805896</cx:pt>
          <cx:pt idx="4">0.80597014925373101</cx:pt>
          <cx:pt idx="5">0.76119402985074602</cx:pt>
          <cx:pt idx="6">0.77611940298507398</cx:pt>
          <cx:pt idx="7">0.80597014925373101</cx:pt>
          <cx:pt idx="8">0.80597014925373101</cx:pt>
          <cx:pt idx="9">0.80597014925373101</cx:pt>
          <cx:pt idx="10">0.74626865671641796</cx:pt>
          <cx:pt idx="11">0.77611940298507398</cx:pt>
          <cx:pt idx="12">0.77611940298507398</cx:pt>
          <cx:pt idx="13">0.79104477611940205</cx:pt>
          <cx:pt idx="14">0.82089552238805896</cx:pt>
          <cx:pt idx="15">0.74626865671641796</cx:pt>
          <cx:pt idx="16">0.77611940298507398</cx:pt>
          <cx:pt idx="17">0.80597014925373101</cx:pt>
          <cx:pt idx="18">0.85074626865671599</cx:pt>
          <cx:pt idx="19">0.77611940298507398</cx:pt>
          <cx:pt idx="20">0.80597014925373101</cx:pt>
          <cx:pt idx="21">0.77611940298507398</cx:pt>
          <cx:pt idx="22">0.74626865671641796</cx:pt>
          <cx:pt idx="23">0.76119402985074602</cx:pt>
          <cx:pt idx="24">0.77611940298507398</cx:pt>
          <cx:pt idx="25">0.71641791044776104</cx:pt>
          <cx:pt idx="26">0.731343283582089</cx:pt>
          <cx:pt idx="27">0.77611940298507398</cx:pt>
          <cx:pt idx="28">0.79104477611940205</cx:pt>
          <cx:pt idx="29">0.80597014925373101</cx:pt>
          <cx:pt idx="30">0.76119402985074602</cx:pt>
          <cx:pt idx="31">0.83582089552238803</cx:pt>
          <cx:pt idx="32">0.79104477611940205</cx:pt>
          <cx:pt idx="33">0.74626865671641796</cx:pt>
          <cx:pt idx="34">0.76119402985074602</cx:pt>
          <cx:pt idx="35">0.80597014925373101</cx:pt>
          <cx:pt idx="36">0.82089552238805896</cx:pt>
          <cx:pt idx="37">0.80597014925373101</cx:pt>
          <cx:pt idx="38">0.76119402985074602</cx:pt>
          <cx:pt idx="39">0.80597014925373101</cx:pt>
          <cx:pt idx="40">0.79104477611940205</cx:pt>
          <cx:pt idx="41">0.77611940298507398</cx:pt>
          <cx:pt idx="42">0.79104477611940205</cx:pt>
          <cx:pt idx="43">0.79104477611940205</cx:pt>
          <cx:pt idx="44">0.74626865671641796</cx:pt>
          <cx:pt idx="45">0.77611940298507398</cx:pt>
          <cx:pt idx="46">0.83582089552238803</cx:pt>
          <cx:pt idx="47">0.77611940298507398</cx:pt>
          <cx:pt idx="48">0.82089552238805896</cx:pt>
          <cx:pt idx="49">0.85074626865671599</cx:pt>
          <cx:pt idx="50">0.74626865671641796</cx:pt>
          <cx:pt idx="51">0.77611940298507398</cx:pt>
          <cx:pt idx="52">0.80597014925373101</cx:pt>
          <cx:pt idx="53">0.82089552238805896</cx:pt>
          <cx:pt idx="54">0.82089552238805896</cx:pt>
          <cx:pt idx="55">0.82089552238805896</cx:pt>
          <cx:pt idx="56">0.82089552238805896</cx:pt>
          <cx:pt idx="57">0.77611940298507398</cx:pt>
          <cx:pt idx="58">0.79104477611940205</cx:pt>
          <cx:pt idx="59">0.79104477611940205</cx:pt>
          <cx:pt idx="60">0.79104477611940205</cx:pt>
          <cx:pt idx="61">0.80597014925373101</cx:pt>
          <cx:pt idx="62">0.80597014925373101</cx:pt>
          <cx:pt idx="63">0.76119402985074602</cx:pt>
          <cx:pt idx="64">0.85074626865671599</cx:pt>
          <cx:pt idx="65">0.77611940298507398</cx:pt>
          <cx:pt idx="66">0.77611940298507398</cx:pt>
          <cx:pt idx="67">0.80597014925373101</cx:pt>
          <cx:pt idx="68">0.74626865671641796</cx:pt>
          <cx:pt idx="69">0.80597014925373101</cx:pt>
          <cx:pt idx="70">0.80597014925373101</cx:pt>
          <cx:pt idx="71">0.82089552238805896</cx:pt>
          <cx:pt idx="72">0.77611940298507398</cx:pt>
          <cx:pt idx="73">0.76119402985074602</cx:pt>
          <cx:pt idx="74">0.82089552238805896</cx:pt>
          <cx:pt idx="75">0.77611940298507398</cx:pt>
          <cx:pt idx="76">0.76119402985074602</cx:pt>
          <cx:pt idx="77">0.80597014925373101</cx:pt>
          <cx:pt idx="78">0.79104477611940205</cx:pt>
          <cx:pt idx="79">0.82089552238805896</cx:pt>
          <cx:pt idx="80">0.79104477611940205</cx:pt>
          <cx:pt idx="81">0.731343283582089</cx:pt>
          <cx:pt idx="82">0.79104477611940205</cx:pt>
          <cx:pt idx="83">0.80597014925373101</cx:pt>
          <cx:pt idx="84">0.76119402985074602</cx:pt>
          <cx:pt idx="85">0.76119402985074602</cx:pt>
          <cx:pt idx="86">0.82089552238805896</cx:pt>
          <cx:pt idx="87">0.79104477611940205</cx:pt>
          <cx:pt idx="88">0.80597014925373101</cx:pt>
          <cx:pt idx="89">0.82089552238805896</cx:pt>
          <cx:pt idx="90">0.80597014925373101</cx:pt>
          <cx:pt idx="91">0.79104477611940205</cx:pt>
          <cx:pt idx="92">0.76119402985074602</cx:pt>
          <cx:pt idx="93">0.77611940298507398</cx:pt>
          <cx:pt idx="94">0.80597014925373101</cx:pt>
          <cx:pt idx="95">0.80597014925373101</cx:pt>
          <cx:pt idx="96">0.82089552238805896</cx:pt>
          <cx:pt idx="97">0.82089552238805896</cx:pt>
          <cx:pt idx="98">0.80597014925373101</cx:pt>
          <cx:pt idx="99">0.83582089552238803</cx:pt>
          <cx:pt idx="100">0.80597014925373101</cx:pt>
          <cx:pt idx="101">0.82089552238805896</cx:pt>
          <cx:pt idx="102">0.82089552238805896</cx:pt>
          <cx:pt idx="103">0.83582089552238803</cx:pt>
          <cx:pt idx="104">0.77611940298507398</cx:pt>
          <cx:pt idx="105">0.76119402985074602</cx:pt>
          <cx:pt idx="106">0.79104477611940205</cx:pt>
          <cx:pt idx="107">0.77611940298507398</cx:pt>
          <cx:pt idx="108">0.76119402985074602</cx:pt>
          <cx:pt idx="109">0.79104477611940205</cx:pt>
          <cx:pt idx="110">0.76119402985074602</cx:pt>
          <cx:pt idx="111">0.731343283582089</cx:pt>
          <cx:pt idx="112">0.80597014925373101</cx:pt>
          <cx:pt idx="113">0.76119402985074602</cx:pt>
          <cx:pt idx="114">0.76119402985074602</cx:pt>
          <cx:pt idx="115">0.79104477611940205</cx:pt>
          <cx:pt idx="116">0.82089552238805896</cx:pt>
          <cx:pt idx="117">0.74626865671641796</cx:pt>
          <cx:pt idx="118">0.731343283582089</cx:pt>
          <cx:pt idx="119">0.77611940298507398</cx:pt>
          <cx:pt idx="120">0.76119402985074602</cx:pt>
          <cx:pt idx="121">0.79104477611940205</cx:pt>
          <cx:pt idx="122">0.79104477611940205</cx:pt>
          <cx:pt idx="123">0.77611940298507398</cx:pt>
          <cx:pt idx="124">0.80597014925373101</cx:pt>
          <cx:pt idx="125">0.79104477611940205</cx:pt>
          <cx:pt idx="126">0.77611940298507398</cx:pt>
          <cx:pt idx="127">0.79104477611940205</cx:pt>
          <cx:pt idx="128">0.79104477611940205</cx:pt>
          <cx:pt idx="129">0.74626865671641796</cx:pt>
          <cx:pt idx="130">0.80597014925373101</cx:pt>
          <cx:pt idx="131">0.82089552238805896</cx:pt>
          <cx:pt idx="132">0.83582089552238803</cx:pt>
          <cx:pt idx="133">0.79104477611940205</cx:pt>
          <cx:pt idx="134">0.77611940298507398</cx:pt>
          <cx:pt idx="135">0.731343283582089</cx:pt>
          <cx:pt idx="136">0.83582089552238803</cx:pt>
          <cx:pt idx="137">0.79104477611940205</cx:pt>
          <cx:pt idx="138">0.82089552238805896</cx:pt>
          <cx:pt idx="139">0.77611940298507398</cx:pt>
          <cx:pt idx="140">0.80597014925373101</cx:pt>
          <cx:pt idx="141">0.80597014925373101</cx:pt>
          <cx:pt idx="142">0.731343283582089</cx:pt>
          <cx:pt idx="143">0.80597014925373101</cx:pt>
          <cx:pt idx="144">0.77611940298507398</cx:pt>
          <cx:pt idx="145">0.82089552238805896</cx:pt>
          <cx:pt idx="146">0.77611940298507398</cx:pt>
          <cx:pt idx="147">0.76119402985074602</cx:pt>
          <cx:pt idx="148">0.77611940298507398</cx:pt>
          <cx:pt idx="149">0.79104477611940205</cx:pt>
          <cx:pt idx="150">0.77611940298507398</cx:pt>
          <cx:pt idx="151">0.76119402985074602</cx:pt>
          <cx:pt idx="152">0.77611940298507398</cx:pt>
          <cx:pt idx="153">0.80597014925373101</cx:pt>
          <cx:pt idx="154">0.731343283582089</cx:pt>
          <cx:pt idx="155">0.79104477611940205</cx:pt>
          <cx:pt idx="156">0.79104477611940205</cx:pt>
          <cx:pt idx="157">0.80597014925373101</cx:pt>
          <cx:pt idx="158">0.79104477611940205</cx:pt>
          <cx:pt idx="159">0.76119402985074602</cx:pt>
          <cx:pt idx="160">0.80597014925373101</cx:pt>
          <cx:pt idx="161">0.80597014925373101</cx:pt>
          <cx:pt idx="162">0.76119402985074602</cx:pt>
          <cx:pt idx="163">0.79104477611940205</cx:pt>
          <cx:pt idx="164">0.79104477611940205</cx:pt>
          <cx:pt idx="165">0.80597014925373101</cx:pt>
          <cx:pt idx="166">0.85074626865671599</cx:pt>
          <cx:pt idx="167">0.77611940298507398</cx:pt>
          <cx:pt idx="168">0.76119402985074602</cx:pt>
          <cx:pt idx="169">0.77611940298507398</cx:pt>
          <cx:pt idx="170">0.76119402985074602</cx:pt>
          <cx:pt idx="171">0.76119402985074602</cx:pt>
          <cx:pt idx="172">0.76119402985074602</cx:pt>
          <cx:pt idx="173">0.79104477611940205</cx:pt>
          <cx:pt idx="174">0.71641791044776104</cx:pt>
          <cx:pt idx="175">0.77611940298507398</cx:pt>
          <cx:pt idx="176">0.76119402985074602</cx:pt>
          <cx:pt idx="177">0.70149253731343197</cx:pt>
          <cx:pt idx="178">0.80597014925373101</cx:pt>
          <cx:pt idx="179">0.79104477611940205</cx:pt>
          <cx:pt idx="180">0.85074626865671599</cx:pt>
          <cx:pt idx="181">0.74626865671641796</cx:pt>
          <cx:pt idx="182">0.74626865671641796</cx:pt>
          <cx:pt idx="183">0.80597014925373101</cx:pt>
          <cx:pt idx="184">0.74626865671641796</cx:pt>
          <cx:pt idx="185">0.79104477611940205</cx:pt>
          <cx:pt idx="186">0.77611940298507398</cx:pt>
          <cx:pt idx="187">0.77611940298507398</cx:pt>
          <cx:pt idx="188">0.77611940298507398</cx:pt>
          <cx:pt idx="189">0.74626865671641796</cx:pt>
          <cx:pt idx="190">0.76119402985074602</cx:pt>
          <cx:pt idx="191">0.80597014925373101</cx:pt>
          <cx:pt idx="192">0.77611940298507398</cx:pt>
          <cx:pt idx="193">0.79104477611940205</cx:pt>
          <cx:pt idx="194">0.731343283582089</cx:pt>
          <cx:pt idx="195">0.79104477611940205</cx:pt>
          <cx:pt idx="196">0.731343283582089</cx:pt>
          <cx:pt idx="197">0.77611940298507398</cx:pt>
          <cx:pt idx="198">0.731343283582089</cx:pt>
          <cx:pt idx="199">0.56027875233826896</cx:pt>
          <cx:pt idx="200">0.55941238606077404</cx:pt>
          <cx:pt idx="201">0.56933039192946899</cx:pt>
          <cx:pt idx="202">0.56432149202699</cx:pt>
          <cx:pt idx="203">0.57807353401971096</cx:pt>
          <cx:pt idx="204">0.56574825447224097</cx:pt>
          <cx:pt idx="205">0.56918185567031299</cx:pt>
          <cx:pt idx="206">0.54940459711995404</cx:pt>
          <cx:pt idx="207">0.54451952510282997</cx:pt>
          <cx:pt idx="208">0.56010206285067898</cx:pt>
          <cx:pt idx="209">0.55989253114642101</cx:pt>
          <cx:pt idx="210">0.55819546713211798</cx:pt>
          <cx:pt idx="211">0.56912416195643001</cx:pt>
          <cx:pt idx="212">0.55040301851565498</cx:pt>
          <cx:pt idx="213">0.52837001961029595</cx:pt>
          <cx:pt idx="214">0.55415919796147195</cx:pt>
          <cx:pt idx="215">0.57900606981582503</cx:pt>
          <cx:pt idx="216">0.57013226167992204</cx:pt>
          <cx:pt idx="217">0.53454703676817295</cx:pt>
          <cx:pt idx="218">0.53267974989327804</cx:pt>
          <cx:pt idx="219">0.55173651467079199</cx:pt>
          <cx:pt idx="220">0.55762407224257304</cx:pt>
          <cx:pt idx="221">0.52834240684310796</cx:pt>
          <cx:pt idx="222">0.55429454910767095</cx:pt>
          <cx:pt idx="223">0.59496499386588098</cx:pt>
          <cx:pt idx="224">0.55200186367530202</cx:pt>
          <cx:pt idx="225">0.52369472447295595</cx:pt>
          <cx:pt idx="226">0.56567490175244695</cx:pt>
          <cx:pt idx="227">0.57188262355709196</cx:pt>
          <cx:pt idx="228">0.55305962264550101</cx:pt>
          <cx:pt idx="229">0.55771052871718796</cx:pt>
          <cx:pt idx="230">0.56500766215188403</cx:pt>
          <cx:pt idx="231">0.59695926057694304</cx:pt>
          <cx:pt idx="232">0.57700957028182598</cx:pt>
          <cx:pt idx="233">0.53719217700202304</cx:pt>
          <cx:pt idx="234">0.53569538466953903</cx:pt>
          <cx:pt idx="235">0.570394726061899</cx:pt>
          <cx:pt idx="236">0.55607773376172498</cx:pt>
          <cx:pt idx="237">0.57844617399107401</cx:pt>
          <cx:pt idx="238">0.57856351952154195</cx:pt>
          <cx:pt idx="239">0.56555078433282002</cx:pt>
          <cx:pt idx="240">0.55875087337592499</cx:pt>
          <cx:pt idx="241">0.52608677640536605</cx:pt>
          <cx:pt idx="242">0.53519191705032698</cx:pt>
          <cx:pt idx="243">0.56133561665766296</cx:pt>
          <cx:pt idx="244">0.55582800131813903</cx:pt>
          <cx:pt idx="245">0.55895398198110202</cx:pt>
          <cx:pt idx="246">0.55331168768320105</cx:pt>
          <cx:pt idx="247">0.54917075044035601</cx:pt>
          <cx:pt idx="248">0.62544796254867896</cx:pt>
          <cx:pt idx="249">0.56617128686357099</cx:pt>
          <cx:pt idx="250">0.59720944066773796</cx:pt>
          <cx:pt idx="251">0.618612634702149</cx:pt>
          <cx:pt idx="252">0.59132987854580799</cx:pt>
          <cx:pt idx="253">0.58091576399340195</cx:pt>
          <cx:pt idx="254">0.57954149194037896</cx:pt>
          <cx:pt idx="255">0.59452600683366796</cx:pt>
          <cx:pt idx="256">0.59166328374560595</cx:pt>
          <cx:pt idx="257">0.58818096972786305</cx:pt>
          <cx:pt idx="258">0.56986160499192196</cx:pt>
          <cx:pt idx="259">0.56766031788985605</cx:pt>
          <cx:pt idx="260">0.55892798910555497</cx:pt>
          <cx:pt idx="261">0.56345051580114103</cx:pt>
          <cx:pt idx="262">0.55732988301053399</cx:pt>
          <cx:pt idx="263">0.55962309360381302</cx:pt>
          <cx:pt idx="264">0.57255630709501804</cx:pt>
          <cx:pt idx="265">0.55595596318648299</cx:pt>
          <cx:pt idx="266">0.56429228846687096</cx:pt>
          <cx:pt idx="267">0.54790603617815303</cx:pt>
          <cx:pt idx="268">0.55138105953875605</cx:pt>
          <cx:pt idx="269">0.57007422063469104</cx:pt>
          <cx:pt idx="270">0.548600778772797</cx:pt>
          <cx:pt idx="271">0.55847715654751195</cx:pt>
          <cx:pt idx="272">0.54266093978518304</cx:pt>
          <cx:pt idx="273">0.56140660495021899</cx:pt>
          <cx:pt idx="274">0.55849653272961097</cx:pt>
          <cx:pt idx="275">0.55528455991261405</cx:pt>
          <cx:pt idx="276">0.57192841748922796</cx:pt>
          <cx:pt idx="277">0.56618502174386498</cx:pt>
          <cx:pt idx="278">0.54908491511172497</cx:pt>
          <cx:pt idx="279">0.57204366770984305</cx:pt>
          <cx:pt idx="280">0.55599830815595397</cx:pt>
          <cx:pt idx="281">0.56262038066750497</cx:pt>
          <cx:pt idx="282">0.56221075003589205</cx:pt>
          <cx:pt idx="283">0.55456876612337103</cx:pt>
          <cx:pt idx="284">0.56824977598461901</cx:pt>
          <cx:pt idx="285">0.53900412892858496</cx:pt>
          <cx:pt idx="286">0.57808189091351303</cx:pt>
          <cx:pt idx="287">0.57788048492533295</cx:pt>
          <cx:pt idx="288">0.54620216763528595</cx:pt>
          <cx:pt idx="289">0.55226669007217999</cx:pt>
          <cx:pt idx="290">0.54074814630310097</cx:pt>
          <cx:pt idx="291">0.55261436866971503</cx:pt>
          <cx:pt idx="292">0.58457596085800501</cx:pt>
          <cx:pt idx="293">0.54159181577568305</cx:pt>
          <cx:pt idx="294">0.58065663889140395</cx:pt>
          <cx:pt idx="295">0.555555585700654</cx:pt>
          <cx:pt idx="296">0.59037905845717198</cx:pt>
          <cx:pt idx="297">0.59588902830386103</cx:pt>
          <cx:pt idx="298">0.55820027168689501</cx:pt>
          <cx:pt idx="299">0.56886040133257798</cx:pt>
          <cx:pt idx="300">0.55398400175820905</cx:pt>
          <cx:pt idx="301">0.53361794524607598</cx:pt>
          <cx:pt idx="302">0.58684766581530901</cx:pt>
          <cx:pt idx="303">0.57943671029087895</cx:pt>
          <cx:pt idx="304">0.55509110491736802</cx:pt>
          <cx:pt idx="305">0.58403203787358504</cx:pt>
          <cx:pt idx="306">0.57705319819957102</cx:pt>
          <cx:pt idx="307">0.56216790450965404</cx:pt>
          <cx:pt idx="308">0.54009564042275304</cx:pt>
          <cx:pt idx="309">0.54611885433418395</cx:pt>
          <cx:pt idx="310">0.57866982828073799</cx:pt>
          <cx:pt idx="311">0.56524319660735001</cx:pt>
          <cx:pt idx="312">0.57112761679591595</cx:pt>
          <cx:pt idx="313">0.57541480902832498</cx:pt>
          <cx:pt idx="314">0.56122967150806002</cx:pt>
          <cx:pt idx="315">0.56191023690630704</cx:pt>
          <cx:pt idx="316">0.56561519479741196</cx:pt>
          <cx:pt idx="317">0.57111980694137698</cx:pt>
          <cx:pt idx="318">0.55708074854431699</cx:pt>
          <cx:pt idx="319">0.56492763657893397</cx:pt>
          <cx:pt idx="320">0.55875765734009197</cx:pt>
          <cx:pt idx="321">0.57627340743380095</cx:pt>
          <cx:pt idx="322">0.57034847849570802</cx:pt>
          <cx:pt idx="323">0.55231632781546303</cx:pt>
          <cx:pt idx="324">0.56249702988530403</cx:pt>
          <cx:pt idx="325">0.55647604273436901</cx:pt>
          <cx:pt idx="326">0.57553099750761105</cx:pt>
          <cx:pt idx="327">0.55334864366729697</cx:pt>
          <cx:pt idx="328">0.56418652522608403</cx:pt>
          <cx:pt idx="329">0.55262123681043196</cx:pt>
          <cx:pt idx="330">0.55747277440314003</cx:pt>
          <cx:pt idx="331">0.56060104646874498</cx:pt>
          <cx:pt idx="332">0.55359678158798797</cx:pt>
          <cx:pt idx="333">0.58334621580411805</cx:pt>
          <cx:pt idx="334">0.54275701319991998</cx:pt>
          <cx:pt idx="335">0.58888710669514699</cx:pt>
          <cx:pt idx="336">0.58022097482851298</cx:pt>
          <cx:pt idx="337">0.57273380906535099</cx:pt>
          <cx:pt idx="338">0.55450045055439401</cx:pt>
          <cx:pt idx="339">0.57319589981457797</cx:pt>
          <cx:pt idx="340">0.55638665144312305</cx:pt>
          <cx:pt idx="341">0.57209852791189197</cx:pt>
          <cx:pt idx="342">0.56468022280847396</cx:pt>
          <cx:pt idx="343">0.54527602922941498</cx:pt>
          <cx:pt idx="344">0.55294619265269496</cx:pt>
          <cx:pt idx="345">0.53708593428477602</cx:pt>
          <cx:pt idx="346">0.58262267052160799</cx:pt>
          <cx:pt idx="347">0.57236034181529705</cx:pt>
          <cx:pt idx="348">0.54264857435827096</cx:pt>
          <cx:pt idx="349">0.56276555731208999</cx:pt>
          <cx:pt idx="350">0.549941305939741</cx:pt>
          <cx:pt idx="351">0.55261657278026799</cx:pt>
          <cx:pt idx="352">0.55207986408966403</cx:pt>
          <cx:pt idx="353">0.55173902040689304</cx:pt>
          <cx:pt idx="354">0.53493479124186905</cx:pt>
          <cx:pt idx="355">0.56123780961888003</cx:pt>
          <cx:pt idx="356">0.56476890340717001</cx:pt>
          <cx:pt idx="357">0.58179636940220303</cx:pt>
          <cx:pt idx="358">0.55564116571275102</cx:pt>
          <cx:pt idx="359">0.58606315730746295</cx:pt>
          <cx:pt idx="360">0.55495133154333398</cx:pt>
          <cx:pt idx="361">0.55015941664379997</cx:pt>
          <cx:pt idx="362">0.57113142123825</cx:pt>
          <cx:pt idx="363">0.54547366093309602</cx:pt>
          <cx:pt idx="364">0.55838580497728896</cx:pt>
          <cx:pt idx="365">0.54833128748566096</cx:pt>
          <cx:pt idx="366">0.56400139773050295</cx:pt>
          <cx:pt idx="367">0.56218669716952896</cx:pt>
          <cx:pt idx="368">0.551247440963337</cx:pt>
          <cx:pt idx="369">0.57540619700260098</cx:pt>
          <cx:pt idx="370">0.56425988554468998</cx:pt>
          <cx:pt idx="371">0.57193312370296301</cx:pt>
          <cx:pt idx="372">0.54988586783184301</cx:pt>
          <cx:pt idx="373">0.56216513168843696</cx:pt>
          <cx:pt idx="374">0.54216300254649796</cx:pt>
          <cx:pt idx="375">0.534556774565763</cx:pt>
          <cx:pt idx="376">0.56710879223646804</cx:pt>
          <cx:pt idx="377">0.56160063001173399</cx:pt>
          <cx:pt idx="378">0.55443268403576795</cx:pt>
          <cx:pt idx="379">0.56751452632811095</cx:pt>
          <cx:pt idx="380">0.56556176557361504</cx:pt>
          <cx:pt idx="381">0.55763059403042303</cx:pt>
          <cx:pt idx="382">0.56129289270865201</cx:pt>
          <cx:pt idx="383">0.57401654972753602</cx:pt>
          <cx:pt idx="384">0.55991754769922097</cx:pt>
          <cx:pt idx="385">0.57750258602512095</cx:pt>
          <cx:pt idx="386">0.54235367117538202</cx:pt>
          <cx:pt idx="387">0.56661982754596696</cx:pt>
          <cx:pt idx="388">0.533057103791719</cx:pt>
          <cx:pt idx="389">0.55679987399141595</cx:pt>
          <cx:pt idx="390">0.54357313523606399</cx:pt>
          <cx:pt idx="391">0.56503376928293703</cx:pt>
          <cx:pt idx="392">0.53479548725771298</cx:pt>
          <cx:pt idx="393">0.54773391348099798</cx:pt>
          <cx:pt idx="394">0.52950980615728804</cx:pt>
          <cx:pt idx="395">0.53776967099122697</cx:pt>
          <cx:pt idx="396">0.54770006495285595</cx:pt>
          <cx:pt idx="397">0.54351911346325998</cx:pt>
          <cx:pt idx="398">0.76119402985074602</cx:pt>
        </cx:lvl>
      </cx:numDim>
    </cx:data>
    <cx:data id="4">
      <cx:strDim type="cat">
        <cx:f>Sheet3!$A$2:$A$400</cx:f>
        <cx:lvl ptCount="399">
          <cx:pt idx="0">Accuracy</cx:pt>
          <cx:pt idx="1">Accuracy</cx:pt>
          <cx:pt idx="2">Accuracy</cx:pt>
          <cx:pt idx="3">Accuracy</cx:pt>
          <cx:pt idx="4">Accuracy</cx:pt>
          <cx:pt idx="5">Accuracy</cx:pt>
          <cx:pt idx="6">Accuracy</cx:pt>
          <cx:pt idx="7">Accuracy</cx:pt>
          <cx:pt idx="8">Accuracy</cx:pt>
          <cx:pt idx="9">Accuracy</cx:pt>
          <cx:pt idx="10">Accuracy</cx:pt>
          <cx:pt idx="11">Accuracy</cx:pt>
          <cx:pt idx="12">Accuracy</cx:pt>
          <cx:pt idx="13">Accuracy</cx:pt>
          <cx:pt idx="14">Accuracy</cx:pt>
          <cx:pt idx="15">Accuracy</cx:pt>
          <cx:pt idx="16">Accuracy</cx:pt>
          <cx:pt idx="17">Accuracy</cx:pt>
          <cx:pt idx="18">Accuracy</cx:pt>
          <cx:pt idx="19">Accuracy</cx:pt>
          <cx:pt idx="20">Accuracy</cx:pt>
          <cx:pt idx="21">Accuracy</cx:pt>
          <cx:pt idx="22">Accuracy</cx:pt>
          <cx:pt idx="23">Accuracy</cx:pt>
          <cx:pt idx="24">Accuracy</cx:pt>
          <cx:pt idx="25">Accuracy</cx:pt>
          <cx:pt idx="26">Accuracy</cx:pt>
          <cx:pt idx="27">Accuracy</cx:pt>
          <cx:pt idx="28">Accuracy</cx:pt>
          <cx:pt idx="29">Accuracy</cx:pt>
          <cx:pt idx="30">Accuracy</cx:pt>
          <cx:pt idx="31">Accuracy</cx:pt>
          <cx:pt idx="32">Accuracy</cx:pt>
          <cx:pt idx="33">Accuracy</cx:pt>
          <cx:pt idx="34">Accuracy</cx:pt>
          <cx:pt idx="35">Accuracy</cx:pt>
          <cx:pt idx="36">Accuracy</cx:pt>
          <cx:pt idx="37">Accuracy</cx:pt>
          <cx:pt idx="38">Accuracy</cx:pt>
          <cx:pt idx="39">Accuracy</cx:pt>
          <cx:pt idx="40">Accuracy</cx:pt>
          <cx:pt idx="41">Accuracy</cx:pt>
          <cx:pt idx="42">Accuracy</cx:pt>
          <cx:pt idx="43">Accuracy</cx:pt>
          <cx:pt idx="44">Accuracy</cx:pt>
          <cx:pt idx="45">Accuracy</cx:pt>
          <cx:pt idx="46">Accuracy</cx:pt>
          <cx:pt idx="47">Accuracy</cx:pt>
          <cx:pt idx="48">Accuracy</cx:pt>
          <cx:pt idx="49">Accuracy</cx:pt>
          <cx:pt idx="50">Accuracy</cx:pt>
          <cx:pt idx="51">Accuracy</cx:pt>
          <cx:pt idx="52">Accuracy</cx:pt>
          <cx:pt idx="53">Accuracy</cx:pt>
          <cx:pt idx="54">Accuracy</cx:pt>
          <cx:pt idx="55">Accuracy</cx:pt>
          <cx:pt idx="56">Accuracy</cx:pt>
          <cx:pt idx="57">Accuracy</cx:pt>
          <cx:pt idx="58">Accuracy</cx:pt>
          <cx:pt idx="59">Accuracy</cx:pt>
          <cx:pt idx="60">Accuracy</cx:pt>
          <cx:pt idx="61">Accuracy</cx:pt>
          <cx:pt idx="62">Accuracy</cx:pt>
          <cx:pt idx="63">Accuracy</cx:pt>
          <cx:pt idx="64">Accuracy</cx:pt>
          <cx:pt idx="65">Accuracy</cx:pt>
          <cx:pt idx="66">Accuracy</cx:pt>
          <cx:pt idx="67">Accuracy</cx:pt>
          <cx:pt idx="68">Accuracy</cx:pt>
          <cx:pt idx="69">Accuracy</cx:pt>
          <cx:pt idx="70">Accuracy</cx:pt>
          <cx:pt idx="71">Accuracy</cx:pt>
          <cx:pt idx="72">Accuracy</cx:pt>
          <cx:pt idx="73">Accuracy</cx:pt>
          <cx:pt idx="74">Accuracy</cx:pt>
          <cx:pt idx="75">Accuracy</cx:pt>
          <cx:pt idx="76">Accuracy</cx:pt>
          <cx:pt idx="77">Accuracy</cx:pt>
          <cx:pt idx="78">Accuracy</cx:pt>
          <cx:pt idx="79">Accuracy</cx:pt>
          <cx:pt idx="80">Accuracy</cx:pt>
          <cx:pt idx="81">Accuracy</cx:pt>
          <cx:pt idx="82">Accuracy</cx:pt>
          <cx:pt idx="83">Accuracy</cx:pt>
          <cx:pt idx="84">Accuracy</cx:pt>
          <cx:pt idx="85">Accuracy</cx:pt>
          <cx:pt idx="86">Accuracy</cx:pt>
          <cx:pt idx="87">Accuracy</cx:pt>
          <cx:pt idx="88">Accuracy</cx:pt>
          <cx:pt idx="89">Accuracy</cx:pt>
          <cx:pt idx="90">Accuracy</cx:pt>
          <cx:pt idx="91">Accuracy</cx:pt>
          <cx:pt idx="92">Accuracy</cx:pt>
          <cx:pt idx="93">Accuracy</cx:pt>
          <cx:pt idx="94">Accuracy</cx:pt>
          <cx:pt idx="95">Accuracy</cx:pt>
          <cx:pt idx="96">Accuracy</cx:pt>
          <cx:pt idx="97">Accuracy</cx:pt>
          <cx:pt idx="98">Accuracy</cx:pt>
          <cx:pt idx="99">Accuracy</cx:pt>
          <cx:pt idx="100">Accuracy</cx:pt>
          <cx:pt idx="101">Accuracy</cx:pt>
          <cx:pt idx="102">Accuracy</cx:pt>
          <cx:pt idx="103">Accuracy</cx:pt>
          <cx:pt idx="104">Accuracy</cx:pt>
          <cx:pt idx="105">Accuracy</cx:pt>
          <cx:pt idx="106">Accuracy</cx:pt>
          <cx:pt idx="107">Accuracy</cx:pt>
          <cx:pt idx="108">Accuracy</cx:pt>
          <cx:pt idx="109">Accuracy</cx:pt>
          <cx:pt idx="110">Accuracy</cx:pt>
          <cx:pt idx="111">Accuracy</cx:pt>
          <cx:pt idx="112">Accuracy</cx:pt>
          <cx:pt idx="113">Accuracy</cx:pt>
          <cx:pt idx="114">Accuracy</cx:pt>
          <cx:pt idx="115">Accuracy</cx:pt>
          <cx:pt idx="116">Accuracy</cx:pt>
          <cx:pt idx="117">Accuracy</cx:pt>
          <cx:pt idx="118">Accuracy</cx:pt>
          <cx:pt idx="119">Accuracy</cx:pt>
          <cx:pt idx="120">Accuracy</cx:pt>
          <cx:pt idx="121">Accuracy</cx:pt>
          <cx:pt idx="122">Accuracy</cx:pt>
          <cx:pt idx="123">Accuracy</cx:pt>
          <cx:pt idx="124">Accuracy</cx:pt>
          <cx:pt idx="125">Accuracy</cx:pt>
          <cx:pt idx="126">Accuracy</cx:pt>
          <cx:pt idx="127">Accuracy</cx:pt>
          <cx:pt idx="128">Accuracy</cx:pt>
          <cx:pt idx="129">Accuracy</cx:pt>
          <cx:pt idx="130">Accuracy</cx:pt>
          <cx:pt idx="131">Accuracy</cx:pt>
          <cx:pt idx="132">Accuracy</cx:pt>
          <cx:pt idx="133">Accuracy</cx:pt>
          <cx:pt idx="134">Accuracy</cx:pt>
          <cx:pt idx="135">Accuracy</cx:pt>
          <cx:pt idx="136">Accuracy</cx:pt>
          <cx:pt idx="137">Accuracy</cx:pt>
          <cx:pt idx="138">Accuracy</cx:pt>
          <cx:pt idx="139">Accuracy</cx:pt>
          <cx:pt idx="140">Accuracy</cx:pt>
          <cx:pt idx="141">Accuracy</cx:pt>
          <cx:pt idx="142">Accuracy</cx:pt>
          <cx:pt idx="143">Accuracy</cx:pt>
          <cx:pt idx="144">Accuracy</cx:pt>
          <cx:pt idx="145">Accuracy</cx:pt>
          <cx:pt idx="146">Accuracy</cx:pt>
          <cx:pt idx="147">Accuracy</cx:pt>
          <cx:pt idx="148">Accuracy</cx:pt>
          <cx:pt idx="149">Accuracy</cx:pt>
          <cx:pt idx="150">Accuracy</cx:pt>
          <cx:pt idx="151">Accuracy</cx:pt>
          <cx:pt idx="152">Accuracy</cx:pt>
          <cx:pt idx="153">Accuracy</cx:pt>
          <cx:pt idx="154">Accuracy</cx:pt>
          <cx:pt idx="155">Accuracy</cx:pt>
          <cx:pt idx="156">Accuracy</cx:pt>
          <cx:pt idx="157">Accuracy</cx:pt>
          <cx:pt idx="158">Accuracy</cx:pt>
          <cx:pt idx="159">Accuracy</cx:pt>
          <cx:pt idx="160">Accuracy</cx:pt>
          <cx:pt idx="161">Accuracy</cx:pt>
          <cx:pt idx="162">Accuracy</cx:pt>
          <cx:pt idx="163">Accuracy</cx:pt>
          <cx:pt idx="164">Accuracy</cx:pt>
          <cx:pt idx="165">Accuracy</cx:pt>
          <cx:pt idx="166">Accuracy</cx:pt>
          <cx:pt idx="167">Accuracy</cx:pt>
          <cx:pt idx="168">Accuracy</cx:pt>
          <cx:pt idx="169">Accuracy</cx:pt>
          <cx:pt idx="170">Accuracy</cx:pt>
          <cx:pt idx="171">Accuracy</cx:pt>
          <cx:pt idx="172">Accuracy</cx:pt>
          <cx:pt idx="173">Accuracy</cx:pt>
          <cx:pt idx="174">Accuracy</cx:pt>
          <cx:pt idx="175">Accuracy</cx:pt>
          <cx:pt idx="176">Accuracy</cx:pt>
          <cx:pt idx="177">Accuracy</cx:pt>
          <cx:pt idx="178">Accuracy</cx:pt>
          <cx:pt idx="179">Accuracy</cx:pt>
          <cx:pt idx="180">Accuracy</cx:pt>
          <cx:pt idx="181">Accuracy</cx:pt>
          <cx:pt idx="182">Accuracy</cx:pt>
          <cx:pt idx="183">Accuracy</cx:pt>
          <cx:pt idx="184">Accuracy</cx:pt>
          <cx:pt idx="185">Accuracy</cx:pt>
          <cx:pt idx="186">Accuracy</cx:pt>
          <cx:pt idx="187">Accuracy</cx:pt>
          <cx:pt idx="188">Accuracy</cx:pt>
          <cx:pt idx="189">Accuracy</cx:pt>
          <cx:pt idx="190">Accuracy</cx:pt>
          <cx:pt idx="191">Accuracy</cx:pt>
          <cx:pt idx="192">Accuracy</cx:pt>
          <cx:pt idx="193">Accuracy</cx:pt>
          <cx:pt idx="194">Accuracy</cx:pt>
          <cx:pt idx="195">Accuracy</cx:pt>
          <cx:pt idx="196">Accuracy</cx:pt>
          <cx:pt idx="197">Accuracy</cx:pt>
          <cx:pt idx="198">Accuracy</cx:pt>
          <cx:pt idx="199">Log Loss</cx:pt>
          <cx:pt idx="200">Log Loss</cx:pt>
          <cx:pt idx="201">Log Loss</cx:pt>
          <cx:pt idx="202">Log Loss</cx:pt>
          <cx:pt idx="203">Log Loss</cx:pt>
          <cx:pt idx="204">Log Loss</cx:pt>
          <cx:pt idx="205">Log Loss</cx:pt>
          <cx:pt idx="206">Log Loss</cx:pt>
          <cx:pt idx="207">Log Loss</cx:pt>
          <cx:pt idx="208">Log Loss</cx:pt>
          <cx:pt idx="209">Log Loss</cx:pt>
          <cx:pt idx="210">Log Loss</cx:pt>
          <cx:pt idx="211">Log Loss</cx:pt>
          <cx:pt idx="212">Log Loss</cx:pt>
          <cx:pt idx="213">Log Loss</cx:pt>
          <cx:pt idx="214">Log Loss</cx:pt>
          <cx:pt idx="215">Log Loss</cx:pt>
          <cx:pt idx="216">Log Loss</cx:pt>
          <cx:pt idx="217">Log Loss</cx:pt>
          <cx:pt idx="218">Log Loss</cx:pt>
          <cx:pt idx="219">Log Loss</cx:pt>
          <cx:pt idx="220">Log Loss</cx:pt>
          <cx:pt idx="221">Log Loss</cx:pt>
          <cx:pt idx="222">Log Loss</cx:pt>
          <cx:pt idx="223">Log Loss</cx:pt>
          <cx:pt idx="224">Log Loss</cx:pt>
          <cx:pt idx="225">Log Loss</cx:pt>
          <cx:pt idx="226">Log Loss</cx:pt>
          <cx:pt idx="227">Log Loss</cx:pt>
          <cx:pt idx="228">Log Loss</cx:pt>
          <cx:pt idx="229">Log Loss</cx:pt>
          <cx:pt idx="230">Log Loss</cx:pt>
          <cx:pt idx="231">Log Loss</cx:pt>
          <cx:pt idx="232">Log Loss</cx:pt>
          <cx:pt idx="233">Log Loss</cx:pt>
          <cx:pt idx="234">Log Loss</cx:pt>
          <cx:pt idx="235">Log Loss</cx:pt>
          <cx:pt idx="236">Log Loss</cx:pt>
          <cx:pt idx="237">Log Loss</cx:pt>
          <cx:pt idx="238">Log Loss</cx:pt>
          <cx:pt idx="239">Log Loss</cx:pt>
          <cx:pt idx="240">Log Loss</cx:pt>
          <cx:pt idx="241">Log Loss</cx:pt>
          <cx:pt idx="242">Log Loss</cx:pt>
          <cx:pt idx="243">Log Loss</cx:pt>
          <cx:pt idx="244">Log Loss</cx:pt>
          <cx:pt idx="245">Log Loss</cx:pt>
          <cx:pt idx="246">Log Loss</cx:pt>
          <cx:pt idx="247">Log Loss</cx:pt>
          <cx:pt idx="248">Log Loss</cx:pt>
          <cx:pt idx="249">Log Loss</cx:pt>
          <cx:pt idx="250">Log Loss</cx:pt>
          <cx:pt idx="251">Log Loss</cx:pt>
          <cx:pt idx="252">Log Loss</cx:pt>
          <cx:pt idx="253">Log Loss</cx:pt>
          <cx:pt idx="254">Log Loss</cx:pt>
          <cx:pt idx="255">Log Loss</cx:pt>
          <cx:pt idx="256">Log Loss</cx:pt>
          <cx:pt idx="257">Log Loss</cx:pt>
          <cx:pt idx="258">Log Loss</cx:pt>
          <cx:pt idx="259">Log Loss</cx:pt>
          <cx:pt idx="260">Log Loss</cx:pt>
          <cx:pt idx="261">Log Loss</cx:pt>
          <cx:pt idx="262">Log Loss</cx:pt>
          <cx:pt idx="263">Log Loss</cx:pt>
          <cx:pt idx="264">Log Loss</cx:pt>
          <cx:pt idx="265">Log Loss</cx:pt>
          <cx:pt idx="266">Log Loss</cx:pt>
          <cx:pt idx="267">Log Loss</cx:pt>
          <cx:pt idx="268">Log Loss</cx:pt>
          <cx:pt idx="269">Log Loss</cx:pt>
          <cx:pt idx="270">Log Loss</cx:pt>
          <cx:pt idx="271">Log Loss</cx:pt>
          <cx:pt idx="272">Log Loss</cx:pt>
          <cx:pt idx="273">Log Loss</cx:pt>
          <cx:pt idx="274">Log Loss</cx:pt>
          <cx:pt idx="275">Log Loss</cx:pt>
          <cx:pt idx="276">Log Loss</cx:pt>
          <cx:pt idx="277">Log Loss</cx:pt>
          <cx:pt idx="278">Log Loss</cx:pt>
          <cx:pt idx="279">Log Loss</cx:pt>
          <cx:pt idx="280">Log Loss</cx:pt>
          <cx:pt idx="281">Log Loss</cx:pt>
          <cx:pt idx="282">Log Loss</cx:pt>
          <cx:pt idx="283">Log Loss</cx:pt>
          <cx:pt idx="284">Log Loss</cx:pt>
          <cx:pt idx="285">Log Loss</cx:pt>
          <cx:pt idx="286">Log Loss</cx:pt>
          <cx:pt idx="287">Log Loss</cx:pt>
          <cx:pt idx="288">Log Loss</cx:pt>
          <cx:pt idx="289">Log Loss</cx:pt>
          <cx:pt idx="290">Log Loss</cx:pt>
          <cx:pt idx="291">Log Loss</cx:pt>
          <cx:pt idx="292">Log Loss</cx:pt>
          <cx:pt idx="293">Log Loss</cx:pt>
          <cx:pt idx="294">Log Loss</cx:pt>
          <cx:pt idx="295">Log Loss</cx:pt>
          <cx:pt idx="296">Log Loss</cx:pt>
          <cx:pt idx="297">Log Loss</cx:pt>
          <cx:pt idx="298">Log Loss</cx:pt>
          <cx:pt idx="299">Log Loss</cx:pt>
          <cx:pt idx="300">Log Loss</cx:pt>
          <cx:pt idx="301">Log Loss</cx:pt>
          <cx:pt idx="302">Log Loss</cx:pt>
          <cx:pt idx="303">Log Loss</cx:pt>
          <cx:pt idx="304">Log Loss</cx:pt>
          <cx:pt idx="305">Log Loss</cx:pt>
          <cx:pt idx="306">Log Loss</cx:pt>
          <cx:pt idx="307">Log Loss</cx:pt>
          <cx:pt idx="308">Log Loss</cx:pt>
          <cx:pt idx="309">Log Loss</cx:pt>
          <cx:pt idx="310">Log Loss</cx:pt>
          <cx:pt idx="311">Log Loss</cx:pt>
          <cx:pt idx="312">Log Loss</cx:pt>
          <cx:pt idx="313">Log Loss</cx:pt>
          <cx:pt idx="314">Log Loss</cx:pt>
          <cx:pt idx="315">Log Loss</cx:pt>
          <cx:pt idx="316">Log Loss</cx:pt>
          <cx:pt idx="317">Log Loss</cx:pt>
          <cx:pt idx="318">Log Loss</cx:pt>
          <cx:pt idx="319">Log Loss</cx:pt>
          <cx:pt idx="320">Log Loss</cx:pt>
          <cx:pt idx="321">Log Loss</cx:pt>
          <cx:pt idx="322">Log Loss</cx:pt>
          <cx:pt idx="323">Log Loss</cx:pt>
          <cx:pt idx="324">Log Loss</cx:pt>
          <cx:pt idx="325">Log Loss</cx:pt>
          <cx:pt idx="326">Log Loss</cx:pt>
          <cx:pt idx="327">Log Loss</cx:pt>
          <cx:pt idx="328">Log Loss</cx:pt>
          <cx:pt idx="329">Log Loss</cx:pt>
          <cx:pt idx="330">Log Loss</cx:pt>
          <cx:pt idx="331">Log Loss</cx:pt>
          <cx:pt idx="332">Log Loss</cx:pt>
          <cx:pt idx="333">Log Loss</cx:pt>
          <cx:pt idx="334">Log Loss</cx:pt>
          <cx:pt idx="335">Log Loss</cx:pt>
          <cx:pt idx="336">Log Loss</cx:pt>
          <cx:pt idx="337">Log Loss</cx:pt>
          <cx:pt idx="338">Log Loss</cx:pt>
          <cx:pt idx="339">Log Loss</cx:pt>
          <cx:pt idx="340">Log Loss</cx:pt>
          <cx:pt idx="341">Log Loss</cx:pt>
          <cx:pt idx="342">Log Loss</cx:pt>
          <cx:pt idx="343">Log Loss</cx:pt>
          <cx:pt idx="344">Log Loss</cx:pt>
          <cx:pt idx="345">Log Loss</cx:pt>
          <cx:pt idx="346">Log Loss</cx:pt>
          <cx:pt idx="347">Log Loss</cx:pt>
          <cx:pt idx="348">Log Loss</cx:pt>
          <cx:pt idx="349">Log Loss</cx:pt>
          <cx:pt idx="350">Log Loss</cx:pt>
          <cx:pt idx="351">Log Loss</cx:pt>
          <cx:pt idx="352">Log Loss</cx:pt>
          <cx:pt idx="353">Log Loss</cx:pt>
          <cx:pt idx="354">Log Loss</cx:pt>
          <cx:pt idx="355">Log Loss</cx:pt>
          <cx:pt idx="356">Log Loss</cx:pt>
          <cx:pt idx="357">Log Loss</cx:pt>
          <cx:pt idx="358">Log Loss</cx:pt>
          <cx:pt idx="359">Log Loss</cx:pt>
          <cx:pt idx="360">Log Loss</cx:pt>
          <cx:pt idx="361">Log Loss</cx:pt>
          <cx:pt idx="362">Log Loss</cx:pt>
          <cx:pt idx="363">Log Loss</cx:pt>
          <cx:pt idx="364">Log Loss</cx:pt>
          <cx:pt idx="365">Log Loss</cx:pt>
          <cx:pt idx="366">Log Loss</cx:pt>
          <cx:pt idx="367">Log Loss</cx:pt>
          <cx:pt idx="368">Log Loss</cx:pt>
          <cx:pt idx="369">Log Loss</cx:pt>
          <cx:pt idx="370">Log Loss</cx:pt>
          <cx:pt idx="371">Log Loss</cx:pt>
          <cx:pt idx="372">Log Loss</cx:pt>
          <cx:pt idx="373">Log Loss</cx:pt>
          <cx:pt idx="374">Log Loss</cx:pt>
          <cx:pt idx="375">Log Loss</cx:pt>
          <cx:pt idx="376">Log Loss</cx:pt>
          <cx:pt idx="377">Log Loss</cx:pt>
          <cx:pt idx="378">Log Loss</cx:pt>
          <cx:pt idx="379">Log Loss</cx:pt>
          <cx:pt idx="380">Log Loss</cx:pt>
          <cx:pt idx="381">Log Loss</cx:pt>
          <cx:pt idx="382">Log Loss</cx:pt>
          <cx:pt idx="383">Log Loss</cx:pt>
          <cx:pt idx="384">Log Loss</cx:pt>
          <cx:pt idx="385">Log Loss</cx:pt>
          <cx:pt idx="386">Log Loss</cx:pt>
          <cx:pt idx="387">Log Loss</cx:pt>
          <cx:pt idx="388">Log Loss</cx:pt>
          <cx:pt idx="389">Log Loss</cx:pt>
          <cx:pt idx="390">Log Loss</cx:pt>
          <cx:pt idx="391">Log Loss</cx:pt>
          <cx:pt idx="392">Log Loss</cx:pt>
          <cx:pt idx="393">Log Loss</cx:pt>
          <cx:pt idx="394">Log Loss</cx:pt>
          <cx:pt idx="395">Log Loss</cx:pt>
          <cx:pt idx="396">Log Loss</cx:pt>
          <cx:pt idx="397">Log Loss</cx:pt>
          <cx:pt idx="398">Accuracy</cx:pt>
        </cx:lvl>
      </cx:strDim>
      <cx:numDim type="val">
        <cx:f>Sheet3!$G$2:$G$400</cx:f>
        <cx:lvl ptCount="399" formatCode="General">
          <cx:pt idx="0">0.68656716417910402</cx:pt>
          <cx:pt idx="1">0.68656716417910402</cx:pt>
          <cx:pt idx="2">0.76119402985074602</cx:pt>
          <cx:pt idx="3">0.76119402985074602</cx:pt>
          <cx:pt idx="4">0.79104477611940205</cx:pt>
          <cx:pt idx="5">0.74626865671641796</cx:pt>
          <cx:pt idx="6">0.82089552238805896</cx:pt>
          <cx:pt idx="7">0.731343283582089</cx:pt>
          <cx:pt idx="8">0.71641791044776104</cx:pt>
          <cx:pt idx="9">0.68656716417910402</cx:pt>
          <cx:pt idx="10">0.70149253731343197</cx:pt>
          <cx:pt idx="11">0.70149253731343197</cx:pt>
          <cx:pt idx="12">0.65671641791044699</cx:pt>
          <cx:pt idx="13">0.70149253731343197</cx:pt>
          <cx:pt idx="14">0.731343283582089</cx:pt>
          <cx:pt idx="15">0.74626865671641796</cx:pt>
          <cx:pt idx="16">0.79104477611940205</cx:pt>
          <cx:pt idx="17">0.70149253731343197</cx:pt>
          <cx:pt idx="18">0.731343283582089</cx:pt>
          <cx:pt idx="19">0.65671641791044699</cx:pt>
          <cx:pt idx="20">0.76119402985074602</cx:pt>
          <cx:pt idx="21">0.731343283582089</cx:pt>
          <cx:pt idx="22">0.76119402985074602</cx:pt>
          <cx:pt idx="23">0.64179104477611904</cx:pt>
          <cx:pt idx="24">0.65671641791044699</cx:pt>
          <cx:pt idx="25">0.79104477611940205</cx:pt>
          <cx:pt idx="26">0.77611940298507398</cx:pt>
          <cx:pt idx="27">0.76119402985074602</cx:pt>
          <cx:pt idx="28">0.74626865671641796</cx:pt>
          <cx:pt idx="29">0.67164179104477595</cx:pt>
          <cx:pt idx="30">0.79104477611940205</cx:pt>
          <cx:pt idx="31">0.76119402985074602</cx:pt>
          <cx:pt idx="32">0.79104477611940205</cx:pt>
          <cx:pt idx="33">0.61194029850746201</cx:pt>
          <cx:pt idx="34">0.68656716417910402</cx:pt>
          <cx:pt idx="35">0.74626865671641796</cx:pt>
          <cx:pt idx="36">0.74626865671641796</cx:pt>
          <cx:pt idx="37">0.62686567164179097</cx:pt>
          <cx:pt idx="38">0.74626865671641796</cx:pt>
          <cx:pt idx="39">0.85074626865671599</cx:pt>
          <cx:pt idx="40">0.70149253731343197</cx:pt>
          <cx:pt idx="41">0.71641791044776104</cx:pt>
          <cx:pt idx="42">0.74626865671641796</cx:pt>
          <cx:pt idx="43">0.731343283582089</cx:pt>
          <cx:pt idx="44">0.77611940298507398</cx:pt>
          <cx:pt idx="45">0.77611940298507398</cx:pt>
          <cx:pt idx="46">0.77611940298507398</cx:pt>
          <cx:pt idx="47">0.70149253731343197</cx:pt>
          <cx:pt idx="48">0.71641791044776104</cx:pt>
          <cx:pt idx="49">0.67164179104477595</cx:pt>
          <cx:pt idx="50">0.70149253731343197</cx:pt>
          <cx:pt idx="51">0.67164179104477595</cx:pt>
          <cx:pt idx="52">0.70149253731343197</cx:pt>
          <cx:pt idx="53">0.731343283582089</cx:pt>
          <cx:pt idx="54">0.77611940298507398</cx:pt>
          <cx:pt idx="55">0.68656716417910402</cx:pt>
          <cx:pt idx="56">0.77611940298507398</cx:pt>
          <cx:pt idx="57">0.731343283582089</cx:pt>
          <cx:pt idx="58">0.74626865671641796</cx:pt>
          <cx:pt idx="59">0.731343283582089</cx:pt>
          <cx:pt idx="60">0.71641791044776104</cx:pt>
          <cx:pt idx="61">0.65671641791044699</cx:pt>
          <cx:pt idx="62">0.74626865671641796</cx:pt>
          <cx:pt idx="63">0.731343283582089</cx:pt>
          <cx:pt idx="64">0.70149253731343197</cx:pt>
          <cx:pt idx="65">0.731343283582089</cx:pt>
          <cx:pt idx="66">0.731343283582089</cx:pt>
          <cx:pt idx="67">0.76119402985074602</cx:pt>
          <cx:pt idx="68">0.67164179104477595</cx:pt>
          <cx:pt idx="69">0.71641791044776104</cx:pt>
          <cx:pt idx="70">0.83582089552238803</cx:pt>
          <cx:pt idx="71">0.731343283582089</cx:pt>
          <cx:pt idx="72">0.68656716417910402</cx:pt>
          <cx:pt idx="73">0.71641791044776104</cx:pt>
          <cx:pt idx="74">0.71641791044776104</cx:pt>
          <cx:pt idx="75">0.62686567164179097</cx:pt>
          <cx:pt idx="76">0.68656716417910402</cx:pt>
          <cx:pt idx="77">0.70149253731343197</cx:pt>
          <cx:pt idx="78">0.77611940298507398</cx:pt>
          <cx:pt idx="79">0.731343283582089</cx:pt>
          <cx:pt idx="80">0.71641791044776104</cx:pt>
          <cx:pt idx="81">0.71641791044776104</cx:pt>
          <cx:pt idx="82">0.731343283582089</cx:pt>
          <cx:pt idx="83">0.74626865671641796</cx:pt>
          <cx:pt idx="84">0.67164179104477595</cx:pt>
          <cx:pt idx="85">0.74626865671641796</cx:pt>
          <cx:pt idx="86">0.67164179104477595</cx:pt>
          <cx:pt idx="87">0.77611940298507398</cx:pt>
          <cx:pt idx="88">0.731343283582089</cx:pt>
          <cx:pt idx="89">0.71641791044776104</cx:pt>
          <cx:pt idx="90">0.76119402985074602</cx:pt>
          <cx:pt idx="91">0.67164179104477595</cx:pt>
          <cx:pt idx="92">0.79104477611940205</cx:pt>
          <cx:pt idx="93">0.68656716417910402</cx:pt>
          <cx:pt idx="94">0.70149253731343197</cx:pt>
          <cx:pt idx="95">0.61194029850746201</cx:pt>
          <cx:pt idx="96">0.77611940298507398</cx:pt>
          <cx:pt idx="97">0.83582089552238803</cx:pt>
          <cx:pt idx="98">0.74626865671641796</cx:pt>
          <cx:pt idx="99">0.71641791044776104</cx:pt>
          <cx:pt idx="100">0.74626865671641796</cx:pt>
          <cx:pt idx="101">0.71641791044776104</cx:pt>
          <cx:pt idx="102">0.71641791044776104</cx:pt>
          <cx:pt idx="103">0.74626865671641796</cx:pt>
          <cx:pt idx="104">0.67164179104477595</cx:pt>
          <cx:pt idx="105">0.68656716417910402</cx:pt>
          <cx:pt idx="106">0.67164179104477595</cx:pt>
          <cx:pt idx="107">0.74626865671641796</cx:pt>
          <cx:pt idx="108">0.80597014925373101</cx:pt>
          <cx:pt idx="109">0.68656716417910402</cx:pt>
          <cx:pt idx="110">0.74626865671641796</cx:pt>
          <cx:pt idx="111">0.74626865671641796</cx:pt>
          <cx:pt idx="112">0.79104477611940205</cx:pt>
          <cx:pt idx="113">0.65671641791044699</cx:pt>
          <cx:pt idx="114">0.76119402985074602</cx:pt>
          <cx:pt idx="115">0.731343283582089</cx:pt>
          <cx:pt idx="116">0.77611940298507398</cx:pt>
          <cx:pt idx="117">0.74626865671641796</cx:pt>
          <cx:pt idx="118">0.67164179104477595</cx:pt>
          <cx:pt idx="119">0.61194029850746201</cx:pt>
          <cx:pt idx="120">0.71641791044776104</cx:pt>
          <cx:pt idx="121">0.65671641791044699</cx:pt>
          <cx:pt idx="122">0.64179104477611904</cx:pt>
          <cx:pt idx="123">0.71641791044776104</cx:pt>
          <cx:pt idx="124">0.77611940298507398</cx:pt>
          <cx:pt idx="125">0.70149253731343197</cx:pt>
          <cx:pt idx="126">0.731343283582089</cx:pt>
          <cx:pt idx="127">0.67164179104477595</cx:pt>
          <cx:pt idx="128">0.70149253731343197</cx:pt>
          <cx:pt idx="129">0.71641791044776104</cx:pt>
          <cx:pt idx="130">0.731343283582089</cx:pt>
          <cx:pt idx="131">0.80597014925373101</cx:pt>
          <cx:pt idx="132">0.74626865671641796</cx:pt>
          <cx:pt idx="133">0.65671641791044699</cx:pt>
          <cx:pt idx="134">0.71641791044776104</cx:pt>
          <cx:pt idx="135">0.67164179104477595</cx:pt>
          <cx:pt idx="136">0.76119402985074602</cx:pt>
          <cx:pt idx="137">0.70149253731343197</cx:pt>
          <cx:pt idx="138">0.76119402985074602</cx:pt>
          <cx:pt idx="139">0.71641791044776104</cx:pt>
          <cx:pt idx="140">0.731343283582089</cx:pt>
          <cx:pt idx="141">0.76119402985074602</cx:pt>
          <cx:pt idx="142">0.64179104477611904</cx:pt>
          <cx:pt idx="143">0.71641791044776104</cx:pt>
          <cx:pt idx="144">0.67164179104477595</cx:pt>
          <cx:pt idx="145">0.74626865671641796</cx:pt>
          <cx:pt idx="146">0.71641791044776104</cx:pt>
          <cx:pt idx="147">0.731343283582089</cx:pt>
          <cx:pt idx="148">0.70149253731343197</cx:pt>
          <cx:pt idx="149">0.77611940298507398</cx:pt>
          <cx:pt idx="150">0.79104477611940205</cx:pt>
          <cx:pt idx="151">0.65671641791044699</cx:pt>
          <cx:pt idx="152">0.74626865671641796</cx:pt>
          <cx:pt idx="153">0.71641791044776104</cx:pt>
          <cx:pt idx="154">0.79104477611940205</cx:pt>
          <cx:pt idx="155">0.70149253731343197</cx:pt>
          <cx:pt idx="156">0.76119402985074602</cx:pt>
          <cx:pt idx="157">0.71641791044776104</cx:pt>
          <cx:pt idx="158">0.71641791044776104</cx:pt>
          <cx:pt idx="159">0.67164179104477595</cx:pt>
          <cx:pt idx="160">0.76119402985074602</cx:pt>
          <cx:pt idx="161">0.79104477611940205</cx:pt>
          <cx:pt idx="162">0.67164179104477595</cx:pt>
          <cx:pt idx="163">0.70149253731343197</cx:pt>
          <cx:pt idx="164">0.731343283582089</cx:pt>
          <cx:pt idx="165">0.70149253731343197</cx:pt>
          <cx:pt idx="166">0.82089552238805896</cx:pt>
          <cx:pt idx="167">0.70149253731343197</cx:pt>
          <cx:pt idx="168">0.74626865671641796</cx:pt>
          <cx:pt idx="169">0.74626865671641796</cx:pt>
          <cx:pt idx="170">0.77611940298507398</cx:pt>
          <cx:pt idx="171">0.70149253731343197</cx:pt>
          <cx:pt idx="172">0.62686567164179097</cx:pt>
          <cx:pt idx="173">0.67164179104477595</cx:pt>
          <cx:pt idx="174">0.74626865671641796</cx:pt>
          <cx:pt idx="175">0.71641791044776104</cx:pt>
          <cx:pt idx="176">0.64179104477611904</cx:pt>
          <cx:pt idx="177">0.70149253731343197</cx:pt>
          <cx:pt idx="178">0.731343283582089</cx:pt>
          <cx:pt idx="179">0.80597014925373101</cx:pt>
          <cx:pt idx="180">0.76119402985074602</cx:pt>
          <cx:pt idx="181">0.64179104477611904</cx:pt>
          <cx:pt idx="182">0.58208955223880599</cx:pt>
          <cx:pt idx="183">0.82089552238805896</cx:pt>
          <cx:pt idx="184">0.76119402985074602</cx:pt>
          <cx:pt idx="185">0.731343283582089</cx:pt>
          <cx:pt idx="186">0.65671641791044699</cx:pt>
          <cx:pt idx="187">0.76119402985074602</cx:pt>
          <cx:pt idx="188">0.77611940298507398</cx:pt>
          <cx:pt idx="189">0.74626865671641796</cx:pt>
          <cx:pt idx="190">0.67164179104477595</cx:pt>
          <cx:pt idx="191">0.74626865671641796</cx:pt>
          <cx:pt idx="192">0.65671641791044699</cx:pt>
          <cx:pt idx="193">0.65671641791044699</cx:pt>
          <cx:pt idx="194">0.67164179104477595</cx:pt>
          <cx:pt idx="195">0.61194029850746201</cx:pt>
          <cx:pt idx="196">0.68656716417910402</cx:pt>
          <cx:pt idx="197">0.61194029850746201</cx:pt>
          <cx:pt idx="198">0.68656716417910402</cx:pt>
          <cx:pt idx="199">0.61327569862275</cx:pt>
          <cx:pt idx="200">0.60122113094891305</cx:pt>
          <cx:pt idx="201">0.70677710406823901</cx:pt>
          <cx:pt idx="202">0.61675392652146899</cx:pt>
          <cx:pt idx="203">0.59053261667136103</cx:pt>
          <cx:pt idx="204">0.65288677272283402</cx:pt>
          <cx:pt idx="205">0.70127151852269298</cx:pt>
          <cx:pt idx="206">0.64531659969522104</cx:pt>
          <cx:pt idx="207">0.62384868632522394</cx:pt>
          <cx:pt idx="208">0.56067625004000099</cx:pt>
          <cx:pt idx="209">0.54187349487286096</cx:pt>
          <cx:pt idx="210">0.70857366433342295</cx:pt>
          <cx:pt idx="211">0.65829359707858304</cx:pt>
          <cx:pt idx="212">0.65966277912178695</cx:pt>
          <cx:pt idx="213">0.60102595851406204</cx:pt>
          <cx:pt idx="214">0.58491849010067198</cx:pt>
          <cx:pt idx="215">0.55455107699320305</cx:pt>
          <cx:pt idx="216">0.52832130926758702</cx:pt>
          <cx:pt idx="217">0.57722538661867095</cx:pt>
          <cx:pt idx="218">0.552154633135438</cx:pt>
          <cx:pt idx="219">0.51035841857813502</cx:pt>
          <cx:pt idx="220">0.65561282421330802</cx:pt>
          <cx:pt idx="221">0.51276000406146804</cx:pt>
          <cx:pt idx="222">0.57861592713777998</cx:pt>
          <cx:pt idx="223">0.58759783776095398</cx:pt>
          <cx:pt idx="224">0.53639716550296701</cx:pt>
          <cx:pt idx="225">0.56341241326949398</cx:pt>
          <cx:pt idx="226">0.58784802218024701</cx:pt>
          <cx:pt idx="227">0.75202288223001301</cx:pt>
          <cx:pt idx="228">0.59205296771250204</cx:pt>
          <cx:pt idx="229">0.57843326588001998</cx:pt>
          <cx:pt idx="230">0.59217027728703897</cx:pt>
          <cx:pt idx="231">0.57744016258094799</cx:pt>
          <cx:pt idx="232">0.53635625880808802</cx:pt>
          <cx:pt idx="233">0.61208372818227597</cx:pt>
          <cx:pt idx="234">0.63477103323489303</cx:pt>
          <cx:pt idx="235">0.56693694414333795</cx:pt>
          <cx:pt idx="236">0.63499611063231298</cx:pt>
          <cx:pt idx="237">0.61076836030654402</cx:pt>
          <cx:pt idx="238">0.60393281254337805</cx:pt>
          <cx:pt idx="239">0.62830629989509901</cx:pt>
          <cx:pt idx="240">0.65784446567036103</cx:pt>
          <cx:pt idx="241">0.62860813239529401</cx:pt>
          <cx:pt idx="242">0.53094867025353798</cx:pt>
          <cx:pt idx="243">0.67862798897799903</cx:pt>
          <cx:pt idx="244">0.63109357956237999</cx:pt>
          <cx:pt idx="245">0.77957858590460305</cx:pt>
          <cx:pt idx="246">0.58500308936937895</cx:pt>
          <cx:pt idx="247">0.57035797569031998</cx:pt>
          <cx:pt idx="248">0.53509223911492798</cx:pt>
          <cx:pt idx="249">0.63718427442619197</cx:pt>
          <cx:pt idx="250">0.67801451115498101</cx:pt>
          <cx:pt idx="251">0.60063009709021897</cx:pt>
          <cx:pt idx="252">0.68849448744880404</cx:pt>
          <cx:pt idx="253">0.779404474625499</cx:pt>
          <cx:pt idx="254">0.66054317097123005</cx:pt>
          <cx:pt idx="255">0.61789827514683404</cx:pt>
          <cx:pt idx="256">0.51418645665511198</cx:pt>
          <cx:pt idx="257">0.82216189526857297</cx:pt>
          <cx:pt idx="258">0.54132216202383898</cx:pt>
          <cx:pt idx="259">0.55519870312031605</cx:pt>
          <cx:pt idx="260">0.56888387642217897</cx:pt>
          <cx:pt idx="261">0.70817041919566104</cx:pt>
          <cx:pt idx="262">0.78560879792260796</cx:pt>
          <cx:pt idx="263">0.57704159198708704</cx:pt>
          <cx:pt idx="264">0.54023195114559797</cx:pt>
          <cx:pt idx="265">0.60998610741669601</cx:pt>
          <cx:pt idx="266">0.608946875584082</cx:pt>
          <cx:pt idx="267">0.67604816146817404</cx:pt>
          <cx:pt idx="268">0.65308428099497196</cx:pt>
          <cx:pt idx="269">0.68814996667319905</cx:pt>
          <cx:pt idx="270">0.67159211619155901</cx:pt>
          <cx:pt idx="271">0.689500926017375</cx:pt>
          <cx:pt idx="272">0.52986450454423295</cx:pt>
          <cx:pt idx="273">0.61989410725757499</cx:pt>
          <cx:pt idx="274">0.63283234352286999</cx:pt>
          <cx:pt idx="275">0.68520284725185898</cx:pt>
          <cx:pt idx="276">0.65565522030412204</cx:pt>
          <cx:pt idx="277">0.57710807210939896</cx:pt>
          <cx:pt idx="278">0.581455782037548</cx:pt>
          <cx:pt idx="279">0.54751489598240599</cx:pt>
          <cx:pt idx="280">0.55617595988554602</cx:pt>
          <cx:pt idx="281">0.61256053763338902</cx:pt>
          <cx:pt idx="282">0.590966440102206</cx:pt>
          <cx:pt idx="283">0.69887383604780096</cx:pt>
          <cx:pt idx="284">0.62170994896042098</cx:pt>
          <cx:pt idx="285">0.534090091203275</cx:pt>
          <cx:pt idx="286">0.48857388469670399</cx:pt>
          <cx:pt idx="287">0.62521263197288501</cx:pt>
          <cx:pt idx="288">0.55981260252597198</cx:pt>
          <cx:pt idx="289">0.68344738829116902</cx:pt>
          <cx:pt idx="290">0.64525830108506299</cx:pt>
          <cx:pt idx="291">0.63821726729302097</cx:pt>
          <cx:pt idx="292">0.678573380889547</cx:pt>
          <cx:pt idx="293">0.63677780263786099</cx:pt>
          <cx:pt idx="294">0.58929204160887505</cx:pt>
          <cx:pt idx="295">0.62703574536391204</cx:pt>
          <cx:pt idx="296">0.57658817203575197</cx:pt>
          <cx:pt idx="297">0.62158298771783305</cx:pt>
          <cx:pt idx="298">0.65396991061404797</cx:pt>
          <cx:pt idx="299">0.592648728996237</cx:pt>
          <cx:pt idx="300">0.531268563104069</cx:pt>
          <cx:pt idx="301">0.57801186538815696</cx:pt>
          <cx:pt idx="302">0.573734162624713</cx:pt>
          <cx:pt idx="303">0.617073226290064</cx:pt>
          <cx:pt idx="304">0.57446777724956899</cx:pt>
          <cx:pt idx="305">0.55634418775836803</cx:pt>
          <cx:pt idx="306">0.63517611852578804</cx:pt>
          <cx:pt idx="307">0.75565655566101797</cx:pt>
          <cx:pt idx="308">0.55752594245946496</cx:pt>
          <cx:pt idx="309">0.586902162527421</cx:pt>
          <cx:pt idx="310">0.589725418955234</cx:pt>
          <cx:pt idx="311">0.59183848399820405</cx:pt>
          <cx:pt idx="312">0.658407085651183</cx:pt>
          <cx:pt idx="313">0.60680388352664505</cx:pt>
          <cx:pt idx="314">0.545882629963785</cx:pt>
          <cx:pt idx="315">0.69858362355415704</cx:pt>
          <cx:pt idx="316">0.59640240316860205</cx:pt>
          <cx:pt idx="317">0.62951382982249804</cx:pt>
          <cx:pt idx="318">0.593541147390517</cx:pt>
          <cx:pt idx="319">0.69512012172640103</cx:pt>
          <cx:pt idx="320">0.56586515835689499</cx:pt>
          <cx:pt idx="321">0.51257618503998903</cx:pt>
          <cx:pt idx="322">0.60367152231732701</cx:pt>
          <cx:pt idx="323">0.61526710019074105</cx:pt>
          <cx:pt idx="324">0.61590452417157504</cx:pt>
          <cx:pt idx="325">0.57080518768695099</cx:pt>
          <cx:pt idx="326">0.64583346434642996</cx:pt>
          <cx:pt idx="327">0.65999819901614598</cx:pt>
          <cx:pt idx="328">0.60033850395202704</cx:pt>
          <cx:pt idx="329">0.62553424653654499</cx:pt>
          <cx:pt idx="330">0.62498694748837402</cx:pt>
          <cx:pt idx="331">0.59422298895580705</cx:pt>
          <cx:pt idx="332">0.68183222776190799</cx:pt>
          <cx:pt idx="333">0.65518484184400805</cx:pt>
          <cx:pt idx="334">0.569655867505513</cx:pt>
          <cx:pt idx="335">0.71622986934827904</cx:pt>
          <cx:pt idx="336">0.62907651871967996</cx:pt>
          <cx:pt idx="337">0.62113540676366896</cx:pt>
          <cx:pt idx="338">0.56371147727372395</cx:pt>
          <cx:pt idx="339">0.62380738299078398</cx:pt>
          <cx:pt idx="340">0.52497724281122404</cx:pt>
          <cx:pt idx="341">0.60237430772160405</cx:pt>
          <cx:pt idx="342">0.54390947228599296</cx:pt>
          <cx:pt idx="343">0.62586991861182595</cx:pt>
          <cx:pt idx="344">0.61730109788675602</cx:pt>
          <cx:pt idx="345">0.67291184829157802</cx:pt>
          <cx:pt idx="346">0.58215367874688395</cx:pt>
          <cx:pt idx="347">0.57726320814922905</cx:pt>
          <cx:pt idx="348">0.59237619931943697</cx:pt>
          <cx:pt idx="349">0.57118184202405498</cx:pt>
          <cx:pt idx="350">0.57057600065219904</cx:pt>
          <cx:pt idx="351">0.66981122266324999</cx:pt>
          <cx:pt idx="352">0.61251852084439995</cx:pt>
          <cx:pt idx="353">0.58781282288498105</cx:pt>
          <cx:pt idx="354">0.57716115306416604</cx:pt>
          <cx:pt idx="355">0.48535197153056397</cx:pt>
          <cx:pt idx="356">0.58878289595717803</cx:pt>
          <cx:pt idx="357">0.49208693573743501</cx:pt>
          <cx:pt idx="358">0.54237061127200903</cx:pt>
          <cx:pt idx="359">0.57087580032293495</cx:pt>
          <cx:pt idx="360">0.59665492745540305</cx:pt>
          <cx:pt idx="361">0.65637135313512196</cx:pt>
          <cx:pt idx="362">0.62174603781956495</cx:pt>
          <cx:pt idx="363">0.48960067872444402</cx:pt>
          <cx:pt idx="364">0.61592222027423305</cx:pt>
          <cx:pt idx="365">0.61252194279292205</cx:pt>
          <cx:pt idx="366">0.59001223721736795</cx:pt>
          <cx:pt idx="367">0.68740444573622395</cx:pt>
          <cx:pt idx="368">0.61908954535921301</cx:pt>
          <cx:pt idx="369">0.68082893031678804</cx:pt>
          <cx:pt idx="370">0.67342576174593705</cx:pt>
          <cx:pt idx="371">0.67525428764692097</cx:pt>
          <cx:pt idx="372">0.65056624228804705</cx:pt>
          <cx:pt idx="373">0.50513231303557005</cx:pt>
          <cx:pt idx="374">0.61554192283061204</cx:pt>
          <cx:pt idx="375">0.60682899442681304</cx:pt>
          <cx:pt idx="376">0.71077641507352596</cx:pt>
          <cx:pt idx="377">0.68826961075029403</cx:pt>
          <cx:pt idx="378">0.52235022956938504</cx:pt>
          <cx:pt idx="379">0.57880863791727</cx:pt>
          <cx:pt idx="380">0.57506819489588101</cx:pt>
          <cx:pt idx="381">0.54937572492590303</cx:pt>
          <cx:pt idx="382">0.69082968168316705</cx:pt>
          <cx:pt idx="383">0.60010030202431897</cx:pt>
          <cx:pt idx="384">0.62806391082473101</cx:pt>
          <cx:pt idx="385">0.57136460559909796</cx:pt>
          <cx:pt idx="386">0.61863983137749401</cx:pt>
          <cx:pt idx="387">0.70318258374910503</cx:pt>
          <cx:pt idx="388">0.59362027308729004</cx:pt>
          <cx:pt idx="389">0.59591465962775703</cx:pt>
          <cx:pt idx="390">0.65235821738830502</cx:pt>
          <cx:pt idx="391">0.53538087760665298</cx:pt>
          <cx:pt idx="392">0.57956973055586603</cx:pt>
          <cx:pt idx="393">0.58019475211814198</cx:pt>
          <cx:pt idx="394">0.55482653898113499</cx:pt>
          <cx:pt idx="395">0.60723718388229997</cx:pt>
          <cx:pt idx="396">0.49059019443181701</cx:pt>
          <cx:pt idx="397">0.59188640474938303</cx:pt>
          <cx:pt idx="398">0.70149253731343197</cx:pt>
        </cx:lvl>
      </cx:numDim>
    </cx:data>
  </cx:chartData>
  <cx:chart>
    <cx:plotArea>
      <cx:plotAreaRegion>
        <cx:plotSurface>
          <cx:spPr>
            <a:solidFill>
              <a:schemeClr val="accent5">
                <a:lumMod val="20000"/>
                <a:lumOff val="80000"/>
              </a:schemeClr>
            </a:solidFill>
          </cx:spPr>
        </cx:plotSurface>
        <cx:series layoutId="boxWhisker" uniqueId="{9FC344BE-A19A-9341-AD79-8BB43FCB80C4}" formatIdx="1">
          <cx:tx>
            <cx:txData>
              <cx:f>Sheet3!$C$1</cx:f>
              <cx:v>LRVC</cx:v>
            </cx:txData>
          </cx:tx>
          <cx:spPr>
            <a:ln w="31750">
              <a:solidFill>
                <a:srgbClr val="3EE0D1"/>
              </a:solidFill>
            </a:ln>
          </cx:spPr>
          <cx:dataId val="0"/>
          <cx:layoutPr>
            <cx:visibility meanLine="0" meanMarker="0" nonoutliers="0" outliers="1"/>
            <cx:statistics quartileMethod="exclusive"/>
          </cx:layoutPr>
        </cx:series>
        <cx:series layoutId="boxWhisker" uniqueId="{DC66D095-AA69-4F45-B1A4-B6A1F3F2BC56}" formatIdx="2">
          <cx:tx>
            <cx:txData>
              <cx:f>Sheet3!$D$1</cx:f>
              <cx:v>SVC</cx:v>
            </cx:txData>
          </cx:tx>
          <cx:spPr>
            <a:noFill/>
            <a:ln w="31750">
              <a:solidFill>
                <a:srgbClr val="6893F8"/>
              </a:solidFill>
            </a:ln>
          </cx:spPr>
          <cx:dataId val="1"/>
          <cx:layoutPr>
            <cx:visibility meanLine="0" meanMarker="0" nonoutliers="0" outliers="1"/>
            <cx:statistics quartileMethod="exclusive"/>
          </cx:layoutPr>
        </cx:series>
        <cx:series layoutId="boxWhisker" uniqueId="{0DF1ABEC-3D2A-A64D-BC84-279CB5D0507E}" formatIdx="3">
          <cx:tx>
            <cx:txData>
              <cx:f>Sheet3!$E$1</cx:f>
              <cx:v>RF</cx:v>
            </cx:txData>
          </cx:tx>
          <cx:spPr>
            <a:ln w="31750">
              <a:solidFill>
                <a:srgbClr val="008081"/>
              </a:solidFill>
            </a:ln>
          </cx:spPr>
          <cx:dataId val="2"/>
          <cx:layoutPr>
            <cx:visibility meanLine="0" meanMarker="0" nonoutliers="0" outliers="1"/>
            <cx:statistics quartileMethod="exclusive"/>
          </cx:layoutPr>
        </cx:series>
        <cx:series layoutId="boxWhisker" uniqueId="{9F044836-FCEB-9C43-9DC9-9DFA1E4C7D06}" formatIdx="4">
          <cx:tx>
            <cx:txData>
              <cx:f>Sheet3!$F$1</cx:f>
              <cx:v>LSVC</cx:v>
            </cx:txData>
          </cx:tx>
          <cx:spPr>
            <a:noFill/>
            <a:ln w="31750">
              <a:solidFill>
                <a:srgbClr val="002060"/>
              </a:solidFill>
            </a:ln>
          </cx:spPr>
          <cx:dataId val="3"/>
          <cx:layoutPr>
            <cx:visibility meanLine="0" meanMarker="0" nonoutliers="0" outliers="1"/>
            <cx:statistics quartileMethod="exclusive"/>
          </cx:layoutPr>
        </cx:series>
        <cx:series layoutId="boxWhisker" uniqueId="{A398903E-3EF1-104C-9ED4-12E30718E372}" formatIdx="5">
          <cx:tx>
            <cx:txData>
              <cx:f>Sheet3!$G$1</cx:f>
              <cx:v>GBC</cx:v>
            </cx:txData>
          </cx:tx>
          <cx:spPr>
            <a:noFill/>
            <a:ln w="31750">
              <a:solidFill>
                <a:srgbClr val="0070C0"/>
              </a:solidFill>
            </a:ln>
          </cx:spPr>
          <cx:dataId val="4"/>
          <cx:layoutPr>
            <cx:visibility meanLine="0" meanMarker="0" nonoutliers="0" outliers="1"/>
            <cx:statistics quartileMethod="exclusive"/>
          </cx:layoutPr>
        </cx:series>
      </cx:plotAreaRegion>
      <cx:axis id="0">
        <cx:catScaling gapWidth="1.10000002"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>
                <a:ln>
                  <a:solidFill>
                    <a:srgbClr val="1B2851"/>
                  </a:solidFill>
                </a:ln>
                <a:solidFill>
                  <a:srgbClr val="1B2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1200">
              <a:ln>
                <a:solidFill>
                  <a:srgbClr val="1B2851"/>
                </a:solidFill>
              </a:ln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>
        <cx:valScaling min="0.40000000000000002"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>
                <a:ln>
                  <a:solidFill>
                    <a:srgbClr val="1B2851"/>
                  </a:solidFill>
                </a:ln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1400">
              <a:ln>
                <a:solidFill>
                  <a:srgbClr val="1B2851"/>
                </a:solidFill>
              </a:ln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1200" b="0">
              <a:ln>
                <a:solidFill>
                  <a:srgbClr val="1B2851"/>
                </a:solidFill>
              </a:ln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defRPr>
          </a:pPr>
          <a:endParaRPr lang="en-US" sz="1200">
            <a:ln>
              <a:solidFill>
                <a:srgbClr val="1B2851"/>
              </a:solidFill>
            </a:ln>
            <a:solidFill>
              <a:schemeClr val="tx2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0013A-7545-D646-935A-5A005E1C6C1F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FEC4E-FB77-1B41-8284-DF90221F6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DEBC70A4-2793-F54A-8AFB-0C2FE12D3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746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FEC4E-FB77-1B41-8284-DF90221F69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FEC4E-FB77-1B41-8284-DF90221F69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B79EDD-D0F4-BC44-820B-B4DB2638F112}"/>
              </a:ext>
            </a:extLst>
          </p:cNvPr>
          <p:cNvCxnSpPr>
            <a:cxnSpLocks/>
          </p:cNvCxnSpPr>
          <p:nvPr userDrawn="1"/>
        </p:nvCxnSpPr>
        <p:spPr>
          <a:xfrm>
            <a:off x="609600" y="983599"/>
            <a:ext cx="10972800" cy="0"/>
          </a:xfrm>
          <a:prstGeom prst="line">
            <a:avLst/>
          </a:prstGeom>
          <a:ln w="19050">
            <a:solidFill>
              <a:srgbClr val="1C28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20078A-C7D9-5B4F-8401-0945683BD8F0}"/>
              </a:ext>
            </a:extLst>
          </p:cNvPr>
          <p:cNvCxnSpPr>
            <a:cxnSpLocks/>
          </p:cNvCxnSpPr>
          <p:nvPr userDrawn="1"/>
        </p:nvCxnSpPr>
        <p:spPr>
          <a:xfrm>
            <a:off x="609600" y="6522037"/>
            <a:ext cx="10972800" cy="0"/>
          </a:xfrm>
          <a:prstGeom prst="line">
            <a:avLst/>
          </a:prstGeom>
          <a:ln w="19050">
            <a:solidFill>
              <a:srgbClr val="1C285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5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2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2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8B38-C5C1-1046-9884-C5A3358C5F34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88A6-AD06-DB46-8014-CE474E1F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8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441" y="1922941"/>
            <a:ext cx="7479132" cy="792492"/>
          </a:xfrm>
        </p:spPr>
        <p:txBody>
          <a:bodyPr>
            <a:noAutofit/>
          </a:bodyPr>
          <a:lstStyle/>
          <a:p>
            <a:pPr marL="12700" marR="12700" algn="r">
              <a:spcBef>
                <a:spcPts val="0"/>
              </a:spcBef>
            </a:pPr>
            <a:r>
              <a:rPr lang="en-US" sz="3200" b="1" dirty="0">
                <a:solidFill>
                  <a:schemeClr val="bg1"/>
                </a:solidFill>
                <a:latin typeface="Arial"/>
                <a:cs typeface="Arial"/>
              </a:rPr>
              <a:t>2019 March Data Crunch Madness </a:t>
            </a:r>
            <a:br>
              <a:rPr lang="en-US" sz="32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200" b="1" dirty="0">
                <a:solidFill>
                  <a:schemeClr val="bg1"/>
                </a:solidFill>
                <a:latin typeface="Arial"/>
                <a:cs typeface="Arial"/>
              </a:rPr>
              <a:t>Case Competition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F1CB5-119A-5D42-AEF7-7EA32B487DB7}"/>
              </a:ext>
            </a:extLst>
          </p:cNvPr>
          <p:cNvSpPr/>
          <p:nvPr/>
        </p:nvSpPr>
        <p:spPr>
          <a:xfrm>
            <a:off x="10445004" y="3341134"/>
            <a:ext cx="166346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SzPct val="25000"/>
            </a:pPr>
            <a:r>
              <a:rPr lang="en" sz="1600" b="1" dirty="0">
                <a:solidFill>
                  <a:schemeClr val="lt1"/>
                </a:solidFill>
                <a:latin typeface="Arial"/>
                <a:ea typeface="Calibri"/>
                <a:cs typeface="Arial"/>
                <a:sym typeface="Calibri"/>
              </a:rPr>
              <a:t>Team Members</a:t>
            </a:r>
          </a:p>
          <a:p>
            <a:pPr lvl="0" algn="r">
              <a:buSzPct val="25000"/>
            </a:pPr>
            <a:r>
              <a:rPr lang="en" sz="1600" b="1" dirty="0" err="1">
                <a:solidFill>
                  <a:schemeClr val="lt1"/>
                </a:solidFill>
                <a:latin typeface="Arial"/>
                <a:ea typeface="Calibri"/>
                <a:cs typeface="Arial"/>
                <a:sym typeface="Calibri"/>
              </a:rPr>
              <a:t>Boyin</a:t>
            </a:r>
            <a:r>
              <a:rPr lang="en" sz="1600" b="1" dirty="0">
                <a:solidFill>
                  <a:schemeClr val="lt1"/>
                </a:solidFill>
                <a:latin typeface="Arial"/>
                <a:ea typeface="Calibri"/>
                <a:cs typeface="Arial"/>
                <a:sym typeface="Calibri"/>
              </a:rPr>
              <a:t> Zhu</a:t>
            </a:r>
          </a:p>
          <a:p>
            <a:pPr lvl="0" algn="r">
              <a:buSzPct val="25000"/>
            </a:pPr>
            <a:r>
              <a:rPr lang="en" sz="1600" b="1" dirty="0">
                <a:solidFill>
                  <a:schemeClr val="lt1"/>
                </a:solidFill>
                <a:latin typeface="Arial"/>
                <a:ea typeface="Calibri"/>
                <a:cs typeface="Arial"/>
                <a:sym typeface="Calibri"/>
              </a:rPr>
              <a:t>Elsa Ho</a:t>
            </a:r>
          </a:p>
          <a:p>
            <a:pPr lvl="0" algn="r">
              <a:buSzPct val="25000"/>
            </a:pPr>
            <a:r>
              <a:rPr lang="en" sz="1600" b="1" dirty="0">
                <a:solidFill>
                  <a:schemeClr val="lt1"/>
                </a:solidFill>
                <a:latin typeface="Arial"/>
                <a:ea typeface="Calibri"/>
                <a:cs typeface="Arial"/>
                <a:sym typeface="Calibri"/>
              </a:rPr>
              <a:t>Hayley Teng</a:t>
            </a:r>
          </a:p>
          <a:p>
            <a:pPr lvl="0" algn="r">
              <a:buSzPct val="25000"/>
            </a:pPr>
            <a:r>
              <a:rPr lang="en" sz="1600" b="1" dirty="0">
                <a:solidFill>
                  <a:schemeClr val="lt1"/>
                </a:solidFill>
                <a:latin typeface="Arial"/>
                <a:ea typeface="Calibri"/>
                <a:cs typeface="Arial"/>
                <a:sym typeface="Calibri"/>
              </a:rPr>
              <a:t>Vince Yao Jing</a:t>
            </a:r>
          </a:p>
          <a:p>
            <a:pPr lvl="0" algn="r">
              <a:buSzPct val="25000"/>
            </a:pPr>
            <a:endParaRPr lang="en" sz="1600" b="1" dirty="0">
              <a:solidFill>
                <a:schemeClr val="lt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822B8-5EA9-CD47-8291-791939F1D8BC}"/>
              </a:ext>
            </a:extLst>
          </p:cNvPr>
          <p:cNvSpPr/>
          <p:nvPr/>
        </p:nvSpPr>
        <p:spPr>
          <a:xfrm>
            <a:off x="5663183" y="2944369"/>
            <a:ext cx="6494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ct val="25000"/>
            </a:pPr>
            <a:r>
              <a:rPr lang="en-US" sz="2000" b="1" dirty="0">
                <a:solidFill>
                  <a:schemeClr val="lt1"/>
                </a:solidFill>
                <a:latin typeface="Arial"/>
                <a:ea typeface="Calibri"/>
                <a:cs typeface="Arial"/>
                <a:sym typeface="Calibri"/>
              </a:rPr>
              <a:t>Fordham University –  Team Basketball Aftershocks</a:t>
            </a:r>
            <a:endParaRPr lang="en" sz="2000" b="1" dirty="0">
              <a:solidFill>
                <a:schemeClr val="lt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1C02D8-B13A-234C-98AA-8C195BB56A17}"/>
              </a:ext>
            </a:extLst>
          </p:cNvPr>
          <p:cNvSpPr/>
          <p:nvPr/>
        </p:nvSpPr>
        <p:spPr>
          <a:xfrm>
            <a:off x="2119000" y="6042707"/>
            <a:ext cx="1255700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B83850-678F-6F4C-B7BE-D8D9FC59FBA1}"/>
              </a:ext>
            </a:extLst>
          </p:cNvPr>
          <p:cNvSpPr/>
          <p:nvPr/>
        </p:nvSpPr>
        <p:spPr>
          <a:xfrm>
            <a:off x="3527380" y="6042707"/>
            <a:ext cx="1615324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DD90C-4A0F-E640-B0DF-EC2F90BC430C}"/>
              </a:ext>
            </a:extLst>
          </p:cNvPr>
          <p:cNvSpPr/>
          <p:nvPr/>
        </p:nvSpPr>
        <p:spPr>
          <a:xfrm>
            <a:off x="5299148" y="6042707"/>
            <a:ext cx="2187122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AND PREPROCESSING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4CCBC-6AD9-9D46-BFFA-9DB24D322D39}"/>
              </a:ext>
            </a:extLst>
          </p:cNvPr>
          <p:cNvSpPr/>
          <p:nvPr/>
        </p:nvSpPr>
        <p:spPr>
          <a:xfrm>
            <a:off x="7642714" y="6042707"/>
            <a:ext cx="1186567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 CREATION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80B07A-A995-384B-AB1E-2B4E89E4A3DE}"/>
              </a:ext>
            </a:extLst>
          </p:cNvPr>
          <p:cNvCxnSpPr>
            <a:cxnSpLocks/>
          </p:cNvCxnSpPr>
          <p:nvPr/>
        </p:nvCxnSpPr>
        <p:spPr>
          <a:xfrm>
            <a:off x="3901440" y="2883705"/>
            <a:ext cx="8273562" cy="0"/>
          </a:xfrm>
          <a:prstGeom prst="line">
            <a:avLst/>
          </a:prstGeom>
          <a:ln>
            <a:solidFill>
              <a:srgbClr val="0B70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D57269-DB68-054E-9A14-F24CDA612327}"/>
              </a:ext>
            </a:extLst>
          </p:cNvPr>
          <p:cNvSpPr/>
          <p:nvPr/>
        </p:nvSpPr>
        <p:spPr>
          <a:xfrm>
            <a:off x="8985725" y="6042707"/>
            <a:ext cx="1423046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1750F-265B-2F42-A27A-C4E1E9EEB486}"/>
              </a:ext>
            </a:extLst>
          </p:cNvPr>
          <p:cNvSpPr/>
          <p:nvPr/>
        </p:nvSpPr>
        <p:spPr>
          <a:xfrm>
            <a:off x="10565215" y="6042707"/>
            <a:ext cx="1423046" cy="539496"/>
          </a:xfrm>
          <a:prstGeom prst="rect">
            <a:avLst/>
          </a:prstGeom>
          <a:solidFill>
            <a:srgbClr val="0B70AD"/>
          </a:solidFill>
          <a:ln>
            <a:solidFill>
              <a:srgbClr val="0B70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99047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Striking a balance between achieving high accuracy and low log loss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85069574-B963-584D-B4EA-F9331C7D69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0018" y="1263584"/>
            <a:ext cx="2858959" cy="549886"/>
          </a:xfrm>
          <a:prstGeom prst="homePlate">
            <a:avLst>
              <a:gd name="adj" fmla="val 20289"/>
            </a:avLst>
          </a:prstGeom>
          <a:solidFill>
            <a:srgbClr val="1B2851"/>
          </a:solidFill>
          <a:ln w="12700">
            <a:solidFill>
              <a:srgbClr val="1B2851"/>
            </a:solidFill>
            <a:miter lim="800000"/>
            <a:headEnd/>
            <a:tailEnd/>
          </a:ln>
          <a:effectLst/>
        </p:spPr>
        <p:txBody>
          <a:bodyPr lIns="72000" tIns="0" rIns="0" bIns="0" anchor="ctr" anchorCtr="0"/>
          <a:lstStyle/>
          <a:p>
            <a:pPr algn="ctr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 and feature engineering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45B3BE-4155-3B42-908B-FD1050AB13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8338" y="1851902"/>
            <a:ext cx="2757577" cy="4201440"/>
          </a:xfrm>
          <a:prstGeom prst="rect">
            <a:avLst/>
          </a:prstGeom>
          <a:solidFill>
            <a:srgbClr val="B0E0E6"/>
          </a:solidFill>
          <a:ln w="12700">
            <a:solidFill>
              <a:srgbClr val="B0E0E6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difference and ratio features</a:t>
            </a:r>
          </a:p>
          <a:p>
            <a:pPr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new feature to capture the impact of NBA draft players within the team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feature selection 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3E1C27A5-6B4E-4642-B22F-465CB0FF9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04990" y="1263584"/>
            <a:ext cx="5074202" cy="549886"/>
          </a:xfrm>
          <a:prstGeom prst="chevron">
            <a:avLst>
              <a:gd name="adj" fmla="val 19737"/>
            </a:avLst>
          </a:prstGeom>
          <a:solidFill>
            <a:srgbClr val="1B2851"/>
          </a:solidFill>
          <a:ln w="12700">
            <a:solidFill>
              <a:srgbClr val="1B2851"/>
            </a:solidFill>
            <a:miter lim="800000"/>
            <a:headEnd/>
            <a:tailEnd/>
          </a:ln>
          <a:effectLst/>
        </p:spPr>
        <p:txBody>
          <a:bodyPr lIns="72000" tIns="0" rIns="0" bIns="0" anchor="ctr" anchorCtr="0"/>
          <a:lstStyle/>
          <a:p>
            <a:pPr algn="ctr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using statistical methods and machine learning algorithms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02537E6-35EB-2948-B601-B3CAA9CE52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9067" y="1849235"/>
            <a:ext cx="4978609" cy="4201440"/>
          </a:xfrm>
          <a:prstGeom prst="rect">
            <a:avLst/>
          </a:prstGeom>
          <a:solidFill>
            <a:srgbClr val="B0E0E6"/>
          </a:solidFill>
          <a:ln w="12700">
            <a:solidFill>
              <a:srgbClr val="B0E0E6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set: match data between 2002 - 2017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set: match data from 2018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following models</a:t>
            </a:r>
          </a:p>
        </p:txBody>
      </p:sp>
      <p:sp>
        <p:nvSpPr>
          <p:cNvPr id="30" name="AutoShape 8">
            <a:extLst>
              <a:ext uri="{FF2B5EF4-FFF2-40B4-BE49-F238E27FC236}">
                <a16:creationId xmlns:a16="http://schemas.microsoft.com/office/drawing/2014/main" id="{2829CC4F-F7EC-1C46-B526-16184191A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27677" y="1243702"/>
            <a:ext cx="3222264" cy="569768"/>
          </a:xfrm>
          <a:prstGeom prst="chevron">
            <a:avLst>
              <a:gd name="adj" fmla="val 19737"/>
            </a:avLst>
          </a:prstGeom>
          <a:solidFill>
            <a:srgbClr val="1B2851"/>
          </a:solidFill>
          <a:ln w="12700">
            <a:solidFill>
              <a:srgbClr val="1B2851"/>
            </a:solidFill>
            <a:miter lim="800000"/>
            <a:headEnd/>
            <a:tailEnd/>
          </a:ln>
          <a:effectLst/>
        </p:spPr>
        <p:txBody>
          <a:bodyPr lIns="72000" tIns="0" rIns="0" bIns="0" anchor="ctr" anchorCtr="0"/>
          <a:lstStyle/>
          <a:p>
            <a:pPr algn="ctr">
              <a:lnSpc>
                <a:spcPct val="95000"/>
              </a:lnSpc>
              <a:spcAft>
                <a:spcPts val="800"/>
              </a:spcAft>
              <a:buClr>
                <a:srgbClr val="969696"/>
              </a:buClr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70FE5D85-D678-124F-A446-D8F50496CD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8311" y="1849235"/>
            <a:ext cx="3095352" cy="4201440"/>
          </a:xfrm>
          <a:prstGeom prst="rect">
            <a:avLst/>
          </a:prstGeom>
          <a:solidFill>
            <a:srgbClr val="B0E0E6"/>
          </a:solidFill>
          <a:ln w="12700">
            <a:solidFill>
              <a:srgbClr val="B0E0E6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each model for 200 times and obtain the accuracy and log loss for each time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the average performance for each model to ensure stableness</a:t>
            </a: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endParaRPr lang="en-US" sz="16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lnSpc>
                <a:spcPct val="95000"/>
              </a:lnSpc>
              <a:spcAft>
                <a:spcPts val="600"/>
              </a:spcAft>
              <a:buClr>
                <a:srgbClr val="1B2851"/>
              </a:buClr>
              <a:buSzPct val="70000"/>
              <a:buFont typeface="Arial" pitchFamily="34" charset="0"/>
              <a:buChar char="►"/>
              <a:defRPr/>
            </a:pPr>
            <a:r>
              <a:rPr lang="en-US" sz="16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best-performing model over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B62BA4-08AE-184B-B26F-F1892DE39C80}"/>
              </a:ext>
            </a:extLst>
          </p:cNvPr>
          <p:cNvGrpSpPr/>
          <p:nvPr/>
        </p:nvGrpSpPr>
        <p:grpSpPr>
          <a:xfrm>
            <a:off x="532659" y="5478657"/>
            <a:ext cx="794550" cy="783732"/>
            <a:chOff x="532659" y="5279157"/>
            <a:chExt cx="794550" cy="783732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95261F6-522F-CA41-A694-738D3E50D250}"/>
                </a:ext>
              </a:extLst>
            </p:cNvPr>
            <p:cNvSpPr/>
            <p:nvPr/>
          </p:nvSpPr>
          <p:spPr bwMode="gray">
            <a:xfrm>
              <a:off x="605811" y="5362117"/>
              <a:ext cx="637992" cy="629306"/>
            </a:xfrm>
            <a:prstGeom prst="ellipse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9AA6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ad 1">
              <a:extLst>
                <a:ext uri="{FF2B5EF4-FFF2-40B4-BE49-F238E27FC236}">
                  <a16:creationId xmlns:a16="http://schemas.microsoft.com/office/drawing/2014/main" id="{EFC8EBE1-B8FD-0A4C-99DE-9CA71F545BE5}"/>
                </a:ext>
              </a:extLst>
            </p:cNvPr>
            <p:cNvSpPr/>
            <p:nvPr/>
          </p:nvSpPr>
          <p:spPr bwMode="gray">
            <a:xfrm>
              <a:off x="532659" y="5279157"/>
              <a:ext cx="794550" cy="783732"/>
            </a:xfrm>
            <a:prstGeom prst="donut">
              <a:avLst>
                <a:gd name="adj" fmla="val 11326"/>
              </a:avLst>
            </a:prstGeom>
            <a:solidFill>
              <a:srgbClr val="1C285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5E68AC9D-AAB0-C749-8232-1C09F1234DB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8338" y="5471439"/>
              <a:ext cx="552535" cy="442800"/>
            </a:xfrm>
            <a:custGeom>
              <a:avLst/>
              <a:gdLst>
                <a:gd name="T0" fmla="*/ 2147483647 w 6298"/>
                <a:gd name="T1" fmla="*/ 2147483647 h 4763"/>
                <a:gd name="T2" fmla="*/ 2147483647 w 6298"/>
                <a:gd name="T3" fmla="*/ 2147483647 h 4763"/>
                <a:gd name="T4" fmla="*/ 2147483647 w 6298"/>
                <a:gd name="T5" fmla="*/ 2147483647 h 4763"/>
                <a:gd name="T6" fmla="*/ 2147483647 w 6298"/>
                <a:gd name="T7" fmla="*/ 2147483647 h 4763"/>
                <a:gd name="T8" fmla="*/ 2147483647 w 6298"/>
                <a:gd name="T9" fmla="*/ 2147483647 h 4763"/>
                <a:gd name="T10" fmla="*/ 2147483647 w 6298"/>
                <a:gd name="T11" fmla="*/ 2147483647 h 4763"/>
                <a:gd name="T12" fmla="*/ 2147483647 w 6298"/>
                <a:gd name="T13" fmla="*/ 2147483647 h 4763"/>
                <a:gd name="T14" fmla="*/ 2147483647 w 6298"/>
                <a:gd name="T15" fmla="*/ 2147483647 h 4763"/>
                <a:gd name="T16" fmla="*/ 2147483647 w 6298"/>
                <a:gd name="T17" fmla="*/ 2147483647 h 4763"/>
                <a:gd name="T18" fmla="*/ 2147483647 w 6298"/>
                <a:gd name="T19" fmla="*/ 2147483647 h 4763"/>
                <a:gd name="T20" fmla="*/ 2147483647 w 6298"/>
                <a:gd name="T21" fmla="*/ 2147483647 h 4763"/>
                <a:gd name="T22" fmla="*/ 2147483647 w 6298"/>
                <a:gd name="T23" fmla="*/ 2147483647 h 4763"/>
                <a:gd name="T24" fmla="*/ 2147483647 w 6298"/>
                <a:gd name="T25" fmla="*/ 2147483647 h 4763"/>
                <a:gd name="T26" fmla="*/ 2147483647 w 6298"/>
                <a:gd name="T27" fmla="*/ 2147483647 h 4763"/>
                <a:gd name="T28" fmla="*/ 2147483647 w 6298"/>
                <a:gd name="T29" fmla="*/ 2147483647 h 4763"/>
                <a:gd name="T30" fmla="*/ 2147483647 w 6298"/>
                <a:gd name="T31" fmla="*/ 2147483647 h 4763"/>
                <a:gd name="T32" fmla="*/ 2147483647 w 6298"/>
                <a:gd name="T33" fmla="*/ 2147483647 h 4763"/>
                <a:gd name="T34" fmla="*/ 2147483647 w 6298"/>
                <a:gd name="T35" fmla="*/ 2147483647 h 4763"/>
                <a:gd name="T36" fmla="*/ 2147483647 w 6298"/>
                <a:gd name="T37" fmla="*/ 2147483647 h 4763"/>
                <a:gd name="T38" fmla="*/ 2147483647 w 6298"/>
                <a:gd name="T39" fmla="*/ 2147483647 h 4763"/>
                <a:gd name="T40" fmla="*/ 2147483647 w 6298"/>
                <a:gd name="T41" fmla="*/ 2147483647 h 4763"/>
                <a:gd name="T42" fmla="*/ 2147483647 w 6298"/>
                <a:gd name="T43" fmla="*/ 2147483647 h 4763"/>
                <a:gd name="T44" fmla="*/ 2147483647 w 6298"/>
                <a:gd name="T45" fmla="*/ 2147483647 h 4763"/>
                <a:gd name="T46" fmla="*/ 2147483647 w 6298"/>
                <a:gd name="T47" fmla="*/ 2147483647 h 4763"/>
                <a:gd name="T48" fmla="*/ 2147483647 w 6298"/>
                <a:gd name="T49" fmla="*/ 2147483647 h 4763"/>
                <a:gd name="T50" fmla="*/ 2147483647 w 6298"/>
                <a:gd name="T51" fmla="*/ 2147483647 h 4763"/>
                <a:gd name="T52" fmla="*/ 2147483647 w 6298"/>
                <a:gd name="T53" fmla="*/ 2147483647 h 4763"/>
                <a:gd name="T54" fmla="*/ 2147483647 w 6298"/>
                <a:gd name="T55" fmla="*/ 2147483647 h 4763"/>
                <a:gd name="T56" fmla="*/ 2147483647 w 6298"/>
                <a:gd name="T57" fmla="*/ 2147483647 h 4763"/>
                <a:gd name="T58" fmla="*/ 2147483647 w 6298"/>
                <a:gd name="T59" fmla="*/ 2147483647 h 4763"/>
                <a:gd name="T60" fmla="*/ 2147483647 w 6298"/>
                <a:gd name="T61" fmla="*/ 2147483647 h 4763"/>
                <a:gd name="T62" fmla="*/ 2147483647 w 6298"/>
                <a:gd name="T63" fmla="*/ 2147483647 h 4763"/>
                <a:gd name="T64" fmla="*/ 2147483647 w 6298"/>
                <a:gd name="T65" fmla="*/ 2147483647 h 4763"/>
                <a:gd name="T66" fmla="*/ 2147483647 w 6298"/>
                <a:gd name="T67" fmla="*/ 2147483647 h 4763"/>
                <a:gd name="T68" fmla="*/ 2147483647 w 6298"/>
                <a:gd name="T69" fmla="*/ 2147483647 h 4763"/>
                <a:gd name="T70" fmla="*/ 2147483647 w 6298"/>
                <a:gd name="T71" fmla="*/ 2147483647 h 4763"/>
                <a:gd name="T72" fmla="*/ 2147483647 w 6298"/>
                <a:gd name="T73" fmla="*/ 2147483647 h 4763"/>
                <a:gd name="T74" fmla="*/ 2147483647 w 6298"/>
                <a:gd name="T75" fmla="*/ 2147483647 h 4763"/>
                <a:gd name="T76" fmla="*/ 2147483647 w 6298"/>
                <a:gd name="T77" fmla="*/ 2147483647 h 4763"/>
                <a:gd name="T78" fmla="*/ 2147483647 w 6298"/>
                <a:gd name="T79" fmla="*/ 2147483647 h 4763"/>
                <a:gd name="T80" fmla="*/ 2147483647 w 6298"/>
                <a:gd name="T81" fmla="*/ 2147483647 h 4763"/>
                <a:gd name="T82" fmla="*/ 2147483647 w 6298"/>
                <a:gd name="T83" fmla="*/ 2147483647 h 4763"/>
                <a:gd name="T84" fmla="*/ 2147483647 w 6298"/>
                <a:gd name="T85" fmla="*/ 2147483647 h 4763"/>
                <a:gd name="T86" fmla="*/ 2147483647 w 6298"/>
                <a:gd name="T87" fmla="*/ 2147483647 h 4763"/>
                <a:gd name="T88" fmla="*/ 2147483647 w 6298"/>
                <a:gd name="T89" fmla="*/ 2147483647 h 4763"/>
                <a:gd name="T90" fmla="*/ 2147483647 w 6298"/>
                <a:gd name="T91" fmla="*/ 2147483647 h 4763"/>
                <a:gd name="T92" fmla="*/ 2147483647 w 6298"/>
                <a:gd name="T93" fmla="*/ 2147483647 h 4763"/>
                <a:gd name="T94" fmla="*/ 2147483647 w 6298"/>
                <a:gd name="T95" fmla="*/ 2147483647 h 4763"/>
                <a:gd name="T96" fmla="*/ 2147483647 w 6298"/>
                <a:gd name="T97" fmla="*/ 2147483647 h 4763"/>
                <a:gd name="T98" fmla="*/ 2147483647 w 6298"/>
                <a:gd name="T99" fmla="*/ 2147483647 h 4763"/>
                <a:gd name="T100" fmla="*/ 2147483647 w 6298"/>
                <a:gd name="T101" fmla="*/ 2147483647 h 4763"/>
                <a:gd name="T102" fmla="*/ 2147483647 w 6298"/>
                <a:gd name="T103" fmla="*/ 2147483647 h 4763"/>
                <a:gd name="T104" fmla="*/ 2147483647 w 6298"/>
                <a:gd name="T105" fmla="*/ 2147483647 h 4763"/>
                <a:gd name="T106" fmla="*/ 2147483647 w 6298"/>
                <a:gd name="T107" fmla="*/ 2147483647 h 4763"/>
                <a:gd name="T108" fmla="*/ 2147483647 w 6298"/>
                <a:gd name="T109" fmla="*/ 2147483647 h 4763"/>
                <a:gd name="T110" fmla="*/ 2147483647 w 6298"/>
                <a:gd name="T111" fmla="*/ 2147483647 h 4763"/>
                <a:gd name="T112" fmla="*/ 2147483647 w 6298"/>
                <a:gd name="T113" fmla="*/ 2147483647 h 4763"/>
                <a:gd name="T114" fmla="*/ 2147483647 w 6298"/>
                <a:gd name="T115" fmla="*/ 2147483647 h 4763"/>
                <a:gd name="T116" fmla="*/ 2147483647 w 6298"/>
                <a:gd name="T117" fmla="*/ 2147483647 h 4763"/>
                <a:gd name="T118" fmla="*/ 2147483647 w 6298"/>
                <a:gd name="T119" fmla="*/ 2147483647 h 4763"/>
                <a:gd name="T120" fmla="*/ 2147483647 w 6298"/>
                <a:gd name="T121" fmla="*/ 2147483647 h 4763"/>
                <a:gd name="T122" fmla="*/ 2147483647 w 6298"/>
                <a:gd name="T123" fmla="*/ 2147483647 h 47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298"/>
                <a:gd name="T187" fmla="*/ 0 h 4763"/>
                <a:gd name="T188" fmla="*/ 6298 w 6298"/>
                <a:gd name="T189" fmla="*/ 4763 h 476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298" h="4763">
                  <a:moveTo>
                    <a:pt x="3079" y="4305"/>
                  </a:moveTo>
                  <a:lnTo>
                    <a:pt x="3852" y="4305"/>
                  </a:lnTo>
                  <a:lnTo>
                    <a:pt x="3852" y="4423"/>
                  </a:lnTo>
                  <a:lnTo>
                    <a:pt x="2955" y="4423"/>
                  </a:lnTo>
                  <a:lnTo>
                    <a:pt x="2846" y="4526"/>
                  </a:lnTo>
                  <a:lnTo>
                    <a:pt x="4423" y="4526"/>
                  </a:lnTo>
                  <a:lnTo>
                    <a:pt x="4193" y="4309"/>
                  </a:lnTo>
                  <a:lnTo>
                    <a:pt x="4181" y="4297"/>
                  </a:lnTo>
                  <a:lnTo>
                    <a:pt x="4171" y="4282"/>
                  </a:lnTo>
                  <a:lnTo>
                    <a:pt x="4162" y="4266"/>
                  </a:lnTo>
                  <a:lnTo>
                    <a:pt x="4156" y="4248"/>
                  </a:lnTo>
                  <a:lnTo>
                    <a:pt x="4150" y="4228"/>
                  </a:lnTo>
                  <a:lnTo>
                    <a:pt x="4146" y="4204"/>
                  </a:lnTo>
                  <a:lnTo>
                    <a:pt x="4143" y="4177"/>
                  </a:lnTo>
                  <a:lnTo>
                    <a:pt x="4143" y="4149"/>
                  </a:lnTo>
                  <a:lnTo>
                    <a:pt x="4143" y="4078"/>
                  </a:lnTo>
                  <a:lnTo>
                    <a:pt x="4380" y="4078"/>
                  </a:lnTo>
                  <a:lnTo>
                    <a:pt x="4380" y="4149"/>
                  </a:lnTo>
                  <a:lnTo>
                    <a:pt x="4380" y="4159"/>
                  </a:lnTo>
                  <a:lnTo>
                    <a:pt x="4382" y="4171"/>
                  </a:lnTo>
                  <a:lnTo>
                    <a:pt x="4385" y="4183"/>
                  </a:lnTo>
                  <a:lnTo>
                    <a:pt x="4388" y="4195"/>
                  </a:lnTo>
                  <a:lnTo>
                    <a:pt x="4393" y="4207"/>
                  </a:lnTo>
                  <a:lnTo>
                    <a:pt x="4401" y="4217"/>
                  </a:lnTo>
                  <a:lnTo>
                    <a:pt x="4410" y="4226"/>
                  </a:lnTo>
                  <a:lnTo>
                    <a:pt x="4420" y="4235"/>
                  </a:lnTo>
                  <a:lnTo>
                    <a:pt x="4588" y="4339"/>
                  </a:lnTo>
                  <a:lnTo>
                    <a:pt x="4709" y="4414"/>
                  </a:lnTo>
                  <a:lnTo>
                    <a:pt x="4782" y="4457"/>
                  </a:lnTo>
                  <a:lnTo>
                    <a:pt x="4795" y="4465"/>
                  </a:lnTo>
                  <a:lnTo>
                    <a:pt x="4806" y="4474"/>
                  </a:lnTo>
                  <a:lnTo>
                    <a:pt x="4816" y="4483"/>
                  </a:lnTo>
                  <a:lnTo>
                    <a:pt x="4827" y="4493"/>
                  </a:lnTo>
                  <a:lnTo>
                    <a:pt x="4835" y="4503"/>
                  </a:lnTo>
                  <a:lnTo>
                    <a:pt x="4843" y="4515"/>
                  </a:lnTo>
                  <a:lnTo>
                    <a:pt x="4849" y="4526"/>
                  </a:lnTo>
                  <a:lnTo>
                    <a:pt x="4855" y="4538"/>
                  </a:lnTo>
                  <a:lnTo>
                    <a:pt x="4861" y="4551"/>
                  </a:lnTo>
                  <a:lnTo>
                    <a:pt x="4865" y="4563"/>
                  </a:lnTo>
                  <a:lnTo>
                    <a:pt x="4868" y="4576"/>
                  </a:lnTo>
                  <a:lnTo>
                    <a:pt x="4870" y="4588"/>
                  </a:lnTo>
                  <a:lnTo>
                    <a:pt x="4871" y="4601"/>
                  </a:lnTo>
                  <a:lnTo>
                    <a:pt x="4873" y="4615"/>
                  </a:lnTo>
                  <a:lnTo>
                    <a:pt x="4871" y="4627"/>
                  </a:lnTo>
                  <a:lnTo>
                    <a:pt x="4871" y="4640"/>
                  </a:lnTo>
                  <a:lnTo>
                    <a:pt x="4868" y="4652"/>
                  </a:lnTo>
                  <a:lnTo>
                    <a:pt x="4865" y="4664"/>
                  </a:lnTo>
                  <a:lnTo>
                    <a:pt x="4861" y="4675"/>
                  </a:lnTo>
                  <a:lnTo>
                    <a:pt x="4856" y="4686"/>
                  </a:lnTo>
                  <a:lnTo>
                    <a:pt x="4850" y="4698"/>
                  </a:lnTo>
                  <a:lnTo>
                    <a:pt x="4843" y="4708"/>
                  </a:lnTo>
                  <a:lnTo>
                    <a:pt x="4835" y="4717"/>
                  </a:lnTo>
                  <a:lnTo>
                    <a:pt x="4827" y="4726"/>
                  </a:lnTo>
                  <a:lnTo>
                    <a:pt x="4818" y="4733"/>
                  </a:lnTo>
                  <a:lnTo>
                    <a:pt x="4807" y="4741"/>
                  </a:lnTo>
                  <a:lnTo>
                    <a:pt x="4795" y="4747"/>
                  </a:lnTo>
                  <a:lnTo>
                    <a:pt x="4782" y="4753"/>
                  </a:lnTo>
                  <a:lnTo>
                    <a:pt x="4769" y="4757"/>
                  </a:lnTo>
                  <a:lnTo>
                    <a:pt x="4755" y="4760"/>
                  </a:lnTo>
                  <a:lnTo>
                    <a:pt x="4741" y="4762"/>
                  </a:lnTo>
                  <a:lnTo>
                    <a:pt x="4724" y="4763"/>
                  </a:lnTo>
                  <a:lnTo>
                    <a:pt x="2545" y="4763"/>
                  </a:lnTo>
                  <a:lnTo>
                    <a:pt x="2529" y="4762"/>
                  </a:lnTo>
                  <a:lnTo>
                    <a:pt x="2514" y="4760"/>
                  </a:lnTo>
                  <a:lnTo>
                    <a:pt x="2499" y="4757"/>
                  </a:lnTo>
                  <a:lnTo>
                    <a:pt x="2486" y="4753"/>
                  </a:lnTo>
                  <a:lnTo>
                    <a:pt x="2474" y="4747"/>
                  </a:lnTo>
                  <a:lnTo>
                    <a:pt x="2462" y="4741"/>
                  </a:lnTo>
                  <a:lnTo>
                    <a:pt x="2452" y="4733"/>
                  </a:lnTo>
                  <a:lnTo>
                    <a:pt x="2443" y="4726"/>
                  </a:lnTo>
                  <a:lnTo>
                    <a:pt x="2434" y="4717"/>
                  </a:lnTo>
                  <a:lnTo>
                    <a:pt x="2427" y="4708"/>
                  </a:lnTo>
                  <a:lnTo>
                    <a:pt x="2419" y="4698"/>
                  </a:lnTo>
                  <a:lnTo>
                    <a:pt x="2413" y="4686"/>
                  </a:lnTo>
                  <a:lnTo>
                    <a:pt x="2409" y="4675"/>
                  </a:lnTo>
                  <a:lnTo>
                    <a:pt x="2404" y="4664"/>
                  </a:lnTo>
                  <a:lnTo>
                    <a:pt x="2401" y="4652"/>
                  </a:lnTo>
                  <a:lnTo>
                    <a:pt x="2398" y="4640"/>
                  </a:lnTo>
                  <a:lnTo>
                    <a:pt x="2397" y="4627"/>
                  </a:lnTo>
                  <a:lnTo>
                    <a:pt x="2397" y="4615"/>
                  </a:lnTo>
                  <a:lnTo>
                    <a:pt x="2397" y="4601"/>
                  </a:lnTo>
                  <a:lnTo>
                    <a:pt x="2398" y="4588"/>
                  </a:lnTo>
                  <a:lnTo>
                    <a:pt x="2401" y="4576"/>
                  </a:lnTo>
                  <a:lnTo>
                    <a:pt x="2404" y="4563"/>
                  </a:lnTo>
                  <a:lnTo>
                    <a:pt x="2409" y="4551"/>
                  </a:lnTo>
                  <a:lnTo>
                    <a:pt x="2413" y="4538"/>
                  </a:lnTo>
                  <a:lnTo>
                    <a:pt x="2419" y="4526"/>
                  </a:lnTo>
                  <a:lnTo>
                    <a:pt x="2427" y="4515"/>
                  </a:lnTo>
                  <a:lnTo>
                    <a:pt x="2434" y="4503"/>
                  </a:lnTo>
                  <a:lnTo>
                    <a:pt x="2443" y="4493"/>
                  </a:lnTo>
                  <a:lnTo>
                    <a:pt x="2452" y="4483"/>
                  </a:lnTo>
                  <a:lnTo>
                    <a:pt x="2464" y="4474"/>
                  </a:lnTo>
                  <a:lnTo>
                    <a:pt x="2474" y="4465"/>
                  </a:lnTo>
                  <a:lnTo>
                    <a:pt x="2486" y="4457"/>
                  </a:lnTo>
                  <a:lnTo>
                    <a:pt x="2559" y="4414"/>
                  </a:lnTo>
                  <a:lnTo>
                    <a:pt x="2682" y="4339"/>
                  </a:lnTo>
                  <a:lnTo>
                    <a:pt x="2849" y="4235"/>
                  </a:lnTo>
                  <a:lnTo>
                    <a:pt x="2860" y="4226"/>
                  </a:lnTo>
                  <a:lnTo>
                    <a:pt x="2869" y="4217"/>
                  </a:lnTo>
                  <a:lnTo>
                    <a:pt x="2876" y="4207"/>
                  </a:lnTo>
                  <a:lnTo>
                    <a:pt x="2882" y="4195"/>
                  </a:lnTo>
                  <a:lnTo>
                    <a:pt x="2885" y="4183"/>
                  </a:lnTo>
                  <a:lnTo>
                    <a:pt x="2888" y="4171"/>
                  </a:lnTo>
                  <a:lnTo>
                    <a:pt x="2889" y="4159"/>
                  </a:lnTo>
                  <a:lnTo>
                    <a:pt x="2889" y="4149"/>
                  </a:lnTo>
                  <a:lnTo>
                    <a:pt x="2889" y="4078"/>
                  </a:lnTo>
                  <a:lnTo>
                    <a:pt x="3127" y="4078"/>
                  </a:lnTo>
                  <a:lnTo>
                    <a:pt x="3127" y="4149"/>
                  </a:lnTo>
                  <a:lnTo>
                    <a:pt x="3125" y="4180"/>
                  </a:lnTo>
                  <a:lnTo>
                    <a:pt x="3121" y="4208"/>
                  </a:lnTo>
                  <a:lnTo>
                    <a:pt x="3115" y="4233"/>
                  </a:lnTo>
                  <a:lnTo>
                    <a:pt x="3107" y="4256"/>
                  </a:lnTo>
                  <a:lnTo>
                    <a:pt x="3100" y="4272"/>
                  </a:lnTo>
                  <a:lnTo>
                    <a:pt x="3093" y="4287"/>
                  </a:lnTo>
                  <a:lnTo>
                    <a:pt x="3085" y="4297"/>
                  </a:lnTo>
                  <a:lnTo>
                    <a:pt x="3079" y="4305"/>
                  </a:lnTo>
                  <a:close/>
                  <a:moveTo>
                    <a:pt x="1026" y="2364"/>
                  </a:moveTo>
                  <a:lnTo>
                    <a:pt x="1026" y="2364"/>
                  </a:lnTo>
                  <a:lnTo>
                    <a:pt x="1115" y="2301"/>
                  </a:lnTo>
                  <a:lnTo>
                    <a:pt x="1166" y="2264"/>
                  </a:lnTo>
                  <a:lnTo>
                    <a:pt x="1218" y="2224"/>
                  </a:lnTo>
                  <a:lnTo>
                    <a:pt x="1213" y="2201"/>
                  </a:lnTo>
                  <a:lnTo>
                    <a:pt x="1207" y="2179"/>
                  </a:lnTo>
                  <a:lnTo>
                    <a:pt x="1200" y="2158"/>
                  </a:lnTo>
                  <a:lnTo>
                    <a:pt x="1190" y="2139"/>
                  </a:lnTo>
                  <a:lnTo>
                    <a:pt x="1179" y="2120"/>
                  </a:lnTo>
                  <a:lnTo>
                    <a:pt x="1166" y="2102"/>
                  </a:lnTo>
                  <a:lnTo>
                    <a:pt x="1151" y="2086"/>
                  </a:lnTo>
                  <a:lnTo>
                    <a:pt x="1133" y="2072"/>
                  </a:lnTo>
                  <a:lnTo>
                    <a:pt x="1065" y="2308"/>
                  </a:lnTo>
                  <a:lnTo>
                    <a:pt x="1026" y="2364"/>
                  </a:lnTo>
                  <a:close/>
                  <a:moveTo>
                    <a:pt x="4143" y="3722"/>
                  </a:moveTo>
                  <a:lnTo>
                    <a:pt x="4192" y="3722"/>
                  </a:lnTo>
                  <a:lnTo>
                    <a:pt x="6061" y="3722"/>
                  </a:lnTo>
                  <a:lnTo>
                    <a:pt x="6061" y="237"/>
                  </a:lnTo>
                  <a:lnTo>
                    <a:pt x="1207" y="237"/>
                  </a:lnTo>
                  <a:lnTo>
                    <a:pt x="1207" y="1980"/>
                  </a:lnTo>
                  <a:lnTo>
                    <a:pt x="1225" y="1994"/>
                  </a:lnTo>
                  <a:lnTo>
                    <a:pt x="1242" y="2008"/>
                  </a:lnTo>
                  <a:lnTo>
                    <a:pt x="1256" y="2025"/>
                  </a:lnTo>
                  <a:lnTo>
                    <a:pt x="1271" y="2043"/>
                  </a:lnTo>
                  <a:lnTo>
                    <a:pt x="1285" y="2062"/>
                  </a:lnTo>
                  <a:lnTo>
                    <a:pt x="1296" y="2084"/>
                  </a:lnTo>
                  <a:lnTo>
                    <a:pt x="1307" y="2109"/>
                  </a:lnTo>
                  <a:lnTo>
                    <a:pt x="1317" y="2136"/>
                  </a:lnTo>
                  <a:lnTo>
                    <a:pt x="1384" y="2081"/>
                  </a:lnTo>
                  <a:lnTo>
                    <a:pt x="1384" y="393"/>
                  </a:lnTo>
                  <a:lnTo>
                    <a:pt x="5530" y="393"/>
                  </a:lnTo>
                  <a:lnTo>
                    <a:pt x="5530" y="512"/>
                  </a:lnTo>
                  <a:lnTo>
                    <a:pt x="1503" y="512"/>
                  </a:lnTo>
                  <a:lnTo>
                    <a:pt x="1503" y="1982"/>
                  </a:lnTo>
                  <a:lnTo>
                    <a:pt x="1678" y="1832"/>
                  </a:lnTo>
                  <a:lnTo>
                    <a:pt x="1845" y="1688"/>
                  </a:lnTo>
                  <a:lnTo>
                    <a:pt x="2022" y="1535"/>
                  </a:lnTo>
                  <a:lnTo>
                    <a:pt x="2040" y="1522"/>
                  </a:lnTo>
                  <a:lnTo>
                    <a:pt x="2057" y="1512"/>
                  </a:lnTo>
                  <a:lnTo>
                    <a:pt x="2077" y="1504"/>
                  </a:lnTo>
                  <a:lnTo>
                    <a:pt x="2096" y="1501"/>
                  </a:lnTo>
                  <a:lnTo>
                    <a:pt x="2115" y="1501"/>
                  </a:lnTo>
                  <a:lnTo>
                    <a:pt x="2134" y="1504"/>
                  </a:lnTo>
                  <a:lnTo>
                    <a:pt x="2152" y="1509"/>
                  </a:lnTo>
                  <a:lnTo>
                    <a:pt x="2170" y="1517"/>
                  </a:lnTo>
                  <a:lnTo>
                    <a:pt x="2186" y="1528"/>
                  </a:lnTo>
                  <a:lnTo>
                    <a:pt x="2203" y="1541"/>
                  </a:lnTo>
                  <a:lnTo>
                    <a:pt x="2216" y="1556"/>
                  </a:lnTo>
                  <a:lnTo>
                    <a:pt x="2228" y="1574"/>
                  </a:lnTo>
                  <a:lnTo>
                    <a:pt x="2238" y="1595"/>
                  </a:lnTo>
                  <a:lnTo>
                    <a:pt x="2247" y="1617"/>
                  </a:lnTo>
                  <a:lnTo>
                    <a:pt x="2252" y="1641"/>
                  </a:lnTo>
                  <a:lnTo>
                    <a:pt x="2255" y="1666"/>
                  </a:lnTo>
                  <a:lnTo>
                    <a:pt x="2271" y="1678"/>
                  </a:lnTo>
                  <a:lnTo>
                    <a:pt x="2286" y="1691"/>
                  </a:lnTo>
                  <a:lnTo>
                    <a:pt x="2298" y="1707"/>
                  </a:lnTo>
                  <a:lnTo>
                    <a:pt x="2308" y="1724"/>
                  </a:lnTo>
                  <a:lnTo>
                    <a:pt x="2317" y="1741"/>
                  </a:lnTo>
                  <a:lnTo>
                    <a:pt x="2323" y="1761"/>
                  </a:lnTo>
                  <a:lnTo>
                    <a:pt x="2327" y="1781"/>
                  </a:lnTo>
                  <a:lnTo>
                    <a:pt x="2329" y="1802"/>
                  </a:lnTo>
                  <a:lnTo>
                    <a:pt x="2327" y="1819"/>
                  </a:lnTo>
                  <a:lnTo>
                    <a:pt x="2324" y="1835"/>
                  </a:lnTo>
                  <a:lnTo>
                    <a:pt x="2321" y="1851"/>
                  </a:lnTo>
                  <a:lnTo>
                    <a:pt x="2315" y="1866"/>
                  </a:lnTo>
                  <a:lnTo>
                    <a:pt x="2308" y="1881"/>
                  </a:lnTo>
                  <a:lnTo>
                    <a:pt x="2301" y="1894"/>
                  </a:lnTo>
                  <a:lnTo>
                    <a:pt x="2290" y="1908"/>
                  </a:lnTo>
                  <a:lnTo>
                    <a:pt x="2280" y="1918"/>
                  </a:lnTo>
                  <a:lnTo>
                    <a:pt x="2268" y="1930"/>
                  </a:lnTo>
                  <a:lnTo>
                    <a:pt x="2256" y="1939"/>
                  </a:lnTo>
                  <a:lnTo>
                    <a:pt x="2243" y="1946"/>
                  </a:lnTo>
                  <a:lnTo>
                    <a:pt x="2228" y="1954"/>
                  </a:lnTo>
                  <a:lnTo>
                    <a:pt x="2213" y="1959"/>
                  </a:lnTo>
                  <a:lnTo>
                    <a:pt x="2197" y="1964"/>
                  </a:lnTo>
                  <a:lnTo>
                    <a:pt x="2180" y="1965"/>
                  </a:lnTo>
                  <a:lnTo>
                    <a:pt x="2164" y="1967"/>
                  </a:lnTo>
                  <a:lnTo>
                    <a:pt x="2151" y="1965"/>
                  </a:lnTo>
                  <a:lnTo>
                    <a:pt x="2137" y="1964"/>
                  </a:lnTo>
                  <a:lnTo>
                    <a:pt x="1939" y="2295"/>
                  </a:lnTo>
                  <a:lnTo>
                    <a:pt x="2031" y="2618"/>
                  </a:lnTo>
                  <a:lnTo>
                    <a:pt x="2077" y="2784"/>
                  </a:lnTo>
                  <a:lnTo>
                    <a:pt x="2123" y="2949"/>
                  </a:lnTo>
                  <a:lnTo>
                    <a:pt x="2130" y="2980"/>
                  </a:lnTo>
                  <a:lnTo>
                    <a:pt x="2136" y="3011"/>
                  </a:lnTo>
                  <a:lnTo>
                    <a:pt x="2140" y="3042"/>
                  </a:lnTo>
                  <a:lnTo>
                    <a:pt x="2142" y="3072"/>
                  </a:lnTo>
                  <a:lnTo>
                    <a:pt x="5767" y="3072"/>
                  </a:lnTo>
                  <a:lnTo>
                    <a:pt x="5767" y="393"/>
                  </a:lnTo>
                  <a:lnTo>
                    <a:pt x="5886" y="393"/>
                  </a:lnTo>
                  <a:lnTo>
                    <a:pt x="5886" y="3191"/>
                  </a:lnTo>
                  <a:lnTo>
                    <a:pt x="2123" y="3191"/>
                  </a:lnTo>
                  <a:lnTo>
                    <a:pt x="2115" y="3207"/>
                  </a:lnTo>
                  <a:lnTo>
                    <a:pt x="2108" y="3223"/>
                  </a:lnTo>
                  <a:lnTo>
                    <a:pt x="2099" y="3241"/>
                  </a:lnTo>
                  <a:lnTo>
                    <a:pt x="2088" y="3257"/>
                  </a:lnTo>
                  <a:lnTo>
                    <a:pt x="2077" y="3274"/>
                  </a:lnTo>
                  <a:lnTo>
                    <a:pt x="2063" y="3290"/>
                  </a:lnTo>
                  <a:lnTo>
                    <a:pt x="2050" y="3306"/>
                  </a:lnTo>
                  <a:lnTo>
                    <a:pt x="2034" y="3321"/>
                  </a:lnTo>
                  <a:lnTo>
                    <a:pt x="1648" y="3708"/>
                  </a:lnTo>
                  <a:lnTo>
                    <a:pt x="1618" y="3722"/>
                  </a:lnTo>
                  <a:lnTo>
                    <a:pt x="4143" y="3722"/>
                  </a:lnTo>
                  <a:close/>
                  <a:moveTo>
                    <a:pt x="645" y="2716"/>
                  </a:moveTo>
                  <a:lnTo>
                    <a:pt x="645" y="2716"/>
                  </a:lnTo>
                  <a:lnTo>
                    <a:pt x="663" y="2685"/>
                  </a:lnTo>
                  <a:lnTo>
                    <a:pt x="678" y="2664"/>
                  </a:lnTo>
                  <a:lnTo>
                    <a:pt x="696" y="2642"/>
                  </a:lnTo>
                  <a:lnTo>
                    <a:pt x="957" y="2256"/>
                  </a:lnTo>
                  <a:lnTo>
                    <a:pt x="970" y="2206"/>
                  </a:lnTo>
                  <a:lnTo>
                    <a:pt x="970" y="184"/>
                  </a:lnTo>
                  <a:lnTo>
                    <a:pt x="972" y="162"/>
                  </a:lnTo>
                  <a:lnTo>
                    <a:pt x="975" y="142"/>
                  </a:lnTo>
                  <a:lnTo>
                    <a:pt x="980" y="123"/>
                  </a:lnTo>
                  <a:lnTo>
                    <a:pt x="988" y="107"/>
                  </a:lnTo>
                  <a:lnTo>
                    <a:pt x="997" y="90"/>
                  </a:lnTo>
                  <a:lnTo>
                    <a:pt x="1007" y="74"/>
                  </a:lnTo>
                  <a:lnTo>
                    <a:pt x="1019" y="61"/>
                  </a:lnTo>
                  <a:lnTo>
                    <a:pt x="1032" y="49"/>
                  </a:lnTo>
                  <a:lnTo>
                    <a:pt x="1047" y="37"/>
                  </a:lnTo>
                  <a:lnTo>
                    <a:pt x="1062" y="27"/>
                  </a:lnTo>
                  <a:lnTo>
                    <a:pt x="1077" y="19"/>
                  </a:lnTo>
                  <a:lnTo>
                    <a:pt x="1095" y="12"/>
                  </a:lnTo>
                  <a:lnTo>
                    <a:pt x="1111" y="6"/>
                  </a:lnTo>
                  <a:lnTo>
                    <a:pt x="1129" y="3"/>
                  </a:lnTo>
                  <a:lnTo>
                    <a:pt x="1145" y="0"/>
                  </a:lnTo>
                  <a:lnTo>
                    <a:pt x="1163" y="0"/>
                  </a:lnTo>
                  <a:lnTo>
                    <a:pt x="6107" y="0"/>
                  </a:lnTo>
                  <a:lnTo>
                    <a:pt x="6123" y="0"/>
                  </a:lnTo>
                  <a:lnTo>
                    <a:pt x="6141" y="3"/>
                  </a:lnTo>
                  <a:lnTo>
                    <a:pt x="6159" y="6"/>
                  </a:lnTo>
                  <a:lnTo>
                    <a:pt x="6175" y="12"/>
                  </a:lnTo>
                  <a:lnTo>
                    <a:pt x="6191" y="19"/>
                  </a:lnTo>
                  <a:lnTo>
                    <a:pt x="6208" y="27"/>
                  </a:lnTo>
                  <a:lnTo>
                    <a:pt x="6222" y="37"/>
                  </a:lnTo>
                  <a:lnTo>
                    <a:pt x="6237" y="49"/>
                  </a:lnTo>
                  <a:lnTo>
                    <a:pt x="6251" y="61"/>
                  </a:lnTo>
                  <a:lnTo>
                    <a:pt x="6262" y="74"/>
                  </a:lnTo>
                  <a:lnTo>
                    <a:pt x="6273" y="90"/>
                  </a:lnTo>
                  <a:lnTo>
                    <a:pt x="6282" y="107"/>
                  </a:lnTo>
                  <a:lnTo>
                    <a:pt x="6289" y="123"/>
                  </a:lnTo>
                  <a:lnTo>
                    <a:pt x="6294" y="142"/>
                  </a:lnTo>
                  <a:lnTo>
                    <a:pt x="6298" y="162"/>
                  </a:lnTo>
                  <a:lnTo>
                    <a:pt x="6298" y="184"/>
                  </a:lnTo>
                  <a:lnTo>
                    <a:pt x="6298" y="3775"/>
                  </a:lnTo>
                  <a:lnTo>
                    <a:pt x="6298" y="3796"/>
                  </a:lnTo>
                  <a:lnTo>
                    <a:pt x="6294" y="3815"/>
                  </a:lnTo>
                  <a:lnTo>
                    <a:pt x="6289" y="3834"/>
                  </a:lnTo>
                  <a:lnTo>
                    <a:pt x="6282" y="3852"/>
                  </a:lnTo>
                  <a:lnTo>
                    <a:pt x="6273" y="3869"/>
                  </a:lnTo>
                  <a:lnTo>
                    <a:pt x="6262" y="3883"/>
                  </a:lnTo>
                  <a:lnTo>
                    <a:pt x="6251" y="3897"/>
                  </a:lnTo>
                  <a:lnTo>
                    <a:pt x="6237" y="3910"/>
                  </a:lnTo>
                  <a:lnTo>
                    <a:pt x="6222" y="3920"/>
                  </a:lnTo>
                  <a:lnTo>
                    <a:pt x="6208" y="3931"/>
                  </a:lnTo>
                  <a:lnTo>
                    <a:pt x="6191" y="3940"/>
                  </a:lnTo>
                  <a:lnTo>
                    <a:pt x="6175" y="3946"/>
                  </a:lnTo>
                  <a:lnTo>
                    <a:pt x="6159" y="3952"/>
                  </a:lnTo>
                  <a:lnTo>
                    <a:pt x="6141" y="3956"/>
                  </a:lnTo>
                  <a:lnTo>
                    <a:pt x="6123" y="3958"/>
                  </a:lnTo>
                  <a:lnTo>
                    <a:pt x="6107" y="3959"/>
                  </a:lnTo>
                  <a:lnTo>
                    <a:pt x="1494" y="3959"/>
                  </a:lnTo>
                  <a:lnTo>
                    <a:pt x="1403" y="3872"/>
                  </a:lnTo>
                  <a:lnTo>
                    <a:pt x="1400" y="3867"/>
                  </a:lnTo>
                  <a:lnTo>
                    <a:pt x="1316" y="3784"/>
                  </a:lnTo>
                  <a:lnTo>
                    <a:pt x="1419" y="3680"/>
                  </a:lnTo>
                  <a:lnTo>
                    <a:pt x="1580" y="3609"/>
                  </a:lnTo>
                  <a:lnTo>
                    <a:pt x="1602" y="3590"/>
                  </a:lnTo>
                  <a:lnTo>
                    <a:pt x="1655" y="3545"/>
                  </a:lnTo>
                  <a:lnTo>
                    <a:pt x="1727" y="3483"/>
                  </a:lnTo>
                  <a:lnTo>
                    <a:pt x="1768" y="3444"/>
                  </a:lnTo>
                  <a:lnTo>
                    <a:pt x="1808" y="3404"/>
                  </a:lnTo>
                  <a:lnTo>
                    <a:pt x="1850" y="3363"/>
                  </a:lnTo>
                  <a:lnTo>
                    <a:pt x="1890" y="3320"/>
                  </a:lnTo>
                  <a:lnTo>
                    <a:pt x="1925" y="3275"/>
                  </a:lnTo>
                  <a:lnTo>
                    <a:pt x="1943" y="3253"/>
                  </a:lnTo>
                  <a:lnTo>
                    <a:pt x="1959" y="3231"/>
                  </a:lnTo>
                  <a:lnTo>
                    <a:pt x="1973" y="3208"/>
                  </a:lnTo>
                  <a:lnTo>
                    <a:pt x="1986" y="3188"/>
                  </a:lnTo>
                  <a:lnTo>
                    <a:pt x="1998" y="3165"/>
                  </a:lnTo>
                  <a:lnTo>
                    <a:pt x="2007" y="3145"/>
                  </a:lnTo>
                  <a:lnTo>
                    <a:pt x="2014" y="3125"/>
                  </a:lnTo>
                  <a:lnTo>
                    <a:pt x="2020" y="3105"/>
                  </a:lnTo>
                  <a:lnTo>
                    <a:pt x="2023" y="3087"/>
                  </a:lnTo>
                  <a:lnTo>
                    <a:pt x="2023" y="3068"/>
                  </a:lnTo>
                  <a:lnTo>
                    <a:pt x="2022" y="3044"/>
                  </a:lnTo>
                  <a:lnTo>
                    <a:pt x="2017" y="3020"/>
                  </a:lnTo>
                  <a:lnTo>
                    <a:pt x="2013" y="2996"/>
                  </a:lnTo>
                  <a:lnTo>
                    <a:pt x="2007" y="2974"/>
                  </a:lnTo>
                  <a:lnTo>
                    <a:pt x="1994" y="2928"/>
                  </a:lnTo>
                  <a:lnTo>
                    <a:pt x="1979" y="2882"/>
                  </a:lnTo>
                  <a:lnTo>
                    <a:pt x="1810" y="2277"/>
                  </a:lnTo>
                  <a:lnTo>
                    <a:pt x="1968" y="2031"/>
                  </a:lnTo>
                  <a:lnTo>
                    <a:pt x="2111" y="1810"/>
                  </a:lnTo>
                  <a:lnTo>
                    <a:pt x="2118" y="1796"/>
                  </a:lnTo>
                  <a:lnTo>
                    <a:pt x="2126" y="1783"/>
                  </a:lnTo>
                  <a:lnTo>
                    <a:pt x="2131" y="1770"/>
                  </a:lnTo>
                  <a:lnTo>
                    <a:pt x="2136" y="1756"/>
                  </a:lnTo>
                  <a:lnTo>
                    <a:pt x="2139" y="1743"/>
                  </a:lnTo>
                  <a:lnTo>
                    <a:pt x="2142" y="1731"/>
                  </a:lnTo>
                  <a:lnTo>
                    <a:pt x="2143" y="1707"/>
                  </a:lnTo>
                  <a:lnTo>
                    <a:pt x="2143" y="1687"/>
                  </a:lnTo>
                  <a:lnTo>
                    <a:pt x="2140" y="1667"/>
                  </a:lnTo>
                  <a:lnTo>
                    <a:pt x="2134" y="1649"/>
                  </a:lnTo>
                  <a:lnTo>
                    <a:pt x="2127" y="1636"/>
                  </a:lnTo>
                  <a:lnTo>
                    <a:pt x="2123" y="1629"/>
                  </a:lnTo>
                  <a:lnTo>
                    <a:pt x="2118" y="1624"/>
                  </a:lnTo>
                  <a:lnTo>
                    <a:pt x="2115" y="1621"/>
                  </a:lnTo>
                  <a:lnTo>
                    <a:pt x="2111" y="1620"/>
                  </a:lnTo>
                  <a:lnTo>
                    <a:pt x="2106" y="1620"/>
                  </a:lnTo>
                  <a:lnTo>
                    <a:pt x="2103" y="1621"/>
                  </a:lnTo>
                  <a:lnTo>
                    <a:pt x="2097" y="1624"/>
                  </a:lnTo>
                  <a:lnTo>
                    <a:pt x="1400" y="2228"/>
                  </a:lnTo>
                  <a:lnTo>
                    <a:pt x="1357" y="2265"/>
                  </a:lnTo>
                  <a:lnTo>
                    <a:pt x="1314" y="2301"/>
                  </a:lnTo>
                  <a:lnTo>
                    <a:pt x="1270" y="2336"/>
                  </a:lnTo>
                  <a:lnTo>
                    <a:pt x="1224" y="2372"/>
                  </a:lnTo>
                  <a:lnTo>
                    <a:pt x="1178" y="2406"/>
                  </a:lnTo>
                  <a:lnTo>
                    <a:pt x="1130" y="2440"/>
                  </a:lnTo>
                  <a:lnTo>
                    <a:pt x="1083" y="2471"/>
                  </a:lnTo>
                  <a:lnTo>
                    <a:pt x="1035" y="2502"/>
                  </a:lnTo>
                  <a:lnTo>
                    <a:pt x="1034" y="2504"/>
                  </a:lnTo>
                  <a:lnTo>
                    <a:pt x="1009" y="2520"/>
                  </a:lnTo>
                  <a:lnTo>
                    <a:pt x="980" y="2539"/>
                  </a:lnTo>
                  <a:lnTo>
                    <a:pt x="949" y="2563"/>
                  </a:lnTo>
                  <a:lnTo>
                    <a:pt x="918" y="2588"/>
                  </a:lnTo>
                  <a:lnTo>
                    <a:pt x="886" y="2615"/>
                  </a:lnTo>
                  <a:lnTo>
                    <a:pt x="854" y="2643"/>
                  </a:lnTo>
                  <a:lnTo>
                    <a:pt x="825" y="2671"/>
                  </a:lnTo>
                  <a:lnTo>
                    <a:pt x="798" y="2701"/>
                  </a:lnTo>
                  <a:lnTo>
                    <a:pt x="746" y="2778"/>
                  </a:lnTo>
                  <a:lnTo>
                    <a:pt x="745" y="2780"/>
                  </a:lnTo>
                  <a:lnTo>
                    <a:pt x="564" y="3047"/>
                  </a:lnTo>
                  <a:lnTo>
                    <a:pt x="478" y="2962"/>
                  </a:lnTo>
                  <a:lnTo>
                    <a:pt x="645" y="2716"/>
                  </a:lnTo>
                  <a:close/>
                  <a:moveTo>
                    <a:pt x="4717" y="2458"/>
                  </a:moveTo>
                  <a:lnTo>
                    <a:pt x="5343" y="1578"/>
                  </a:lnTo>
                  <a:lnTo>
                    <a:pt x="5544" y="1870"/>
                  </a:lnTo>
                  <a:lnTo>
                    <a:pt x="4846" y="2852"/>
                  </a:lnTo>
                  <a:lnTo>
                    <a:pt x="4585" y="2847"/>
                  </a:lnTo>
                  <a:lnTo>
                    <a:pt x="4192" y="2278"/>
                  </a:lnTo>
                  <a:lnTo>
                    <a:pt x="4395" y="1992"/>
                  </a:lnTo>
                  <a:lnTo>
                    <a:pt x="4717" y="2458"/>
                  </a:lnTo>
                  <a:close/>
                  <a:moveTo>
                    <a:pt x="2597" y="2406"/>
                  </a:moveTo>
                  <a:lnTo>
                    <a:pt x="4110" y="2406"/>
                  </a:lnTo>
                  <a:lnTo>
                    <a:pt x="4110" y="2525"/>
                  </a:lnTo>
                  <a:lnTo>
                    <a:pt x="2597" y="2525"/>
                  </a:lnTo>
                  <a:lnTo>
                    <a:pt x="2597" y="2406"/>
                  </a:lnTo>
                  <a:close/>
                  <a:moveTo>
                    <a:pt x="2597" y="1743"/>
                  </a:moveTo>
                  <a:lnTo>
                    <a:pt x="4785" y="1743"/>
                  </a:lnTo>
                  <a:lnTo>
                    <a:pt x="4785" y="1862"/>
                  </a:lnTo>
                  <a:lnTo>
                    <a:pt x="2597" y="1862"/>
                  </a:lnTo>
                  <a:lnTo>
                    <a:pt x="2597" y="1743"/>
                  </a:lnTo>
                  <a:close/>
                  <a:moveTo>
                    <a:pt x="2597" y="1078"/>
                  </a:moveTo>
                  <a:lnTo>
                    <a:pt x="5267" y="1078"/>
                  </a:lnTo>
                  <a:lnTo>
                    <a:pt x="5267" y="1197"/>
                  </a:lnTo>
                  <a:lnTo>
                    <a:pt x="2597" y="1197"/>
                  </a:lnTo>
                  <a:lnTo>
                    <a:pt x="2597" y="1078"/>
                  </a:lnTo>
                  <a:close/>
                  <a:moveTo>
                    <a:pt x="1999" y="1138"/>
                  </a:moveTo>
                  <a:lnTo>
                    <a:pt x="1999" y="1138"/>
                  </a:lnTo>
                  <a:lnTo>
                    <a:pt x="2001" y="1121"/>
                  </a:lnTo>
                  <a:lnTo>
                    <a:pt x="2002" y="1105"/>
                  </a:lnTo>
                  <a:lnTo>
                    <a:pt x="2007" y="1089"/>
                  </a:lnTo>
                  <a:lnTo>
                    <a:pt x="2013" y="1074"/>
                  </a:lnTo>
                  <a:lnTo>
                    <a:pt x="2019" y="1059"/>
                  </a:lnTo>
                  <a:lnTo>
                    <a:pt x="2028" y="1046"/>
                  </a:lnTo>
                  <a:lnTo>
                    <a:pt x="2037" y="1034"/>
                  </a:lnTo>
                  <a:lnTo>
                    <a:pt x="2048" y="1022"/>
                  </a:lnTo>
                  <a:lnTo>
                    <a:pt x="2059" y="1012"/>
                  </a:lnTo>
                  <a:lnTo>
                    <a:pt x="2072" y="1001"/>
                  </a:lnTo>
                  <a:lnTo>
                    <a:pt x="2085" y="994"/>
                  </a:lnTo>
                  <a:lnTo>
                    <a:pt x="2100" y="986"/>
                  </a:lnTo>
                  <a:lnTo>
                    <a:pt x="2115" y="980"/>
                  </a:lnTo>
                  <a:lnTo>
                    <a:pt x="2131" y="978"/>
                  </a:lnTo>
                  <a:lnTo>
                    <a:pt x="2148" y="975"/>
                  </a:lnTo>
                  <a:lnTo>
                    <a:pt x="2164" y="973"/>
                  </a:lnTo>
                  <a:lnTo>
                    <a:pt x="2180" y="975"/>
                  </a:lnTo>
                  <a:lnTo>
                    <a:pt x="2197" y="978"/>
                  </a:lnTo>
                  <a:lnTo>
                    <a:pt x="2213" y="980"/>
                  </a:lnTo>
                  <a:lnTo>
                    <a:pt x="2228" y="986"/>
                  </a:lnTo>
                  <a:lnTo>
                    <a:pt x="2243" y="994"/>
                  </a:lnTo>
                  <a:lnTo>
                    <a:pt x="2256" y="1001"/>
                  </a:lnTo>
                  <a:lnTo>
                    <a:pt x="2268" y="1012"/>
                  </a:lnTo>
                  <a:lnTo>
                    <a:pt x="2280" y="1022"/>
                  </a:lnTo>
                  <a:lnTo>
                    <a:pt x="2290" y="1034"/>
                  </a:lnTo>
                  <a:lnTo>
                    <a:pt x="2301" y="1046"/>
                  </a:lnTo>
                  <a:lnTo>
                    <a:pt x="2308" y="1059"/>
                  </a:lnTo>
                  <a:lnTo>
                    <a:pt x="2315" y="1074"/>
                  </a:lnTo>
                  <a:lnTo>
                    <a:pt x="2321" y="1089"/>
                  </a:lnTo>
                  <a:lnTo>
                    <a:pt x="2324" y="1105"/>
                  </a:lnTo>
                  <a:lnTo>
                    <a:pt x="2327" y="1121"/>
                  </a:lnTo>
                  <a:lnTo>
                    <a:pt x="2329" y="1138"/>
                  </a:lnTo>
                  <a:lnTo>
                    <a:pt x="2327" y="1156"/>
                  </a:lnTo>
                  <a:lnTo>
                    <a:pt x="2324" y="1172"/>
                  </a:lnTo>
                  <a:lnTo>
                    <a:pt x="2321" y="1187"/>
                  </a:lnTo>
                  <a:lnTo>
                    <a:pt x="2315" y="1202"/>
                  </a:lnTo>
                  <a:lnTo>
                    <a:pt x="2308" y="1216"/>
                  </a:lnTo>
                  <a:lnTo>
                    <a:pt x="2301" y="1230"/>
                  </a:lnTo>
                  <a:lnTo>
                    <a:pt x="2290" y="1243"/>
                  </a:lnTo>
                  <a:lnTo>
                    <a:pt x="2280" y="1255"/>
                  </a:lnTo>
                  <a:lnTo>
                    <a:pt x="2268" y="1265"/>
                  </a:lnTo>
                  <a:lnTo>
                    <a:pt x="2256" y="1274"/>
                  </a:lnTo>
                  <a:lnTo>
                    <a:pt x="2243" y="1283"/>
                  </a:lnTo>
                  <a:lnTo>
                    <a:pt x="2228" y="1289"/>
                  </a:lnTo>
                  <a:lnTo>
                    <a:pt x="2213" y="1295"/>
                  </a:lnTo>
                  <a:lnTo>
                    <a:pt x="2197" y="1299"/>
                  </a:lnTo>
                  <a:lnTo>
                    <a:pt x="2180" y="1302"/>
                  </a:lnTo>
                  <a:lnTo>
                    <a:pt x="2164" y="1302"/>
                  </a:lnTo>
                  <a:lnTo>
                    <a:pt x="2148" y="1302"/>
                  </a:lnTo>
                  <a:lnTo>
                    <a:pt x="2131" y="1299"/>
                  </a:lnTo>
                  <a:lnTo>
                    <a:pt x="2115" y="1295"/>
                  </a:lnTo>
                  <a:lnTo>
                    <a:pt x="2100" y="1289"/>
                  </a:lnTo>
                  <a:lnTo>
                    <a:pt x="2085" y="1283"/>
                  </a:lnTo>
                  <a:lnTo>
                    <a:pt x="2072" y="1274"/>
                  </a:lnTo>
                  <a:lnTo>
                    <a:pt x="2059" y="1265"/>
                  </a:lnTo>
                  <a:lnTo>
                    <a:pt x="2048" y="1255"/>
                  </a:lnTo>
                  <a:lnTo>
                    <a:pt x="2037" y="1243"/>
                  </a:lnTo>
                  <a:lnTo>
                    <a:pt x="2028" y="1230"/>
                  </a:lnTo>
                  <a:lnTo>
                    <a:pt x="2019" y="1216"/>
                  </a:lnTo>
                  <a:lnTo>
                    <a:pt x="2013" y="1202"/>
                  </a:lnTo>
                  <a:lnTo>
                    <a:pt x="2007" y="1187"/>
                  </a:lnTo>
                  <a:lnTo>
                    <a:pt x="2002" y="1172"/>
                  </a:lnTo>
                  <a:lnTo>
                    <a:pt x="2001" y="1156"/>
                  </a:lnTo>
                  <a:lnTo>
                    <a:pt x="1999" y="1138"/>
                  </a:lnTo>
                  <a:close/>
                  <a:moveTo>
                    <a:pt x="1999" y="2467"/>
                  </a:moveTo>
                  <a:lnTo>
                    <a:pt x="1999" y="2467"/>
                  </a:lnTo>
                  <a:lnTo>
                    <a:pt x="2001" y="2449"/>
                  </a:lnTo>
                  <a:lnTo>
                    <a:pt x="2002" y="2433"/>
                  </a:lnTo>
                  <a:lnTo>
                    <a:pt x="2007" y="2418"/>
                  </a:lnTo>
                  <a:lnTo>
                    <a:pt x="2013" y="2403"/>
                  </a:lnTo>
                  <a:lnTo>
                    <a:pt x="2019" y="2388"/>
                  </a:lnTo>
                  <a:lnTo>
                    <a:pt x="2028" y="2375"/>
                  </a:lnTo>
                  <a:lnTo>
                    <a:pt x="2037" y="2361"/>
                  </a:lnTo>
                  <a:lnTo>
                    <a:pt x="2048" y="2350"/>
                  </a:lnTo>
                  <a:lnTo>
                    <a:pt x="2059" y="2339"/>
                  </a:lnTo>
                  <a:lnTo>
                    <a:pt x="2072" y="2330"/>
                  </a:lnTo>
                  <a:lnTo>
                    <a:pt x="2085" y="2321"/>
                  </a:lnTo>
                  <a:lnTo>
                    <a:pt x="2100" y="2315"/>
                  </a:lnTo>
                  <a:lnTo>
                    <a:pt x="2115" y="2310"/>
                  </a:lnTo>
                  <a:lnTo>
                    <a:pt x="2131" y="2305"/>
                  </a:lnTo>
                  <a:lnTo>
                    <a:pt x="2148" y="2304"/>
                  </a:lnTo>
                  <a:lnTo>
                    <a:pt x="2164" y="2302"/>
                  </a:lnTo>
                  <a:lnTo>
                    <a:pt x="2180" y="2304"/>
                  </a:lnTo>
                  <a:lnTo>
                    <a:pt x="2197" y="2305"/>
                  </a:lnTo>
                  <a:lnTo>
                    <a:pt x="2213" y="2310"/>
                  </a:lnTo>
                  <a:lnTo>
                    <a:pt x="2228" y="2315"/>
                  </a:lnTo>
                  <a:lnTo>
                    <a:pt x="2243" y="2321"/>
                  </a:lnTo>
                  <a:lnTo>
                    <a:pt x="2256" y="2330"/>
                  </a:lnTo>
                  <a:lnTo>
                    <a:pt x="2268" y="2339"/>
                  </a:lnTo>
                  <a:lnTo>
                    <a:pt x="2280" y="2350"/>
                  </a:lnTo>
                  <a:lnTo>
                    <a:pt x="2290" y="2361"/>
                  </a:lnTo>
                  <a:lnTo>
                    <a:pt x="2301" y="2375"/>
                  </a:lnTo>
                  <a:lnTo>
                    <a:pt x="2308" y="2388"/>
                  </a:lnTo>
                  <a:lnTo>
                    <a:pt x="2315" y="2403"/>
                  </a:lnTo>
                  <a:lnTo>
                    <a:pt x="2321" y="2418"/>
                  </a:lnTo>
                  <a:lnTo>
                    <a:pt x="2324" y="2433"/>
                  </a:lnTo>
                  <a:lnTo>
                    <a:pt x="2327" y="2449"/>
                  </a:lnTo>
                  <a:lnTo>
                    <a:pt x="2329" y="2467"/>
                  </a:lnTo>
                  <a:lnTo>
                    <a:pt x="2327" y="2483"/>
                  </a:lnTo>
                  <a:lnTo>
                    <a:pt x="2324" y="2499"/>
                  </a:lnTo>
                  <a:lnTo>
                    <a:pt x="2321" y="2516"/>
                  </a:lnTo>
                  <a:lnTo>
                    <a:pt x="2315" y="2531"/>
                  </a:lnTo>
                  <a:lnTo>
                    <a:pt x="2308" y="2545"/>
                  </a:lnTo>
                  <a:lnTo>
                    <a:pt x="2301" y="2559"/>
                  </a:lnTo>
                  <a:lnTo>
                    <a:pt x="2290" y="2571"/>
                  </a:lnTo>
                  <a:lnTo>
                    <a:pt x="2280" y="2582"/>
                  </a:lnTo>
                  <a:lnTo>
                    <a:pt x="2268" y="2593"/>
                  </a:lnTo>
                  <a:lnTo>
                    <a:pt x="2256" y="2603"/>
                  </a:lnTo>
                  <a:lnTo>
                    <a:pt x="2243" y="2611"/>
                  </a:lnTo>
                  <a:lnTo>
                    <a:pt x="2228" y="2618"/>
                  </a:lnTo>
                  <a:lnTo>
                    <a:pt x="2213" y="2624"/>
                  </a:lnTo>
                  <a:lnTo>
                    <a:pt x="2197" y="2627"/>
                  </a:lnTo>
                  <a:lnTo>
                    <a:pt x="2180" y="2630"/>
                  </a:lnTo>
                  <a:lnTo>
                    <a:pt x="2164" y="2631"/>
                  </a:lnTo>
                  <a:lnTo>
                    <a:pt x="2148" y="2630"/>
                  </a:lnTo>
                  <a:lnTo>
                    <a:pt x="2131" y="2627"/>
                  </a:lnTo>
                  <a:lnTo>
                    <a:pt x="2115" y="2624"/>
                  </a:lnTo>
                  <a:lnTo>
                    <a:pt x="2100" y="2618"/>
                  </a:lnTo>
                  <a:lnTo>
                    <a:pt x="2085" y="2611"/>
                  </a:lnTo>
                  <a:lnTo>
                    <a:pt x="2072" y="2603"/>
                  </a:lnTo>
                  <a:lnTo>
                    <a:pt x="2059" y="2593"/>
                  </a:lnTo>
                  <a:lnTo>
                    <a:pt x="2048" y="2582"/>
                  </a:lnTo>
                  <a:lnTo>
                    <a:pt x="2037" y="2571"/>
                  </a:lnTo>
                  <a:lnTo>
                    <a:pt x="2028" y="2559"/>
                  </a:lnTo>
                  <a:lnTo>
                    <a:pt x="2019" y="2545"/>
                  </a:lnTo>
                  <a:lnTo>
                    <a:pt x="2013" y="2531"/>
                  </a:lnTo>
                  <a:lnTo>
                    <a:pt x="2007" y="2516"/>
                  </a:lnTo>
                  <a:lnTo>
                    <a:pt x="2002" y="2499"/>
                  </a:lnTo>
                  <a:lnTo>
                    <a:pt x="2001" y="2483"/>
                  </a:lnTo>
                  <a:lnTo>
                    <a:pt x="1999" y="2467"/>
                  </a:lnTo>
                  <a:close/>
                  <a:moveTo>
                    <a:pt x="3499" y="3453"/>
                  </a:moveTo>
                  <a:lnTo>
                    <a:pt x="3499" y="3453"/>
                  </a:lnTo>
                  <a:lnTo>
                    <a:pt x="3501" y="3440"/>
                  </a:lnTo>
                  <a:lnTo>
                    <a:pt x="3502" y="3427"/>
                  </a:lnTo>
                  <a:lnTo>
                    <a:pt x="3505" y="3413"/>
                  </a:lnTo>
                  <a:lnTo>
                    <a:pt x="3509" y="3401"/>
                  </a:lnTo>
                  <a:lnTo>
                    <a:pt x="3515" y="3389"/>
                  </a:lnTo>
                  <a:lnTo>
                    <a:pt x="3523" y="3378"/>
                  </a:lnTo>
                  <a:lnTo>
                    <a:pt x="3530" y="3367"/>
                  </a:lnTo>
                  <a:lnTo>
                    <a:pt x="3539" y="3358"/>
                  </a:lnTo>
                  <a:lnTo>
                    <a:pt x="3548" y="3349"/>
                  </a:lnTo>
                  <a:lnTo>
                    <a:pt x="3558" y="3340"/>
                  </a:lnTo>
                  <a:lnTo>
                    <a:pt x="3570" y="3335"/>
                  </a:lnTo>
                  <a:lnTo>
                    <a:pt x="3582" y="3329"/>
                  </a:lnTo>
                  <a:lnTo>
                    <a:pt x="3594" y="3324"/>
                  </a:lnTo>
                  <a:lnTo>
                    <a:pt x="3607" y="3321"/>
                  </a:lnTo>
                  <a:lnTo>
                    <a:pt x="3621" y="3318"/>
                  </a:lnTo>
                  <a:lnTo>
                    <a:pt x="3634" y="3318"/>
                  </a:lnTo>
                  <a:lnTo>
                    <a:pt x="3649" y="3318"/>
                  </a:lnTo>
                  <a:lnTo>
                    <a:pt x="3662" y="3321"/>
                  </a:lnTo>
                  <a:lnTo>
                    <a:pt x="3676" y="3324"/>
                  </a:lnTo>
                  <a:lnTo>
                    <a:pt x="3687" y="3329"/>
                  </a:lnTo>
                  <a:lnTo>
                    <a:pt x="3699" y="3335"/>
                  </a:lnTo>
                  <a:lnTo>
                    <a:pt x="3710" y="3340"/>
                  </a:lnTo>
                  <a:lnTo>
                    <a:pt x="3720" y="3349"/>
                  </a:lnTo>
                  <a:lnTo>
                    <a:pt x="3730" y="3358"/>
                  </a:lnTo>
                  <a:lnTo>
                    <a:pt x="3739" y="3367"/>
                  </a:lnTo>
                  <a:lnTo>
                    <a:pt x="3747" y="3378"/>
                  </a:lnTo>
                  <a:lnTo>
                    <a:pt x="3754" y="3389"/>
                  </a:lnTo>
                  <a:lnTo>
                    <a:pt x="3759" y="3401"/>
                  </a:lnTo>
                  <a:lnTo>
                    <a:pt x="3765" y="3413"/>
                  </a:lnTo>
                  <a:lnTo>
                    <a:pt x="3768" y="3427"/>
                  </a:lnTo>
                  <a:lnTo>
                    <a:pt x="3769" y="3440"/>
                  </a:lnTo>
                  <a:lnTo>
                    <a:pt x="3770" y="3453"/>
                  </a:lnTo>
                  <a:lnTo>
                    <a:pt x="3769" y="3467"/>
                  </a:lnTo>
                  <a:lnTo>
                    <a:pt x="3768" y="3480"/>
                  </a:lnTo>
                  <a:lnTo>
                    <a:pt x="3765" y="3493"/>
                  </a:lnTo>
                  <a:lnTo>
                    <a:pt x="3759" y="3507"/>
                  </a:lnTo>
                  <a:lnTo>
                    <a:pt x="3754" y="3517"/>
                  </a:lnTo>
                  <a:lnTo>
                    <a:pt x="3747" y="3529"/>
                  </a:lnTo>
                  <a:lnTo>
                    <a:pt x="3739" y="3539"/>
                  </a:lnTo>
                  <a:lnTo>
                    <a:pt x="3730" y="3548"/>
                  </a:lnTo>
                  <a:lnTo>
                    <a:pt x="3720" y="3557"/>
                  </a:lnTo>
                  <a:lnTo>
                    <a:pt x="3710" y="3566"/>
                  </a:lnTo>
                  <a:lnTo>
                    <a:pt x="3699" y="3572"/>
                  </a:lnTo>
                  <a:lnTo>
                    <a:pt x="3687" y="3578"/>
                  </a:lnTo>
                  <a:lnTo>
                    <a:pt x="3676" y="3582"/>
                  </a:lnTo>
                  <a:lnTo>
                    <a:pt x="3662" y="3585"/>
                  </a:lnTo>
                  <a:lnTo>
                    <a:pt x="3649" y="3588"/>
                  </a:lnTo>
                  <a:lnTo>
                    <a:pt x="3634" y="3588"/>
                  </a:lnTo>
                  <a:lnTo>
                    <a:pt x="3621" y="3588"/>
                  </a:lnTo>
                  <a:lnTo>
                    <a:pt x="3607" y="3585"/>
                  </a:lnTo>
                  <a:lnTo>
                    <a:pt x="3594" y="3582"/>
                  </a:lnTo>
                  <a:lnTo>
                    <a:pt x="3582" y="3578"/>
                  </a:lnTo>
                  <a:lnTo>
                    <a:pt x="3570" y="3572"/>
                  </a:lnTo>
                  <a:lnTo>
                    <a:pt x="3558" y="3566"/>
                  </a:lnTo>
                  <a:lnTo>
                    <a:pt x="3548" y="3557"/>
                  </a:lnTo>
                  <a:lnTo>
                    <a:pt x="3539" y="3548"/>
                  </a:lnTo>
                  <a:lnTo>
                    <a:pt x="3530" y="3539"/>
                  </a:lnTo>
                  <a:lnTo>
                    <a:pt x="3523" y="3529"/>
                  </a:lnTo>
                  <a:lnTo>
                    <a:pt x="3515" y="3517"/>
                  </a:lnTo>
                  <a:lnTo>
                    <a:pt x="3509" y="3507"/>
                  </a:lnTo>
                  <a:lnTo>
                    <a:pt x="3505" y="3493"/>
                  </a:lnTo>
                  <a:lnTo>
                    <a:pt x="3502" y="3480"/>
                  </a:lnTo>
                  <a:lnTo>
                    <a:pt x="3501" y="3467"/>
                  </a:lnTo>
                  <a:lnTo>
                    <a:pt x="3499" y="3453"/>
                  </a:lnTo>
                  <a:close/>
                  <a:moveTo>
                    <a:pt x="24" y="3554"/>
                  </a:moveTo>
                  <a:lnTo>
                    <a:pt x="24" y="3554"/>
                  </a:lnTo>
                  <a:lnTo>
                    <a:pt x="13" y="3541"/>
                  </a:lnTo>
                  <a:lnTo>
                    <a:pt x="6" y="3526"/>
                  </a:lnTo>
                  <a:lnTo>
                    <a:pt x="1" y="3511"/>
                  </a:lnTo>
                  <a:lnTo>
                    <a:pt x="0" y="3495"/>
                  </a:lnTo>
                  <a:lnTo>
                    <a:pt x="1" y="3478"/>
                  </a:lnTo>
                  <a:lnTo>
                    <a:pt x="6" y="3462"/>
                  </a:lnTo>
                  <a:lnTo>
                    <a:pt x="13" y="3449"/>
                  </a:lnTo>
                  <a:lnTo>
                    <a:pt x="24" y="3435"/>
                  </a:lnTo>
                  <a:lnTo>
                    <a:pt x="386" y="3073"/>
                  </a:lnTo>
                  <a:lnTo>
                    <a:pt x="1445" y="4131"/>
                  </a:lnTo>
                  <a:lnTo>
                    <a:pt x="1209" y="4365"/>
                  </a:lnTo>
                  <a:lnTo>
                    <a:pt x="24" y="3554"/>
                  </a:lnTo>
                  <a:close/>
                </a:path>
              </a:pathLst>
            </a:custGeom>
            <a:solidFill>
              <a:srgbClr val="1B2851"/>
            </a:solidFill>
            <a:ln w="9525">
              <a:noFill/>
              <a:round/>
              <a:headEnd/>
              <a:tailEnd/>
            </a:ln>
          </p:spPr>
          <p:txBody>
            <a:bodyPr lIns="80147" tIns="40074" rIns="80147" bIns="40074"/>
            <a:lstStyle/>
            <a:p>
              <a:endParaRPr lang="de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A5B6CB-FEA0-AC4F-B850-C403F4157615}"/>
              </a:ext>
            </a:extLst>
          </p:cNvPr>
          <p:cNvGrpSpPr/>
          <p:nvPr/>
        </p:nvGrpSpPr>
        <p:grpSpPr>
          <a:xfrm>
            <a:off x="8394908" y="5478657"/>
            <a:ext cx="794550" cy="783732"/>
            <a:chOff x="9000215" y="5279157"/>
            <a:chExt cx="794550" cy="783732"/>
          </a:xfrm>
        </p:grpSpPr>
        <p:sp>
          <p:nvSpPr>
            <p:cNvPr id="43" name="Ellipse 33">
              <a:extLst>
                <a:ext uri="{FF2B5EF4-FFF2-40B4-BE49-F238E27FC236}">
                  <a16:creationId xmlns:a16="http://schemas.microsoft.com/office/drawing/2014/main" id="{564E0226-CCEB-A842-B6AB-A9620C516583}"/>
                </a:ext>
              </a:extLst>
            </p:cNvPr>
            <p:cNvSpPr/>
            <p:nvPr/>
          </p:nvSpPr>
          <p:spPr bwMode="gray">
            <a:xfrm>
              <a:off x="9073367" y="5362117"/>
              <a:ext cx="637992" cy="629306"/>
            </a:xfrm>
            <a:prstGeom prst="ellipse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9AA6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ad 1">
              <a:extLst>
                <a:ext uri="{FF2B5EF4-FFF2-40B4-BE49-F238E27FC236}">
                  <a16:creationId xmlns:a16="http://schemas.microsoft.com/office/drawing/2014/main" id="{7620669C-B1B8-7D4B-AD93-696833192019}"/>
                </a:ext>
              </a:extLst>
            </p:cNvPr>
            <p:cNvSpPr/>
            <p:nvPr/>
          </p:nvSpPr>
          <p:spPr bwMode="gray">
            <a:xfrm>
              <a:off x="9000215" y="5279157"/>
              <a:ext cx="794550" cy="783732"/>
            </a:xfrm>
            <a:prstGeom prst="donut">
              <a:avLst>
                <a:gd name="adj" fmla="val 11326"/>
              </a:avLst>
            </a:prstGeom>
            <a:solidFill>
              <a:srgbClr val="1C285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/>
            </a:p>
          </p:txBody>
        </p:sp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F7D019B4-5214-6A41-A783-4A8B457970D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56878" y="5456133"/>
              <a:ext cx="458199" cy="482956"/>
            </a:xfrm>
            <a:custGeom>
              <a:avLst/>
              <a:gdLst>
                <a:gd name="T0" fmla="*/ 2147483647 w 4790"/>
                <a:gd name="T1" fmla="*/ 2147483647 h 4763"/>
                <a:gd name="T2" fmla="*/ 2147483647 w 4790"/>
                <a:gd name="T3" fmla="*/ 2147483647 h 4763"/>
                <a:gd name="T4" fmla="*/ 2147483647 w 4790"/>
                <a:gd name="T5" fmla="*/ 2147483647 h 4763"/>
                <a:gd name="T6" fmla="*/ 2147483647 w 4790"/>
                <a:gd name="T7" fmla="*/ 2147483647 h 4763"/>
                <a:gd name="T8" fmla="*/ 2147483647 w 4790"/>
                <a:gd name="T9" fmla="*/ 2147483647 h 4763"/>
                <a:gd name="T10" fmla="*/ 2147483647 w 4790"/>
                <a:gd name="T11" fmla="*/ 2147483647 h 4763"/>
                <a:gd name="T12" fmla="*/ 2147483647 w 4790"/>
                <a:gd name="T13" fmla="*/ 2147483647 h 4763"/>
                <a:gd name="T14" fmla="*/ 2147483647 w 4790"/>
                <a:gd name="T15" fmla="*/ 2147483647 h 4763"/>
                <a:gd name="T16" fmla="*/ 2147483647 w 4790"/>
                <a:gd name="T17" fmla="*/ 2147483647 h 4763"/>
                <a:gd name="T18" fmla="*/ 2147483647 w 4790"/>
                <a:gd name="T19" fmla="*/ 2147483647 h 4763"/>
                <a:gd name="T20" fmla="*/ 2147483647 w 4790"/>
                <a:gd name="T21" fmla="*/ 2147483647 h 4763"/>
                <a:gd name="T22" fmla="*/ 2147483647 w 4790"/>
                <a:gd name="T23" fmla="*/ 2147483647 h 4763"/>
                <a:gd name="T24" fmla="*/ 2147483647 w 4790"/>
                <a:gd name="T25" fmla="*/ 2147483647 h 4763"/>
                <a:gd name="T26" fmla="*/ 2147483647 w 4790"/>
                <a:gd name="T27" fmla="*/ 2147483647 h 4763"/>
                <a:gd name="T28" fmla="*/ 2147483647 w 4790"/>
                <a:gd name="T29" fmla="*/ 2147483647 h 4763"/>
                <a:gd name="T30" fmla="*/ 2147483647 w 4790"/>
                <a:gd name="T31" fmla="*/ 0 h 4763"/>
                <a:gd name="T32" fmla="*/ 2147483647 w 4790"/>
                <a:gd name="T33" fmla="*/ 2147483647 h 4763"/>
                <a:gd name="T34" fmla="*/ 2147483647 w 4790"/>
                <a:gd name="T35" fmla="*/ 2147483647 h 4763"/>
                <a:gd name="T36" fmla="*/ 2147483647 w 4790"/>
                <a:gd name="T37" fmla="*/ 2147483647 h 4763"/>
                <a:gd name="T38" fmla="*/ 2147483647 w 4790"/>
                <a:gd name="T39" fmla="*/ 2147483647 h 4763"/>
                <a:gd name="T40" fmla="*/ 2147483647 w 4790"/>
                <a:gd name="T41" fmla="*/ 2147483647 h 4763"/>
                <a:gd name="T42" fmla="*/ 2147483647 w 4790"/>
                <a:gd name="T43" fmla="*/ 2147483647 h 4763"/>
                <a:gd name="T44" fmla="*/ 2147483647 w 4790"/>
                <a:gd name="T45" fmla="*/ 2147483647 h 4763"/>
                <a:gd name="T46" fmla="*/ 2147483647 w 4790"/>
                <a:gd name="T47" fmla="*/ 2147483647 h 4763"/>
                <a:gd name="T48" fmla="*/ 2147483647 w 4790"/>
                <a:gd name="T49" fmla="*/ 2147483647 h 4763"/>
                <a:gd name="T50" fmla="*/ 2147483647 w 4790"/>
                <a:gd name="T51" fmla="*/ 2147483647 h 4763"/>
                <a:gd name="T52" fmla="*/ 2147483647 w 4790"/>
                <a:gd name="T53" fmla="*/ 2147483647 h 4763"/>
                <a:gd name="T54" fmla="*/ 2147483647 w 4790"/>
                <a:gd name="T55" fmla="*/ 2147483647 h 4763"/>
                <a:gd name="T56" fmla="*/ 2147483647 w 4790"/>
                <a:gd name="T57" fmla="*/ 2147483647 h 4763"/>
                <a:gd name="T58" fmla="*/ 2147483647 w 4790"/>
                <a:gd name="T59" fmla="*/ 2147483647 h 4763"/>
                <a:gd name="T60" fmla="*/ 2147483647 w 4790"/>
                <a:gd name="T61" fmla="*/ 2147483647 h 4763"/>
                <a:gd name="T62" fmla="*/ 2147483647 w 4790"/>
                <a:gd name="T63" fmla="*/ 2147483647 h 4763"/>
                <a:gd name="T64" fmla="*/ 2147483647 w 4790"/>
                <a:gd name="T65" fmla="*/ 2147483647 h 4763"/>
                <a:gd name="T66" fmla="*/ 2147483647 w 4790"/>
                <a:gd name="T67" fmla="*/ 2147483647 h 4763"/>
                <a:gd name="T68" fmla="*/ 2147483647 w 4790"/>
                <a:gd name="T69" fmla="*/ 2147483647 h 4763"/>
                <a:gd name="T70" fmla="*/ 2147483647 w 4790"/>
                <a:gd name="T71" fmla="*/ 2147483647 h 4763"/>
                <a:gd name="T72" fmla="*/ 2147483647 w 4790"/>
                <a:gd name="T73" fmla="*/ 2147483647 h 4763"/>
                <a:gd name="T74" fmla="*/ 2147483647 w 4790"/>
                <a:gd name="T75" fmla="*/ 2147483647 h 4763"/>
                <a:gd name="T76" fmla="*/ 2147483647 w 4790"/>
                <a:gd name="T77" fmla="*/ 2147483647 h 4763"/>
                <a:gd name="T78" fmla="*/ 2147483647 w 4790"/>
                <a:gd name="T79" fmla="*/ 2147483647 h 4763"/>
                <a:gd name="T80" fmla="*/ 2147483647 w 4790"/>
                <a:gd name="T81" fmla="*/ 2147483647 h 4763"/>
                <a:gd name="T82" fmla="*/ 2147483647 w 4790"/>
                <a:gd name="T83" fmla="*/ 2147483647 h 4763"/>
                <a:gd name="T84" fmla="*/ 2147483647 w 4790"/>
                <a:gd name="T85" fmla="*/ 2147483647 h 4763"/>
                <a:gd name="T86" fmla="*/ 2147483647 w 4790"/>
                <a:gd name="T87" fmla="*/ 2147483647 h 4763"/>
                <a:gd name="T88" fmla="*/ 2147483647 w 4790"/>
                <a:gd name="T89" fmla="*/ 2147483647 h 4763"/>
                <a:gd name="T90" fmla="*/ 2147483647 w 4790"/>
                <a:gd name="T91" fmla="*/ 2147483647 h 4763"/>
                <a:gd name="T92" fmla="*/ 2147483647 w 4790"/>
                <a:gd name="T93" fmla="*/ 2147483647 h 4763"/>
                <a:gd name="T94" fmla="*/ 2147483647 w 4790"/>
                <a:gd name="T95" fmla="*/ 2147483647 h 4763"/>
                <a:gd name="T96" fmla="*/ 2147483647 w 4790"/>
                <a:gd name="T97" fmla="*/ 2147483647 h 4763"/>
                <a:gd name="T98" fmla="*/ 2147483647 w 4790"/>
                <a:gd name="T99" fmla="*/ 2147483647 h 4763"/>
                <a:gd name="T100" fmla="*/ 2147483647 w 4790"/>
                <a:gd name="T101" fmla="*/ 2147483647 h 4763"/>
                <a:gd name="T102" fmla="*/ 2147483647 w 4790"/>
                <a:gd name="T103" fmla="*/ 2147483647 h 4763"/>
                <a:gd name="T104" fmla="*/ 2147483647 w 4790"/>
                <a:gd name="T105" fmla="*/ 2147483647 h 4763"/>
                <a:gd name="T106" fmla="*/ 2147483647 w 4790"/>
                <a:gd name="T107" fmla="*/ 2147483647 h 4763"/>
                <a:gd name="T108" fmla="*/ 2147483647 w 4790"/>
                <a:gd name="T109" fmla="*/ 2147483647 h 4763"/>
                <a:gd name="T110" fmla="*/ 2147483647 w 4790"/>
                <a:gd name="T111" fmla="*/ 2147483647 h 4763"/>
                <a:gd name="T112" fmla="*/ 2147483647 w 4790"/>
                <a:gd name="T113" fmla="*/ 2147483647 h 4763"/>
                <a:gd name="T114" fmla="*/ 2147483647 w 4790"/>
                <a:gd name="T115" fmla="*/ 2147483647 h 4763"/>
                <a:gd name="T116" fmla="*/ 2147483647 w 4790"/>
                <a:gd name="T117" fmla="*/ 2147483647 h 4763"/>
                <a:gd name="T118" fmla="*/ 2147483647 w 4790"/>
                <a:gd name="T119" fmla="*/ 2147483647 h 47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790"/>
                <a:gd name="T181" fmla="*/ 0 h 4763"/>
                <a:gd name="T182" fmla="*/ 4790 w 4790"/>
                <a:gd name="T183" fmla="*/ 4763 h 47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790" h="4763">
                  <a:moveTo>
                    <a:pt x="2669" y="862"/>
                  </a:moveTo>
                  <a:lnTo>
                    <a:pt x="2669" y="1219"/>
                  </a:lnTo>
                  <a:lnTo>
                    <a:pt x="2569" y="1219"/>
                  </a:lnTo>
                  <a:lnTo>
                    <a:pt x="2569" y="862"/>
                  </a:lnTo>
                  <a:lnTo>
                    <a:pt x="2669" y="862"/>
                  </a:lnTo>
                  <a:close/>
                  <a:moveTo>
                    <a:pt x="2441" y="862"/>
                  </a:moveTo>
                  <a:lnTo>
                    <a:pt x="2441" y="1219"/>
                  </a:lnTo>
                  <a:lnTo>
                    <a:pt x="2341" y="1219"/>
                  </a:lnTo>
                  <a:lnTo>
                    <a:pt x="2341" y="862"/>
                  </a:lnTo>
                  <a:lnTo>
                    <a:pt x="2441" y="862"/>
                  </a:lnTo>
                  <a:close/>
                  <a:moveTo>
                    <a:pt x="2214" y="862"/>
                  </a:moveTo>
                  <a:lnTo>
                    <a:pt x="2214" y="1219"/>
                  </a:lnTo>
                  <a:lnTo>
                    <a:pt x="2115" y="1219"/>
                  </a:lnTo>
                  <a:lnTo>
                    <a:pt x="2115" y="862"/>
                  </a:lnTo>
                  <a:lnTo>
                    <a:pt x="2214" y="862"/>
                  </a:lnTo>
                  <a:close/>
                  <a:moveTo>
                    <a:pt x="2081" y="2490"/>
                  </a:moveTo>
                  <a:lnTo>
                    <a:pt x="1783" y="973"/>
                  </a:lnTo>
                  <a:lnTo>
                    <a:pt x="2029" y="973"/>
                  </a:lnTo>
                  <a:lnTo>
                    <a:pt x="2029" y="1072"/>
                  </a:lnTo>
                  <a:lnTo>
                    <a:pt x="1904" y="1072"/>
                  </a:lnTo>
                  <a:lnTo>
                    <a:pt x="2178" y="2471"/>
                  </a:lnTo>
                  <a:lnTo>
                    <a:pt x="2081" y="2490"/>
                  </a:lnTo>
                  <a:close/>
                  <a:moveTo>
                    <a:pt x="2345" y="3271"/>
                  </a:moveTo>
                  <a:lnTo>
                    <a:pt x="2345" y="2596"/>
                  </a:lnTo>
                  <a:lnTo>
                    <a:pt x="2445" y="2596"/>
                  </a:lnTo>
                  <a:lnTo>
                    <a:pt x="2445" y="3271"/>
                  </a:lnTo>
                  <a:lnTo>
                    <a:pt x="2345" y="3271"/>
                  </a:lnTo>
                  <a:close/>
                  <a:moveTo>
                    <a:pt x="1627" y="3271"/>
                  </a:moveTo>
                  <a:lnTo>
                    <a:pt x="1627" y="2698"/>
                  </a:lnTo>
                  <a:lnTo>
                    <a:pt x="1588" y="2673"/>
                  </a:lnTo>
                  <a:lnTo>
                    <a:pt x="1551" y="2648"/>
                  </a:lnTo>
                  <a:lnTo>
                    <a:pt x="1513" y="2621"/>
                  </a:lnTo>
                  <a:lnTo>
                    <a:pt x="1478" y="2592"/>
                  </a:lnTo>
                  <a:lnTo>
                    <a:pt x="1443" y="2563"/>
                  </a:lnTo>
                  <a:lnTo>
                    <a:pt x="1409" y="2533"/>
                  </a:lnTo>
                  <a:lnTo>
                    <a:pt x="1376" y="2502"/>
                  </a:lnTo>
                  <a:lnTo>
                    <a:pt x="1344" y="2470"/>
                  </a:lnTo>
                  <a:lnTo>
                    <a:pt x="1313" y="2436"/>
                  </a:lnTo>
                  <a:lnTo>
                    <a:pt x="1283" y="2403"/>
                  </a:lnTo>
                  <a:lnTo>
                    <a:pt x="1254" y="2367"/>
                  </a:lnTo>
                  <a:lnTo>
                    <a:pt x="1227" y="2330"/>
                  </a:lnTo>
                  <a:lnTo>
                    <a:pt x="1199" y="2294"/>
                  </a:lnTo>
                  <a:lnTo>
                    <a:pt x="1174" y="2256"/>
                  </a:lnTo>
                  <a:lnTo>
                    <a:pt x="1150" y="2217"/>
                  </a:lnTo>
                  <a:lnTo>
                    <a:pt x="1126" y="2178"/>
                  </a:lnTo>
                  <a:lnTo>
                    <a:pt x="1105" y="2139"/>
                  </a:lnTo>
                  <a:lnTo>
                    <a:pt x="1084" y="2098"/>
                  </a:lnTo>
                  <a:lnTo>
                    <a:pt x="1064" y="2055"/>
                  </a:lnTo>
                  <a:lnTo>
                    <a:pt x="1046" y="2013"/>
                  </a:lnTo>
                  <a:lnTo>
                    <a:pt x="1029" y="1970"/>
                  </a:lnTo>
                  <a:lnTo>
                    <a:pt x="1014" y="1926"/>
                  </a:lnTo>
                  <a:lnTo>
                    <a:pt x="999" y="1882"/>
                  </a:lnTo>
                  <a:lnTo>
                    <a:pt x="986" y="1837"/>
                  </a:lnTo>
                  <a:lnTo>
                    <a:pt x="975" y="1791"/>
                  </a:lnTo>
                  <a:lnTo>
                    <a:pt x="965" y="1745"/>
                  </a:lnTo>
                  <a:lnTo>
                    <a:pt x="957" y="1699"/>
                  </a:lnTo>
                  <a:lnTo>
                    <a:pt x="949" y="1652"/>
                  </a:lnTo>
                  <a:lnTo>
                    <a:pt x="944" y="1604"/>
                  </a:lnTo>
                  <a:lnTo>
                    <a:pt x="940" y="1556"/>
                  </a:lnTo>
                  <a:lnTo>
                    <a:pt x="938" y="1507"/>
                  </a:lnTo>
                  <a:lnTo>
                    <a:pt x="937" y="1459"/>
                  </a:lnTo>
                  <a:lnTo>
                    <a:pt x="938" y="1421"/>
                  </a:lnTo>
                  <a:lnTo>
                    <a:pt x="939" y="1384"/>
                  </a:lnTo>
                  <a:lnTo>
                    <a:pt x="942" y="1346"/>
                  </a:lnTo>
                  <a:lnTo>
                    <a:pt x="944" y="1309"/>
                  </a:lnTo>
                  <a:lnTo>
                    <a:pt x="949" y="1273"/>
                  </a:lnTo>
                  <a:lnTo>
                    <a:pt x="954" y="1237"/>
                  </a:lnTo>
                  <a:lnTo>
                    <a:pt x="959" y="1201"/>
                  </a:lnTo>
                  <a:lnTo>
                    <a:pt x="966" y="1165"/>
                  </a:lnTo>
                  <a:lnTo>
                    <a:pt x="974" y="1130"/>
                  </a:lnTo>
                  <a:lnTo>
                    <a:pt x="983" y="1094"/>
                  </a:lnTo>
                  <a:lnTo>
                    <a:pt x="993" y="1060"/>
                  </a:lnTo>
                  <a:lnTo>
                    <a:pt x="1003" y="1025"/>
                  </a:lnTo>
                  <a:lnTo>
                    <a:pt x="1014" y="991"/>
                  </a:lnTo>
                  <a:lnTo>
                    <a:pt x="1025" y="957"/>
                  </a:lnTo>
                  <a:lnTo>
                    <a:pt x="1037" y="924"/>
                  </a:lnTo>
                  <a:lnTo>
                    <a:pt x="1051" y="891"/>
                  </a:lnTo>
                  <a:lnTo>
                    <a:pt x="1066" y="858"/>
                  </a:lnTo>
                  <a:lnTo>
                    <a:pt x="1081" y="826"/>
                  </a:lnTo>
                  <a:lnTo>
                    <a:pt x="1096" y="795"/>
                  </a:lnTo>
                  <a:lnTo>
                    <a:pt x="1113" y="764"/>
                  </a:lnTo>
                  <a:lnTo>
                    <a:pt x="1130" y="732"/>
                  </a:lnTo>
                  <a:lnTo>
                    <a:pt x="1148" y="702"/>
                  </a:lnTo>
                  <a:lnTo>
                    <a:pt x="1167" y="673"/>
                  </a:lnTo>
                  <a:lnTo>
                    <a:pt x="1186" y="643"/>
                  </a:lnTo>
                  <a:lnTo>
                    <a:pt x="1206" y="614"/>
                  </a:lnTo>
                  <a:lnTo>
                    <a:pt x="1227" y="587"/>
                  </a:lnTo>
                  <a:lnTo>
                    <a:pt x="1248" y="558"/>
                  </a:lnTo>
                  <a:lnTo>
                    <a:pt x="1270" y="531"/>
                  </a:lnTo>
                  <a:lnTo>
                    <a:pt x="1293" y="504"/>
                  </a:lnTo>
                  <a:lnTo>
                    <a:pt x="1315" y="478"/>
                  </a:lnTo>
                  <a:lnTo>
                    <a:pt x="1340" y="452"/>
                  </a:lnTo>
                  <a:lnTo>
                    <a:pt x="1364" y="427"/>
                  </a:lnTo>
                  <a:lnTo>
                    <a:pt x="1389" y="402"/>
                  </a:lnTo>
                  <a:lnTo>
                    <a:pt x="1415" y="379"/>
                  </a:lnTo>
                  <a:lnTo>
                    <a:pt x="1441" y="356"/>
                  </a:lnTo>
                  <a:lnTo>
                    <a:pt x="1467" y="334"/>
                  </a:lnTo>
                  <a:lnTo>
                    <a:pt x="1495" y="311"/>
                  </a:lnTo>
                  <a:lnTo>
                    <a:pt x="1523" y="290"/>
                  </a:lnTo>
                  <a:lnTo>
                    <a:pt x="1551" y="269"/>
                  </a:lnTo>
                  <a:lnTo>
                    <a:pt x="1579" y="249"/>
                  </a:lnTo>
                  <a:lnTo>
                    <a:pt x="1609" y="230"/>
                  </a:lnTo>
                  <a:lnTo>
                    <a:pt x="1639" y="212"/>
                  </a:lnTo>
                  <a:lnTo>
                    <a:pt x="1669" y="193"/>
                  </a:lnTo>
                  <a:lnTo>
                    <a:pt x="1700" y="176"/>
                  </a:lnTo>
                  <a:lnTo>
                    <a:pt x="1731" y="159"/>
                  </a:lnTo>
                  <a:lnTo>
                    <a:pt x="1762" y="144"/>
                  </a:lnTo>
                  <a:lnTo>
                    <a:pt x="1795" y="130"/>
                  </a:lnTo>
                  <a:lnTo>
                    <a:pt x="1827" y="115"/>
                  </a:lnTo>
                  <a:lnTo>
                    <a:pt x="1861" y="101"/>
                  </a:lnTo>
                  <a:lnTo>
                    <a:pt x="1894" y="88"/>
                  </a:lnTo>
                  <a:lnTo>
                    <a:pt x="1928" y="77"/>
                  </a:lnTo>
                  <a:lnTo>
                    <a:pt x="1962" y="66"/>
                  </a:lnTo>
                  <a:lnTo>
                    <a:pt x="1996" y="56"/>
                  </a:lnTo>
                  <a:lnTo>
                    <a:pt x="2030" y="46"/>
                  </a:lnTo>
                  <a:lnTo>
                    <a:pt x="2066" y="37"/>
                  </a:lnTo>
                  <a:lnTo>
                    <a:pt x="2101" y="30"/>
                  </a:lnTo>
                  <a:lnTo>
                    <a:pt x="2137" y="22"/>
                  </a:lnTo>
                  <a:lnTo>
                    <a:pt x="2173" y="17"/>
                  </a:lnTo>
                  <a:lnTo>
                    <a:pt x="2209" y="12"/>
                  </a:lnTo>
                  <a:lnTo>
                    <a:pt x="2246" y="7"/>
                  </a:lnTo>
                  <a:lnTo>
                    <a:pt x="2283" y="5"/>
                  </a:lnTo>
                  <a:lnTo>
                    <a:pt x="2320" y="2"/>
                  </a:lnTo>
                  <a:lnTo>
                    <a:pt x="2358" y="1"/>
                  </a:lnTo>
                  <a:lnTo>
                    <a:pt x="2395" y="0"/>
                  </a:lnTo>
                  <a:lnTo>
                    <a:pt x="2432" y="1"/>
                  </a:lnTo>
                  <a:lnTo>
                    <a:pt x="2470" y="2"/>
                  </a:lnTo>
                  <a:lnTo>
                    <a:pt x="2507" y="5"/>
                  </a:lnTo>
                  <a:lnTo>
                    <a:pt x="2544" y="7"/>
                  </a:lnTo>
                  <a:lnTo>
                    <a:pt x="2581" y="12"/>
                  </a:lnTo>
                  <a:lnTo>
                    <a:pt x="2617" y="17"/>
                  </a:lnTo>
                  <a:lnTo>
                    <a:pt x="2653" y="22"/>
                  </a:lnTo>
                  <a:lnTo>
                    <a:pt x="2689" y="30"/>
                  </a:lnTo>
                  <a:lnTo>
                    <a:pt x="2725" y="37"/>
                  </a:lnTo>
                  <a:lnTo>
                    <a:pt x="2760" y="46"/>
                  </a:lnTo>
                  <a:lnTo>
                    <a:pt x="2795" y="56"/>
                  </a:lnTo>
                  <a:lnTo>
                    <a:pt x="2828" y="66"/>
                  </a:lnTo>
                  <a:lnTo>
                    <a:pt x="2863" y="77"/>
                  </a:lnTo>
                  <a:lnTo>
                    <a:pt x="2897" y="88"/>
                  </a:lnTo>
                  <a:lnTo>
                    <a:pt x="2929" y="101"/>
                  </a:lnTo>
                  <a:lnTo>
                    <a:pt x="2963" y="115"/>
                  </a:lnTo>
                  <a:lnTo>
                    <a:pt x="2995" y="130"/>
                  </a:lnTo>
                  <a:lnTo>
                    <a:pt x="3028" y="144"/>
                  </a:lnTo>
                  <a:lnTo>
                    <a:pt x="3059" y="159"/>
                  </a:lnTo>
                  <a:lnTo>
                    <a:pt x="3090" y="176"/>
                  </a:lnTo>
                  <a:lnTo>
                    <a:pt x="3121" y="193"/>
                  </a:lnTo>
                  <a:lnTo>
                    <a:pt x="3151" y="212"/>
                  </a:lnTo>
                  <a:lnTo>
                    <a:pt x="3181" y="230"/>
                  </a:lnTo>
                  <a:lnTo>
                    <a:pt x="3211" y="249"/>
                  </a:lnTo>
                  <a:lnTo>
                    <a:pt x="3239" y="269"/>
                  </a:lnTo>
                  <a:lnTo>
                    <a:pt x="3268" y="290"/>
                  </a:lnTo>
                  <a:lnTo>
                    <a:pt x="3295" y="311"/>
                  </a:lnTo>
                  <a:lnTo>
                    <a:pt x="3323" y="334"/>
                  </a:lnTo>
                  <a:lnTo>
                    <a:pt x="3349" y="356"/>
                  </a:lnTo>
                  <a:lnTo>
                    <a:pt x="3375" y="379"/>
                  </a:lnTo>
                  <a:lnTo>
                    <a:pt x="3401" y="402"/>
                  </a:lnTo>
                  <a:lnTo>
                    <a:pt x="3426" y="427"/>
                  </a:lnTo>
                  <a:lnTo>
                    <a:pt x="3451" y="452"/>
                  </a:lnTo>
                  <a:lnTo>
                    <a:pt x="3475" y="478"/>
                  </a:lnTo>
                  <a:lnTo>
                    <a:pt x="3497" y="504"/>
                  </a:lnTo>
                  <a:lnTo>
                    <a:pt x="3521" y="531"/>
                  </a:lnTo>
                  <a:lnTo>
                    <a:pt x="3542" y="558"/>
                  </a:lnTo>
                  <a:lnTo>
                    <a:pt x="3563" y="587"/>
                  </a:lnTo>
                  <a:lnTo>
                    <a:pt x="3584" y="614"/>
                  </a:lnTo>
                  <a:lnTo>
                    <a:pt x="3604" y="643"/>
                  </a:lnTo>
                  <a:lnTo>
                    <a:pt x="3624" y="673"/>
                  </a:lnTo>
                  <a:lnTo>
                    <a:pt x="3642" y="702"/>
                  </a:lnTo>
                  <a:lnTo>
                    <a:pt x="3660" y="732"/>
                  </a:lnTo>
                  <a:lnTo>
                    <a:pt x="3678" y="764"/>
                  </a:lnTo>
                  <a:lnTo>
                    <a:pt x="3694" y="795"/>
                  </a:lnTo>
                  <a:lnTo>
                    <a:pt x="3710" y="826"/>
                  </a:lnTo>
                  <a:lnTo>
                    <a:pt x="3725" y="858"/>
                  </a:lnTo>
                  <a:lnTo>
                    <a:pt x="3739" y="891"/>
                  </a:lnTo>
                  <a:lnTo>
                    <a:pt x="3753" y="924"/>
                  </a:lnTo>
                  <a:lnTo>
                    <a:pt x="3765" y="957"/>
                  </a:lnTo>
                  <a:lnTo>
                    <a:pt x="3776" y="991"/>
                  </a:lnTo>
                  <a:lnTo>
                    <a:pt x="3787" y="1025"/>
                  </a:lnTo>
                  <a:lnTo>
                    <a:pt x="3799" y="1060"/>
                  </a:lnTo>
                  <a:lnTo>
                    <a:pt x="3807" y="1094"/>
                  </a:lnTo>
                  <a:lnTo>
                    <a:pt x="3816" y="1130"/>
                  </a:lnTo>
                  <a:lnTo>
                    <a:pt x="3824" y="1165"/>
                  </a:lnTo>
                  <a:lnTo>
                    <a:pt x="3831" y="1201"/>
                  </a:lnTo>
                  <a:lnTo>
                    <a:pt x="3837" y="1237"/>
                  </a:lnTo>
                  <a:lnTo>
                    <a:pt x="3842" y="1273"/>
                  </a:lnTo>
                  <a:lnTo>
                    <a:pt x="3846" y="1309"/>
                  </a:lnTo>
                  <a:lnTo>
                    <a:pt x="3850" y="1346"/>
                  </a:lnTo>
                  <a:lnTo>
                    <a:pt x="3851" y="1384"/>
                  </a:lnTo>
                  <a:lnTo>
                    <a:pt x="3853" y="1421"/>
                  </a:lnTo>
                  <a:lnTo>
                    <a:pt x="3853" y="1459"/>
                  </a:lnTo>
                  <a:lnTo>
                    <a:pt x="3852" y="1507"/>
                  </a:lnTo>
                  <a:lnTo>
                    <a:pt x="3850" y="1556"/>
                  </a:lnTo>
                  <a:lnTo>
                    <a:pt x="3846" y="1604"/>
                  </a:lnTo>
                  <a:lnTo>
                    <a:pt x="3841" y="1652"/>
                  </a:lnTo>
                  <a:lnTo>
                    <a:pt x="3833" y="1699"/>
                  </a:lnTo>
                  <a:lnTo>
                    <a:pt x="3825" y="1745"/>
                  </a:lnTo>
                  <a:lnTo>
                    <a:pt x="3815" y="1791"/>
                  </a:lnTo>
                  <a:lnTo>
                    <a:pt x="3804" y="1837"/>
                  </a:lnTo>
                  <a:lnTo>
                    <a:pt x="3791" y="1882"/>
                  </a:lnTo>
                  <a:lnTo>
                    <a:pt x="3777" y="1926"/>
                  </a:lnTo>
                  <a:lnTo>
                    <a:pt x="3761" y="1970"/>
                  </a:lnTo>
                  <a:lnTo>
                    <a:pt x="3744" y="2013"/>
                  </a:lnTo>
                  <a:lnTo>
                    <a:pt x="3726" y="2055"/>
                  </a:lnTo>
                  <a:lnTo>
                    <a:pt x="3706" y="2098"/>
                  </a:lnTo>
                  <a:lnTo>
                    <a:pt x="3685" y="2139"/>
                  </a:lnTo>
                  <a:lnTo>
                    <a:pt x="3664" y="2178"/>
                  </a:lnTo>
                  <a:lnTo>
                    <a:pt x="3640" y="2217"/>
                  </a:lnTo>
                  <a:lnTo>
                    <a:pt x="3617" y="2256"/>
                  </a:lnTo>
                  <a:lnTo>
                    <a:pt x="3591" y="2294"/>
                  </a:lnTo>
                  <a:lnTo>
                    <a:pt x="3564" y="2330"/>
                  </a:lnTo>
                  <a:lnTo>
                    <a:pt x="3536" y="2367"/>
                  </a:lnTo>
                  <a:lnTo>
                    <a:pt x="3507" y="2403"/>
                  </a:lnTo>
                  <a:lnTo>
                    <a:pt x="3477" y="2436"/>
                  </a:lnTo>
                  <a:lnTo>
                    <a:pt x="3446" y="2470"/>
                  </a:lnTo>
                  <a:lnTo>
                    <a:pt x="3414" y="2502"/>
                  </a:lnTo>
                  <a:lnTo>
                    <a:pt x="3381" y="2533"/>
                  </a:lnTo>
                  <a:lnTo>
                    <a:pt x="3348" y="2563"/>
                  </a:lnTo>
                  <a:lnTo>
                    <a:pt x="3313" y="2592"/>
                  </a:lnTo>
                  <a:lnTo>
                    <a:pt x="3277" y="2621"/>
                  </a:lnTo>
                  <a:lnTo>
                    <a:pt x="3239" y="2648"/>
                  </a:lnTo>
                  <a:lnTo>
                    <a:pt x="3202" y="2673"/>
                  </a:lnTo>
                  <a:lnTo>
                    <a:pt x="3163" y="2698"/>
                  </a:lnTo>
                  <a:lnTo>
                    <a:pt x="3163" y="3271"/>
                  </a:lnTo>
                  <a:lnTo>
                    <a:pt x="2964" y="3271"/>
                  </a:lnTo>
                  <a:lnTo>
                    <a:pt x="2964" y="2583"/>
                  </a:lnTo>
                  <a:lnTo>
                    <a:pt x="3004" y="2561"/>
                  </a:lnTo>
                  <a:lnTo>
                    <a:pt x="3041" y="2537"/>
                  </a:lnTo>
                  <a:lnTo>
                    <a:pt x="3079" y="2512"/>
                  </a:lnTo>
                  <a:lnTo>
                    <a:pt x="3115" y="2487"/>
                  </a:lnTo>
                  <a:lnTo>
                    <a:pt x="3151" y="2461"/>
                  </a:lnTo>
                  <a:lnTo>
                    <a:pt x="3185" y="2434"/>
                  </a:lnTo>
                  <a:lnTo>
                    <a:pt x="3218" y="2405"/>
                  </a:lnTo>
                  <a:lnTo>
                    <a:pt x="3251" y="2377"/>
                  </a:lnTo>
                  <a:lnTo>
                    <a:pt x="3282" y="2348"/>
                  </a:lnTo>
                  <a:lnTo>
                    <a:pt x="3312" y="2317"/>
                  </a:lnTo>
                  <a:lnTo>
                    <a:pt x="3340" y="2286"/>
                  </a:lnTo>
                  <a:lnTo>
                    <a:pt x="3368" y="2254"/>
                  </a:lnTo>
                  <a:lnTo>
                    <a:pt x="3395" y="2221"/>
                  </a:lnTo>
                  <a:lnTo>
                    <a:pt x="3420" y="2187"/>
                  </a:lnTo>
                  <a:lnTo>
                    <a:pt x="3445" y="2154"/>
                  </a:lnTo>
                  <a:lnTo>
                    <a:pt x="3467" y="2119"/>
                  </a:lnTo>
                  <a:lnTo>
                    <a:pt x="3490" y="2083"/>
                  </a:lnTo>
                  <a:lnTo>
                    <a:pt x="3510" y="2046"/>
                  </a:lnTo>
                  <a:lnTo>
                    <a:pt x="3530" y="2009"/>
                  </a:lnTo>
                  <a:lnTo>
                    <a:pt x="3547" y="1970"/>
                  </a:lnTo>
                  <a:lnTo>
                    <a:pt x="3563" y="1932"/>
                  </a:lnTo>
                  <a:lnTo>
                    <a:pt x="3579" y="1892"/>
                  </a:lnTo>
                  <a:lnTo>
                    <a:pt x="3593" y="1852"/>
                  </a:lnTo>
                  <a:lnTo>
                    <a:pt x="3606" y="1811"/>
                  </a:lnTo>
                  <a:lnTo>
                    <a:pt x="3617" y="1770"/>
                  </a:lnTo>
                  <a:lnTo>
                    <a:pt x="3627" y="1728"/>
                  </a:lnTo>
                  <a:lnTo>
                    <a:pt x="3635" y="1684"/>
                  </a:lnTo>
                  <a:lnTo>
                    <a:pt x="3642" y="1640"/>
                  </a:lnTo>
                  <a:lnTo>
                    <a:pt x="3647" y="1596"/>
                  </a:lnTo>
                  <a:lnTo>
                    <a:pt x="3652" y="1551"/>
                  </a:lnTo>
                  <a:lnTo>
                    <a:pt x="3653" y="1505"/>
                  </a:lnTo>
                  <a:lnTo>
                    <a:pt x="3654" y="1459"/>
                  </a:lnTo>
                  <a:lnTo>
                    <a:pt x="3654" y="1426"/>
                  </a:lnTo>
                  <a:lnTo>
                    <a:pt x="3653" y="1394"/>
                  </a:lnTo>
                  <a:lnTo>
                    <a:pt x="3650" y="1361"/>
                  </a:lnTo>
                  <a:lnTo>
                    <a:pt x="3648" y="1330"/>
                  </a:lnTo>
                  <a:lnTo>
                    <a:pt x="3644" y="1298"/>
                  </a:lnTo>
                  <a:lnTo>
                    <a:pt x="3639" y="1267"/>
                  </a:lnTo>
                  <a:lnTo>
                    <a:pt x="3634" y="1236"/>
                  </a:lnTo>
                  <a:lnTo>
                    <a:pt x="3628" y="1204"/>
                  </a:lnTo>
                  <a:lnTo>
                    <a:pt x="3622" y="1175"/>
                  </a:lnTo>
                  <a:lnTo>
                    <a:pt x="3614" y="1143"/>
                  </a:lnTo>
                  <a:lnTo>
                    <a:pt x="3607" y="1114"/>
                  </a:lnTo>
                  <a:lnTo>
                    <a:pt x="3598" y="1084"/>
                  </a:lnTo>
                  <a:lnTo>
                    <a:pt x="3588" y="1055"/>
                  </a:lnTo>
                  <a:lnTo>
                    <a:pt x="3578" y="1025"/>
                  </a:lnTo>
                  <a:lnTo>
                    <a:pt x="3567" y="996"/>
                  </a:lnTo>
                  <a:lnTo>
                    <a:pt x="3556" y="969"/>
                  </a:lnTo>
                  <a:lnTo>
                    <a:pt x="3543" y="940"/>
                  </a:lnTo>
                  <a:lnTo>
                    <a:pt x="3530" y="913"/>
                  </a:lnTo>
                  <a:lnTo>
                    <a:pt x="3502" y="858"/>
                  </a:lnTo>
                  <a:lnTo>
                    <a:pt x="3472" y="806"/>
                  </a:lnTo>
                  <a:lnTo>
                    <a:pt x="3439" y="755"/>
                  </a:lnTo>
                  <a:lnTo>
                    <a:pt x="3404" y="705"/>
                  </a:lnTo>
                  <a:lnTo>
                    <a:pt x="3366" y="658"/>
                  </a:lnTo>
                  <a:lnTo>
                    <a:pt x="3327" y="612"/>
                  </a:lnTo>
                  <a:lnTo>
                    <a:pt x="3285" y="568"/>
                  </a:lnTo>
                  <a:lnTo>
                    <a:pt x="3242" y="527"/>
                  </a:lnTo>
                  <a:lnTo>
                    <a:pt x="3196" y="487"/>
                  </a:lnTo>
                  <a:lnTo>
                    <a:pt x="3148" y="450"/>
                  </a:lnTo>
                  <a:lnTo>
                    <a:pt x="3099" y="415"/>
                  </a:lnTo>
                  <a:lnTo>
                    <a:pt x="3048" y="382"/>
                  </a:lnTo>
                  <a:lnTo>
                    <a:pt x="2995" y="351"/>
                  </a:lnTo>
                  <a:lnTo>
                    <a:pt x="2941" y="324"/>
                  </a:lnTo>
                  <a:lnTo>
                    <a:pt x="2913" y="310"/>
                  </a:lnTo>
                  <a:lnTo>
                    <a:pt x="2886" y="299"/>
                  </a:lnTo>
                  <a:lnTo>
                    <a:pt x="2857" y="286"/>
                  </a:lnTo>
                  <a:lnTo>
                    <a:pt x="2828" y="277"/>
                  </a:lnTo>
                  <a:lnTo>
                    <a:pt x="2799" y="265"/>
                  </a:lnTo>
                  <a:lnTo>
                    <a:pt x="2770" y="257"/>
                  </a:lnTo>
                  <a:lnTo>
                    <a:pt x="2740" y="248"/>
                  </a:lnTo>
                  <a:lnTo>
                    <a:pt x="2710" y="239"/>
                  </a:lnTo>
                  <a:lnTo>
                    <a:pt x="2679" y="232"/>
                  </a:lnTo>
                  <a:lnTo>
                    <a:pt x="2649" y="225"/>
                  </a:lnTo>
                  <a:lnTo>
                    <a:pt x="2618" y="219"/>
                  </a:lnTo>
                  <a:lnTo>
                    <a:pt x="2587" y="214"/>
                  </a:lnTo>
                  <a:lnTo>
                    <a:pt x="2556" y="209"/>
                  </a:lnTo>
                  <a:lnTo>
                    <a:pt x="2523" y="206"/>
                  </a:lnTo>
                  <a:lnTo>
                    <a:pt x="2492" y="203"/>
                  </a:lnTo>
                  <a:lnTo>
                    <a:pt x="2460" y="201"/>
                  </a:lnTo>
                  <a:lnTo>
                    <a:pt x="2427" y="201"/>
                  </a:lnTo>
                  <a:lnTo>
                    <a:pt x="2395" y="199"/>
                  </a:lnTo>
                  <a:lnTo>
                    <a:pt x="2363" y="201"/>
                  </a:lnTo>
                  <a:lnTo>
                    <a:pt x="2330" y="201"/>
                  </a:lnTo>
                  <a:lnTo>
                    <a:pt x="2298" y="203"/>
                  </a:lnTo>
                  <a:lnTo>
                    <a:pt x="2267" y="206"/>
                  </a:lnTo>
                  <a:lnTo>
                    <a:pt x="2234" y="209"/>
                  </a:lnTo>
                  <a:lnTo>
                    <a:pt x="2203" y="214"/>
                  </a:lnTo>
                  <a:lnTo>
                    <a:pt x="2172" y="219"/>
                  </a:lnTo>
                  <a:lnTo>
                    <a:pt x="2141" y="225"/>
                  </a:lnTo>
                  <a:lnTo>
                    <a:pt x="2111" y="232"/>
                  </a:lnTo>
                  <a:lnTo>
                    <a:pt x="2080" y="239"/>
                  </a:lnTo>
                  <a:lnTo>
                    <a:pt x="2050" y="248"/>
                  </a:lnTo>
                  <a:lnTo>
                    <a:pt x="2020" y="257"/>
                  </a:lnTo>
                  <a:lnTo>
                    <a:pt x="1991" y="265"/>
                  </a:lnTo>
                  <a:lnTo>
                    <a:pt x="1963" y="277"/>
                  </a:lnTo>
                  <a:lnTo>
                    <a:pt x="1933" y="286"/>
                  </a:lnTo>
                  <a:lnTo>
                    <a:pt x="1906" y="299"/>
                  </a:lnTo>
                  <a:lnTo>
                    <a:pt x="1877" y="310"/>
                  </a:lnTo>
                  <a:lnTo>
                    <a:pt x="1849" y="324"/>
                  </a:lnTo>
                  <a:lnTo>
                    <a:pt x="1795" y="351"/>
                  </a:lnTo>
                  <a:lnTo>
                    <a:pt x="1742" y="382"/>
                  </a:lnTo>
                  <a:lnTo>
                    <a:pt x="1691" y="415"/>
                  </a:lnTo>
                  <a:lnTo>
                    <a:pt x="1642" y="450"/>
                  </a:lnTo>
                  <a:lnTo>
                    <a:pt x="1594" y="487"/>
                  </a:lnTo>
                  <a:lnTo>
                    <a:pt x="1548" y="527"/>
                  </a:lnTo>
                  <a:lnTo>
                    <a:pt x="1505" y="568"/>
                  </a:lnTo>
                  <a:lnTo>
                    <a:pt x="1463" y="612"/>
                  </a:lnTo>
                  <a:lnTo>
                    <a:pt x="1424" y="658"/>
                  </a:lnTo>
                  <a:lnTo>
                    <a:pt x="1386" y="705"/>
                  </a:lnTo>
                  <a:lnTo>
                    <a:pt x="1351" y="755"/>
                  </a:lnTo>
                  <a:lnTo>
                    <a:pt x="1319" y="806"/>
                  </a:lnTo>
                  <a:lnTo>
                    <a:pt x="1288" y="858"/>
                  </a:lnTo>
                  <a:lnTo>
                    <a:pt x="1260" y="913"/>
                  </a:lnTo>
                  <a:lnTo>
                    <a:pt x="1248" y="940"/>
                  </a:lnTo>
                  <a:lnTo>
                    <a:pt x="1235" y="969"/>
                  </a:lnTo>
                  <a:lnTo>
                    <a:pt x="1223" y="996"/>
                  </a:lnTo>
                  <a:lnTo>
                    <a:pt x="1213" y="1025"/>
                  </a:lnTo>
                  <a:lnTo>
                    <a:pt x="1202" y="1055"/>
                  </a:lnTo>
                  <a:lnTo>
                    <a:pt x="1193" y="1084"/>
                  </a:lnTo>
                  <a:lnTo>
                    <a:pt x="1184" y="1114"/>
                  </a:lnTo>
                  <a:lnTo>
                    <a:pt x="1176" y="1143"/>
                  </a:lnTo>
                  <a:lnTo>
                    <a:pt x="1168" y="1175"/>
                  </a:lnTo>
                  <a:lnTo>
                    <a:pt x="1162" y="1204"/>
                  </a:lnTo>
                  <a:lnTo>
                    <a:pt x="1156" y="1236"/>
                  </a:lnTo>
                  <a:lnTo>
                    <a:pt x="1151" y="1267"/>
                  </a:lnTo>
                  <a:lnTo>
                    <a:pt x="1146" y="1298"/>
                  </a:lnTo>
                  <a:lnTo>
                    <a:pt x="1142" y="1330"/>
                  </a:lnTo>
                  <a:lnTo>
                    <a:pt x="1140" y="1361"/>
                  </a:lnTo>
                  <a:lnTo>
                    <a:pt x="1138" y="1394"/>
                  </a:lnTo>
                  <a:lnTo>
                    <a:pt x="1137" y="1426"/>
                  </a:lnTo>
                  <a:lnTo>
                    <a:pt x="1136" y="1459"/>
                  </a:lnTo>
                  <a:lnTo>
                    <a:pt x="1137" y="1505"/>
                  </a:lnTo>
                  <a:lnTo>
                    <a:pt x="1140" y="1551"/>
                  </a:lnTo>
                  <a:lnTo>
                    <a:pt x="1143" y="1596"/>
                  </a:lnTo>
                  <a:lnTo>
                    <a:pt x="1148" y="1640"/>
                  </a:lnTo>
                  <a:lnTo>
                    <a:pt x="1156" y="1684"/>
                  </a:lnTo>
                  <a:lnTo>
                    <a:pt x="1163" y="1728"/>
                  </a:lnTo>
                  <a:lnTo>
                    <a:pt x="1173" y="1770"/>
                  </a:lnTo>
                  <a:lnTo>
                    <a:pt x="1184" y="1811"/>
                  </a:lnTo>
                  <a:lnTo>
                    <a:pt x="1197" y="1852"/>
                  </a:lnTo>
                  <a:lnTo>
                    <a:pt x="1211" y="1892"/>
                  </a:lnTo>
                  <a:lnTo>
                    <a:pt x="1227" y="1932"/>
                  </a:lnTo>
                  <a:lnTo>
                    <a:pt x="1243" y="1970"/>
                  </a:lnTo>
                  <a:lnTo>
                    <a:pt x="1262" y="2009"/>
                  </a:lnTo>
                  <a:lnTo>
                    <a:pt x="1280" y="2046"/>
                  </a:lnTo>
                  <a:lnTo>
                    <a:pt x="1301" y="2083"/>
                  </a:lnTo>
                  <a:lnTo>
                    <a:pt x="1323" y="2119"/>
                  </a:lnTo>
                  <a:lnTo>
                    <a:pt x="1346" y="2154"/>
                  </a:lnTo>
                  <a:lnTo>
                    <a:pt x="1370" y="2187"/>
                  </a:lnTo>
                  <a:lnTo>
                    <a:pt x="1396" y="2221"/>
                  </a:lnTo>
                  <a:lnTo>
                    <a:pt x="1422" y="2254"/>
                  </a:lnTo>
                  <a:lnTo>
                    <a:pt x="1450" y="2286"/>
                  </a:lnTo>
                  <a:lnTo>
                    <a:pt x="1478" y="2317"/>
                  </a:lnTo>
                  <a:lnTo>
                    <a:pt x="1509" y="2348"/>
                  </a:lnTo>
                  <a:lnTo>
                    <a:pt x="1541" y="2377"/>
                  </a:lnTo>
                  <a:lnTo>
                    <a:pt x="1572" y="2405"/>
                  </a:lnTo>
                  <a:lnTo>
                    <a:pt x="1605" y="2434"/>
                  </a:lnTo>
                  <a:lnTo>
                    <a:pt x="1640" y="2461"/>
                  </a:lnTo>
                  <a:lnTo>
                    <a:pt x="1675" y="2487"/>
                  </a:lnTo>
                  <a:lnTo>
                    <a:pt x="1711" y="2512"/>
                  </a:lnTo>
                  <a:lnTo>
                    <a:pt x="1749" y="2537"/>
                  </a:lnTo>
                  <a:lnTo>
                    <a:pt x="1786" y="2561"/>
                  </a:lnTo>
                  <a:lnTo>
                    <a:pt x="1826" y="2583"/>
                  </a:lnTo>
                  <a:lnTo>
                    <a:pt x="1826" y="3271"/>
                  </a:lnTo>
                  <a:lnTo>
                    <a:pt x="1627" y="3271"/>
                  </a:lnTo>
                  <a:close/>
                  <a:moveTo>
                    <a:pt x="1827" y="3841"/>
                  </a:moveTo>
                  <a:lnTo>
                    <a:pt x="1826" y="4301"/>
                  </a:lnTo>
                  <a:lnTo>
                    <a:pt x="2204" y="4564"/>
                  </a:lnTo>
                  <a:lnTo>
                    <a:pt x="2591" y="4564"/>
                  </a:lnTo>
                  <a:lnTo>
                    <a:pt x="2949" y="4315"/>
                  </a:lnTo>
                  <a:lnTo>
                    <a:pt x="1827" y="3841"/>
                  </a:lnTo>
                  <a:close/>
                  <a:moveTo>
                    <a:pt x="1661" y="3470"/>
                  </a:moveTo>
                  <a:lnTo>
                    <a:pt x="2970" y="4028"/>
                  </a:lnTo>
                  <a:lnTo>
                    <a:pt x="2970" y="3920"/>
                  </a:lnTo>
                  <a:lnTo>
                    <a:pt x="1916" y="3470"/>
                  </a:lnTo>
                  <a:lnTo>
                    <a:pt x="3170" y="3470"/>
                  </a:lnTo>
                  <a:lnTo>
                    <a:pt x="3170" y="4406"/>
                  </a:lnTo>
                  <a:lnTo>
                    <a:pt x="2653" y="4763"/>
                  </a:lnTo>
                  <a:lnTo>
                    <a:pt x="2142" y="4763"/>
                  </a:lnTo>
                  <a:lnTo>
                    <a:pt x="1625" y="4406"/>
                  </a:lnTo>
                  <a:lnTo>
                    <a:pt x="1629" y="3470"/>
                  </a:lnTo>
                  <a:lnTo>
                    <a:pt x="1661" y="3470"/>
                  </a:lnTo>
                  <a:close/>
                  <a:moveTo>
                    <a:pt x="2620" y="2471"/>
                  </a:moveTo>
                  <a:lnTo>
                    <a:pt x="2886" y="1072"/>
                  </a:lnTo>
                  <a:lnTo>
                    <a:pt x="2770" y="1072"/>
                  </a:lnTo>
                  <a:lnTo>
                    <a:pt x="2770" y="973"/>
                  </a:lnTo>
                  <a:lnTo>
                    <a:pt x="3007" y="973"/>
                  </a:lnTo>
                  <a:lnTo>
                    <a:pt x="2719" y="2490"/>
                  </a:lnTo>
                  <a:lnTo>
                    <a:pt x="2620" y="2471"/>
                  </a:lnTo>
                  <a:close/>
                  <a:moveTo>
                    <a:pt x="3860" y="2201"/>
                  </a:moveTo>
                  <a:lnTo>
                    <a:pt x="4518" y="2581"/>
                  </a:lnTo>
                  <a:lnTo>
                    <a:pt x="4419" y="2754"/>
                  </a:lnTo>
                  <a:lnTo>
                    <a:pt x="3758" y="2372"/>
                  </a:lnTo>
                  <a:lnTo>
                    <a:pt x="3785" y="2330"/>
                  </a:lnTo>
                  <a:lnTo>
                    <a:pt x="3811" y="2288"/>
                  </a:lnTo>
                  <a:lnTo>
                    <a:pt x="3836" y="2244"/>
                  </a:lnTo>
                  <a:lnTo>
                    <a:pt x="3860" y="2201"/>
                  </a:lnTo>
                  <a:close/>
                  <a:moveTo>
                    <a:pt x="371" y="186"/>
                  </a:moveTo>
                  <a:lnTo>
                    <a:pt x="1008" y="553"/>
                  </a:lnTo>
                  <a:lnTo>
                    <a:pt x="981" y="595"/>
                  </a:lnTo>
                  <a:lnTo>
                    <a:pt x="957" y="639"/>
                  </a:lnTo>
                  <a:lnTo>
                    <a:pt x="933" y="683"/>
                  </a:lnTo>
                  <a:lnTo>
                    <a:pt x="910" y="727"/>
                  </a:lnTo>
                  <a:lnTo>
                    <a:pt x="272" y="359"/>
                  </a:lnTo>
                  <a:lnTo>
                    <a:pt x="371" y="186"/>
                  </a:lnTo>
                  <a:close/>
                  <a:moveTo>
                    <a:pt x="1035" y="2370"/>
                  </a:moveTo>
                  <a:lnTo>
                    <a:pt x="371" y="2754"/>
                  </a:lnTo>
                  <a:lnTo>
                    <a:pt x="272" y="2581"/>
                  </a:lnTo>
                  <a:lnTo>
                    <a:pt x="933" y="2200"/>
                  </a:lnTo>
                  <a:lnTo>
                    <a:pt x="957" y="2243"/>
                  </a:lnTo>
                  <a:lnTo>
                    <a:pt x="981" y="2287"/>
                  </a:lnTo>
                  <a:lnTo>
                    <a:pt x="1008" y="2329"/>
                  </a:lnTo>
                  <a:lnTo>
                    <a:pt x="1035" y="2370"/>
                  </a:lnTo>
                  <a:close/>
                  <a:moveTo>
                    <a:pt x="4518" y="359"/>
                  </a:moveTo>
                  <a:lnTo>
                    <a:pt x="3882" y="726"/>
                  </a:lnTo>
                  <a:lnTo>
                    <a:pt x="3860" y="681"/>
                  </a:lnTo>
                  <a:lnTo>
                    <a:pt x="3836" y="638"/>
                  </a:lnTo>
                  <a:lnTo>
                    <a:pt x="3811" y="594"/>
                  </a:lnTo>
                  <a:lnTo>
                    <a:pt x="3785" y="552"/>
                  </a:lnTo>
                  <a:lnTo>
                    <a:pt x="4419" y="186"/>
                  </a:lnTo>
                  <a:lnTo>
                    <a:pt x="4518" y="359"/>
                  </a:lnTo>
                  <a:close/>
                  <a:moveTo>
                    <a:pt x="753" y="1569"/>
                  </a:moveTo>
                  <a:lnTo>
                    <a:pt x="0" y="1569"/>
                  </a:lnTo>
                  <a:lnTo>
                    <a:pt x="0" y="1370"/>
                  </a:lnTo>
                  <a:lnTo>
                    <a:pt x="750" y="1370"/>
                  </a:lnTo>
                  <a:lnTo>
                    <a:pt x="749" y="1405"/>
                  </a:lnTo>
                  <a:lnTo>
                    <a:pt x="749" y="1441"/>
                  </a:lnTo>
                  <a:lnTo>
                    <a:pt x="750" y="1506"/>
                  </a:lnTo>
                  <a:lnTo>
                    <a:pt x="753" y="1569"/>
                  </a:lnTo>
                  <a:close/>
                  <a:moveTo>
                    <a:pt x="4790" y="1569"/>
                  </a:moveTo>
                  <a:lnTo>
                    <a:pt x="4040" y="1569"/>
                  </a:lnTo>
                  <a:lnTo>
                    <a:pt x="4044" y="1506"/>
                  </a:lnTo>
                  <a:lnTo>
                    <a:pt x="4045" y="1441"/>
                  </a:lnTo>
                  <a:lnTo>
                    <a:pt x="4044" y="1405"/>
                  </a:lnTo>
                  <a:lnTo>
                    <a:pt x="4043" y="1370"/>
                  </a:lnTo>
                  <a:lnTo>
                    <a:pt x="4790" y="1370"/>
                  </a:lnTo>
                  <a:lnTo>
                    <a:pt x="4790" y="1569"/>
                  </a:lnTo>
                  <a:close/>
                </a:path>
              </a:pathLst>
            </a:custGeom>
            <a:solidFill>
              <a:srgbClr val="1B2851"/>
            </a:solidFill>
            <a:ln w="9525">
              <a:noFill/>
              <a:round/>
              <a:headEnd/>
              <a:tailEnd/>
            </a:ln>
          </p:spPr>
          <p:txBody>
            <a:bodyPr lIns="80147" tIns="40074" rIns="80147" bIns="40074"/>
            <a:lstStyle/>
            <a:p>
              <a:endParaRPr lang="de-DE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6E9BC4-0D14-064F-87B8-D34090DB88DE}"/>
              </a:ext>
            </a:extLst>
          </p:cNvPr>
          <p:cNvGrpSpPr/>
          <p:nvPr/>
        </p:nvGrpSpPr>
        <p:grpSpPr>
          <a:xfrm>
            <a:off x="3401673" y="5478657"/>
            <a:ext cx="794550" cy="783732"/>
            <a:chOff x="4050241" y="5279157"/>
            <a:chExt cx="794550" cy="783732"/>
          </a:xfrm>
        </p:grpSpPr>
        <p:sp>
          <p:nvSpPr>
            <p:cNvPr id="38" name="Ellipse 33">
              <a:extLst>
                <a:ext uri="{FF2B5EF4-FFF2-40B4-BE49-F238E27FC236}">
                  <a16:creationId xmlns:a16="http://schemas.microsoft.com/office/drawing/2014/main" id="{8E295469-F988-E243-903E-1811436C5ED9}"/>
                </a:ext>
              </a:extLst>
            </p:cNvPr>
            <p:cNvSpPr/>
            <p:nvPr/>
          </p:nvSpPr>
          <p:spPr bwMode="gray">
            <a:xfrm>
              <a:off x="4123393" y="5362117"/>
              <a:ext cx="637992" cy="629306"/>
            </a:xfrm>
            <a:prstGeom prst="ellipse">
              <a:avLst/>
            </a:prstGeom>
            <a:solidFill>
              <a:schemeClr val="bg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9AA6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ad 1">
              <a:extLst>
                <a:ext uri="{FF2B5EF4-FFF2-40B4-BE49-F238E27FC236}">
                  <a16:creationId xmlns:a16="http://schemas.microsoft.com/office/drawing/2014/main" id="{36EE9181-C2D8-FA4B-8C81-252D665AFDA3}"/>
                </a:ext>
              </a:extLst>
            </p:cNvPr>
            <p:cNvSpPr/>
            <p:nvPr/>
          </p:nvSpPr>
          <p:spPr bwMode="gray">
            <a:xfrm>
              <a:off x="4050241" y="5279157"/>
              <a:ext cx="794550" cy="783732"/>
            </a:xfrm>
            <a:prstGeom prst="donut">
              <a:avLst>
                <a:gd name="adj" fmla="val 11326"/>
              </a:avLst>
            </a:prstGeom>
            <a:solidFill>
              <a:srgbClr val="1C2851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/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5A78EC28-587F-F64C-AFF6-D2CCBAFA198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43313" y="5446883"/>
              <a:ext cx="389101" cy="430049"/>
            </a:xfrm>
            <a:custGeom>
              <a:avLst/>
              <a:gdLst>
                <a:gd name="T0" fmla="*/ 396 w 2380"/>
                <a:gd name="T1" fmla="*/ 336 h 2480"/>
                <a:gd name="T2" fmla="*/ 86 w 2380"/>
                <a:gd name="T3" fmla="*/ 1329 h 2480"/>
                <a:gd name="T4" fmla="*/ 14 w 2380"/>
                <a:gd name="T5" fmla="*/ 1388 h 2480"/>
                <a:gd name="T6" fmla="*/ 2 w 2380"/>
                <a:gd name="T7" fmla="*/ 1472 h 2480"/>
                <a:gd name="T8" fmla="*/ 55 w 2380"/>
                <a:gd name="T9" fmla="*/ 1549 h 2480"/>
                <a:gd name="T10" fmla="*/ 537 w 2380"/>
                <a:gd name="T11" fmla="*/ 1571 h 2480"/>
                <a:gd name="T12" fmla="*/ 624 w 2380"/>
                <a:gd name="T13" fmla="*/ 1534 h 2480"/>
                <a:gd name="T14" fmla="*/ 661 w 2380"/>
                <a:gd name="T15" fmla="*/ 1447 h 2480"/>
                <a:gd name="T16" fmla="*/ 632 w 2380"/>
                <a:gd name="T17" fmla="*/ 1368 h 2480"/>
                <a:gd name="T18" fmla="*/ 549 w 2380"/>
                <a:gd name="T19" fmla="*/ 1323 h 2480"/>
                <a:gd name="T20" fmla="*/ 380 w 2380"/>
                <a:gd name="T21" fmla="*/ 199 h 2480"/>
                <a:gd name="T22" fmla="*/ 431 w 2380"/>
                <a:gd name="T23" fmla="*/ 138 h 2480"/>
                <a:gd name="T24" fmla="*/ 427 w 2380"/>
                <a:gd name="T25" fmla="*/ 65 h 2480"/>
                <a:gd name="T26" fmla="*/ 371 w 2380"/>
                <a:gd name="T27" fmla="*/ 9 h 2480"/>
                <a:gd name="T28" fmla="*/ 299 w 2380"/>
                <a:gd name="T29" fmla="*/ 4 h 2480"/>
                <a:gd name="T30" fmla="*/ 237 w 2380"/>
                <a:gd name="T31" fmla="*/ 56 h 2480"/>
                <a:gd name="T32" fmla="*/ 227 w 2380"/>
                <a:gd name="T33" fmla="*/ 127 h 2480"/>
                <a:gd name="T34" fmla="*/ 271 w 2380"/>
                <a:gd name="T35" fmla="*/ 194 h 2480"/>
                <a:gd name="T36" fmla="*/ 1257 w 2380"/>
                <a:gd name="T37" fmla="*/ 1717 h 2480"/>
                <a:gd name="T38" fmla="*/ 1123 w 2380"/>
                <a:gd name="T39" fmla="*/ 2480 h 2480"/>
                <a:gd name="T40" fmla="*/ 1249 w 2380"/>
                <a:gd name="T41" fmla="*/ 194 h 2480"/>
                <a:gd name="T42" fmla="*/ 1294 w 2380"/>
                <a:gd name="T43" fmla="*/ 127 h 2480"/>
                <a:gd name="T44" fmla="*/ 1283 w 2380"/>
                <a:gd name="T45" fmla="*/ 56 h 2480"/>
                <a:gd name="T46" fmla="*/ 1222 w 2380"/>
                <a:gd name="T47" fmla="*/ 4 h 2480"/>
                <a:gd name="T48" fmla="*/ 1149 w 2380"/>
                <a:gd name="T49" fmla="*/ 9 h 2480"/>
                <a:gd name="T50" fmla="*/ 1093 w 2380"/>
                <a:gd name="T51" fmla="*/ 65 h 2480"/>
                <a:gd name="T52" fmla="*/ 1090 w 2380"/>
                <a:gd name="T53" fmla="*/ 138 h 2480"/>
                <a:gd name="T54" fmla="*/ 1140 w 2380"/>
                <a:gd name="T55" fmla="*/ 199 h 2480"/>
                <a:gd name="T56" fmla="*/ 984 w 2380"/>
                <a:gd name="T57" fmla="*/ 1856 h 2480"/>
                <a:gd name="T58" fmla="*/ 895 w 2380"/>
                <a:gd name="T59" fmla="*/ 1893 h 2480"/>
                <a:gd name="T60" fmla="*/ 859 w 2380"/>
                <a:gd name="T61" fmla="*/ 1980 h 2480"/>
                <a:gd name="T62" fmla="*/ 888 w 2380"/>
                <a:gd name="T63" fmla="*/ 2059 h 2480"/>
                <a:gd name="T64" fmla="*/ 971 w 2380"/>
                <a:gd name="T65" fmla="*/ 2104 h 2480"/>
                <a:gd name="T66" fmla="*/ 1455 w 2380"/>
                <a:gd name="T67" fmla="*/ 2090 h 2480"/>
                <a:gd name="T68" fmla="*/ 1515 w 2380"/>
                <a:gd name="T69" fmla="*/ 2017 h 2480"/>
                <a:gd name="T70" fmla="*/ 1511 w 2380"/>
                <a:gd name="T71" fmla="*/ 1932 h 2480"/>
                <a:gd name="T72" fmla="*/ 1444 w 2380"/>
                <a:gd name="T73" fmla="*/ 1865 h 2480"/>
                <a:gd name="T74" fmla="*/ 1984 w 2380"/>
                <a:gd name="T75" fmla="*/ 336 h 2480"/>
                <a:gd name="T76" fmla="*/ 2101 w 2380"/>
                <a:gd name="T77" fmla="*/ 199 h 2480"/>
                <a:gd name="T78" fmla="*/ 2151 w 2380"/>
                <a:gd name="T79" fmla="*/ 138 h 2480"/>
                <a:gd name="T80" fmla="*/ 2147 w 2380"/>
                <a:gd name="T81" fmla="*/ 65 h 2480"/>
                <a:gd name="T82" fmla="*/ 2091 w 2380"/>
                <a:gd name="T83" fmla="*/ 9 h 2480"/>
                <a:gd name="T84" fmla="*/ 2019 w 2380"/>
                <a:gd name="T85" fmla="*/ 4 h 2480"/>
                <a:gd name="T86" fmla="*/ 1957 w 2380"/>
                <a:gd name="T87" fmla="*/ 56 h 2480"/>
                <a:gd name="T88" fmla="*/ 1947 w 2380"/>
                <a:gd name="T89" fmla="*/ 127 h 2480"/>
                <a:gd name="T90" fmla="*/ 1991 w 2380"/>
                <a:gd name="T91" fmla="*/ 194 h 2480"/>
                <a:gd name="T92" fmla="*/ 2116 w 2380"/>
                <a:gd name="T93" fmla="*/ 2480 h 2480"/>
                <a:gd name="T94" fmla="*/ 1818 w 2380"/>
                <a:gd name="T95" fmla="*/ 812 h 2480"/>
                <a:gd name="T96" fmla="*/ 1740 w 2380"/>
                <a:gd name="T97" fmla="*/ 865 h 2480"/>
                <a:gd name="T98" fmla="*/ 1719 w 2380"/>
                <a:gd name="T99" fmla="*/ 947 h 2480"/>
                <a:gd name="T100" fmla="*/ 1764 w 2380"/>
                <a:gd name="T101" fmla="*/ 1030 h 2480"/>
                <a:gd name="T102" fmla="*/ 2257 w 2380"/>
                <a:gd name="T103" fmla="*/ 1058 h 2480"/>
                <a:gd name="T104" fmla="*/ 2335 w 2380"/>
                <a:gd name="T105" fmla="*/ 1030 h 2480"/>
                <a:gd name="T106" fmla="*/ 2380 w 2380"/>
                <a:gd name="T107" fmla="*/ 947 h 2480"/>
                <a:gd name="T108" fmla="*/ 2359 w 2380"/>
                <a:gd name="T109" fmla="*/ 865 h 2480"/>
                <a:gd name="T110" fmla="*/ 2282 w 2380"/>
                <a:gd name="T111" fmla="*/ 812 h 2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80" h="2480">
                  <a:moveTo>
                    <a:pt x="264" y="2480"/>
                  </a:moveTo>
                  <a:lnTo>
                    <a:pt x="396" y="2480"/>
                  </a:lnTo>
                  <a:lnTo>
                    <a:pt x="396" y="1707"/>
                  </a:lnTo>
                  <a:lnTo>
                    <a:pt x="264" y="1707"/>
                  </a:lnTo>
                  <a:lnTo>
                    <a:pt x="264" y="2480"/>
                  </a:lnTo>
                  <a:close/>
                  <a:moveTo>
                    <a:pt x="264" y="1191"/>
                  </a:moveTo>
                  <a:lnTo>
                    <a:pt x="396" y="1191"/>
                  </a:lnTo>
                  <a:lnTo>
                    <a:pt x="396" y="336"/>
                  </a:lnTo>
                  <a:lnTo>
                    <a:pt x="264" y="336"/>
                  </a:lnTo>
                  <a:lnTo>
                    <a:pt x="264" y="1191"/>
                  </a:lnTo>
                  <a:close/>
                  <a:moveTo>
                    <a:pt x="537" y="1323"/>
                  </a:moveTo>
                  <a:lnTo>
                    <a:pt x="123" y="1323"/>
                  </a:lnTo>
                  <a:lnTo>
                    <a:pt x="123" y="1323"/>
                  </a:lnTo>
                  <a:lnTo>
                    <a:pt x="110" y="1323"/>
                  </a:lnTo>
                  <a:lnTo>
                    <a:pt x="98" y="1325"/>
                  </a:lnTo>
                  <a:lnTo>
                    <a:pt x="86" y="1329"/>
                  </a:lnTo>
                  <a:lnTo>
                    <a:pt x="75" y="1333"/>
                  </a:lnTo>
                  <a:lnTo>
                    <a:pt x="64" y="1338"/>
                  </a:lnTo>
                  <a:lnTo>
                    <a:pt x="55" y="1344"/>
                  </a:lnTo>
                  <a:lnTo>
                    <a:pt x="45" y="1352"/>
                  </a:lnTo>
                  <a:lnTo>
                    <a:pt x="36" y="1359"/>
                  </a:lnTo>
                  <a:lnTo>
                    <a:pt x="27" y="1368"/>
                  </a:lnTo>
                  <a:lnTo>
                    <a:pt x="21" y="1378"/>
                  </a:lnTo>
                  <a:lnTo>
                    <a:pt x="14" y="1388"/>
                  </a:lnTo>
                  <a:lnTo>
                    <a:pt x="10" y="1399"/>
                  </a:lnTo>
                  <a:lnTo>
                    <a:pt x="5" y="1411"/>
                  </a:lnTo>
                  <a:lnTo>
                    <a:pt x="2" y="1422"/>
                  </a:lnTo>
                  <a:lnTo>
                    <a:pt x="0" y="1435"/>
                  </a:lnTo>
                  <a:lnTo>
                    <a:pt x="0" y="1447"/>
                  </a:lnTo>
                  <a:lnTo>
                    <a:pt x="0" y="1447"/>
                  </a:lnTo>
                  <a:lnTo>
                    <a:pt x="0" y="1460"/>
                  </a:lnTo>
                  <a:lnTo>
                    <a:pt x="2" y="1472"/>
                  </a:lnTo>
                  <a:lnTo>
                    <a:pt x="5" y="1484"/>
                  </a:lnTo>
                  <a:lnTo>
                    <a:pt x="10" y="1495"/>
                  </a:lnTo>
                  <a:lnTo>
                    <a:pt x="14" y="1506"/>
                  </a:lnTo>
                  <a:lnTo>
                    <a:pt x="21" y="1517"/>
                  </a:lnTo>
                  <a:lnTo>
                    <a:pt x="27" y="1525"/>
                  </a:lnTo>
                  <a:lnTo>
                    <a:pt x="36" y="1534"/>
                  </a:lnTo>
                  <a:lnTo>
                    <a:pt x="45" y="1543"/>
                  </a:lnTo>
                  <a:lnTo>
                    <a:pt x="55" y="1549"/>
                  </a:lnTo>
                  <a:lnTo>
                    <a:pt x="64" y="1556"/>
                  </a:lnTo>
                  <a:lnTo>
                    <a:pt x="75" y="1561"/>
                  </a:lnTo>
                  <a:lnTo>
                    <a:pt x="86" y="1566"/>
                  </a:lnTo>
                  <a:lnTo>
                    <a:pt x="98" y="1568"/>
                  </a:lnTo>
                  <a:lnTo>
                    <a:pt x="110" y="1570"/>
                  </a:lnTo>
                  <a:lnTo>
                    <a:pt x="123" y="1571"/>
                  </a:lnTo>
                  <a:lnTo>
                    <a:pt x="537" y="1571"/>
                  </a:lnTo>
                  <a:lnTo>
                    <a:pt x="537" y="1571"/>
                  </a:lnTo>
                  <a:lnTo>
                    <a:pt x="549" y="1570"/>
                  </a:lnTo>
                  <a:lnTo>
                    <a:pt x="562" y="1568"/>
                  </a:lnTo>
                  <a:lnTo>
                    <a:pt x="573" y="1566"/>
                  </a:lnTo>
                  <a:lnTo>
                    <a:pt x="585" y="1561"/>
                  </a:lnTo>
                  <a:lnTo>
                    <a:pt x="596" y="1556"/>
                  </a:lnTo>
                  <a:lnTo>
                    <a:pt x="606" y="1549"/>
                  </a:lnTo>
                  <a:lnTo>
                    <a:pt x="616" y="1543"/>
                  </a:lnTo>
                  <a:lnTo>
                    <a:pt x="624" y="1534"/>
                  </a:lnTo>
                  <a:lnTo>
                    <a:pt x="632" y="1525"/>
                  </a:lnTo>
                  <a:lnTo>
                    <a:pt x="640" y="1517"/>
                  </a:lnTo>
                  <a:lnTo>
                    <a:pt x="645" y="1506"/>
                  </a:lnTo>
                  <a:lnTo>
                    <a:pt x="651" y="1495"/>
                  </a:lnTo>
                  <a:lnTo>
                    <a:pt x="655" y="1484"/>
                  </a:lnTo>
                  <a:lnTo>
                    <a:pt x="658" y="1472"/>
                  </a:lnTo>
                  <a:lnTo>
                    <a:pt x="661" y="1460"/>
                  </a:lnTo>
                  <a:lnTo>
                    <a:pt x="661" y="1447"/>
                  </a:lnTo>
                  <a:lnTo>
                    <a:pt x="661" y="1447"/>
                  </a:lnTo>
                  <a:lnTo>
                    <a:pt x="661" y="1435"/>
                  </a:lnTo>
                  <a:lnTo>
                    <a:pt x="658" y="1422"/>
                  </a:lnTo>
                  <a:lnTo>
                    <a:pt x="655" y="1411"/>
                  </a:lnTo>
                  <a:lnTo>
                    <a:pt x="651" y="1399"/>
                  </a:lnTo>
                  <a:lnTo>
                    <a:pt x="645" y="1388"/>
                  </a:lnTo>
                  <a:lnTo>
                    <a:pt x="640" y="1378"/>
                  </a:lnTo>
                  <a:lnTo>
                    <a:pt x="632" y="1368"/>
                  </a:lnTo>
                  <a:lnTo>
                    <a:pt x="624" y="1359"/>
                  </a:lnTo>
                  <a:lnTo>
                    <a:pt x="616" y="1352"/>
                  </a:lnTo>
                  <a:lnTo>
                    <a:pt x="606" y="1344"/>
                  </a:lnTo>
                  <a:lnTo>
                    <a:pt x="596" y="1338"/>
                  </a:lnTo>
                  <a:lnTo>
                    <a:pt x="585" y="1333"/>
                  </a:lnTo>
                  <a:lnTo>
                    <a:pt x="573" y="1329"/>
                  </a:lnTo>
                  <a:lnTo>
                    <a:pt x="562" y="1325"/>
                  </a:lnTo>
                  <a:lnTo>
                    <a:pt x="549" y="1323"/>
                  </a:lnTo>
                  <a:lnTo>
                    <a:pt x="537" y="1323"/>
                  </a:lnTo>
                  <a:close/>
                  <a:moveTo>
                    <a:pt x="330" y="211"/>
                  </a:moveTo>
                  <a:lnTo>
                    <a:pt x="330" y="211"/>
                  </a:lnTo>
                  <a:lnTo>
                    <a:pt x="341" y="211"/>
                  </a:lnTo>
                  <a:lnTo>
                    <a:pt x="352" y="210"/>
                  </a:lnTo>
                  <a:lnTo>
                    <a:pt x="361" y="207"/>
                  </a:lnTo>
                  <a:lnTo>
                    <a:pt x="371" y="203"/>
                  </a:lnTo>
                  <a:lnTo>
                    <a:pt x="380" y="199"/>
                  </a:lnTo>
                  <a:lnTo>
                    <a:pt x="389" y="194"/>
                  </a:lnTo>
                  <a:lnTo>
                    <a:pt x="397" y="187"/>
                  </a:lnTo>
                  <a:lnTo>
                    <a:pt x="405" y="180"/>
                  </a:lnTo>
                  <a:lnTo>
                    <a:pt x="412" y="173"/>
                  </a:lnTo>
                  <a:lnTo>
                    <a:pt x="418" y="165"/>
                  </a:lnTo>
                  <a:lnTo>
                    <a:pt x="423" y="156"/>
                  </a:lnTo>
                  <a:lnTo>
                    <a:pt x="427" y="147"/>
                  </a:lnTo>
                  <a:lnTo>
                    <a:pt x="431" y="138"/>
                  </a:lnTo>
                  <a:lnTo>
                    <a:pt x="433" y="127"/>
                  </a:lnTo>
                  <a:lnTo>
                    <a:pt x="436" y="117"/>
                  </a:lnTo>
                  <a:lnTo>
                    <a:pt x="436" y="106"/>
                  </a:lnTo>
                  <a:lnTo>
                    <a:pt x="436" y="106"/>
                  </a:lnTo>
                  <a:lnTo>
                    <a:pt x="436" y="95"/>
                  </a:lnTo>
                  <a:lnTo>
                    <a:pt x="433" y="84"/>
                  </a:lnTo>
                  <a:lnTo>
                    <a:pt x="431" y="74"/>
                  </a:lnTo>
                  <a:lnTo>
                    <a:pt x="427" y="65"/>
                  </a:lnTo>
                  <a:lnTo>
                    <a:pt x="423" y="56"/>
                  </a:lnTo>
                  <a:lnTo>
                    <a:pt x="418" y="47"/>
                  </a:lnTo>
                  <a:lnTo>
                    <a:pt x="412" y="38"/>
                  </a:lnTo>
                  <a:lnTo>
                    <a:pt x="405" y="31"/>
                  </a:lnTo>
                  <a:lnTo>
                    <a:pt x="397" y="24"/>
                  </a:lnTo>
                  <a:lnTo>
                    <a:pt x="389" y="19"/>
                  </a:lnTo>
                  <a:lnTo>
                    <a:pt x="380" y="13"/>
                  </a:lnTo>
                  <a:lnTo>
                    <a:pt x="371" y="9"/>
                  </a:lnTo>
                  <a:lnTo>
                    <a:pt x="361" y="4"/>
                  </a:lnTo>
                  <a:lnTo>
                    <a:pt x="352" y="2"/>
                  </a:lnTo>
                  <a:lnTo>
                    <a:pt x="341" y="1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19" y="1"/>
                  </a:lnTo>
                  <a:lnTo>
                    <a:pt x="309" y="2"/>
                  </a:lnTo>
                  <a:lnTo>
                    <a:pt x="299" y="4"/>
                  </a:lnTo>
                  <a:lnTo>
                    <a:pt x="289" y="9"/>
                  </a:lnTo>
                  <a:lnTo>
                    <a:pt x="279" y="13"/>
                  </a:lnTo>
                  <a:lnTo>
                    <a:pt x="271" y="19"/>
                  </a:lnTo>
                  <a:lnTo>
                    <a:pt x="263" y="24"/>
                  </a:lnTo>
                  <a:lnTo>
                    <a:pt x="255" y="31"/>
                  </a:lnTo>
                  <a:lnTo>
                    <a:pt x="249" y="38"/>
                  </a:lnTo>
                  <a:lnTo>
                    <a:pt x="242" y="47"/>
                  </a:lnTo>
                  <a:lnTo>
                    <a:pt x="237" y="56"/>
                  </a:lnTo>
                  <a:lnTo>
                    <a:pt x="233" y="65"/>
                  </a:lnTo>
                  <a:lnTo>
                    <a:pt x="229" y="74"/>
                  </a:lnTo>
                  <a:lnTo>
                    <a:pt x="227" y="84"/>
                  </a:lnTo>
                  <a:lnTo>
                    <a:pt x="225" y="95"/>
                  </a:lnTo>
                  <a:lnTo>
                    <a:pt x="225" y="106"/>
                  </a:lnTo>
                  <a:lnTo>
                    <a:pt x="225" y="106"/>
                  </a:lnTo>
                  <a:lnTo>
                    <a:pt x="225" y="117"/>
                  </a:lnTo>
                  <a:lnTo>
                    <a:pt x="227" y="127"/>
                  </a:lnTo>
                  <a:lnTo>
                    <a:pt x="229" y="138"/>
                  </a:lnTo>
                  <a:lnTo>
                    <a:pt x="233" y="147"/>
                  </a:lnTo>
                  <a:lnTo>
                    <a:pt x="237" y="156"/>
                  </a:lnTo>
                  <a:lnTo>
                    <a:pt x="242" y="165"/>
                  </a:lnTo>
                  <a:lnTo>
                    <a:pt x="249" y="173"/>
                  </a:lnTo>
                  <a:lnTo>
                    <a:pt x="255" y="180"/>
                  </a:lnTo>
                  <a:lnTo>
                    <a:pt x="263" y="187"/>
                  </a:lnTo>
                  <a:lnTo>
                    <a:pt x="271" y="194"/>
                  </a:lnTo>
                  <a:lnTo>
                    <a:pt x="279" y="199"/>
                  </a:lnTo>
                  <a:lnTo>
                    <a:pt x="289" y="203"/>
                  </a:lnTo>
                  <a:lnTo>
                    <a:pt x="299" y="207"/>
                  </a:lnTo>
                  <a:lnTo>
                    <a:pt x="309" y="210"/>
                  </a:lnTo>
                  <a:lnTo>
                    <a:pt x="319" y="211"/>
                  </a:lnTo>
                  <a:lnTo>
                    <a:pt x="330" y="211"/>
                  </a:lnTo>
                  <a:close/>
                  <a:moveTo>
                    <a:pt x="1123" y="1717"/>
                  </a:moveTo>
                  <a:lnTo>
                    <a:pt x="1257" y="1717"/>
                  </a:lnTo>
                  <a:lnTo>
                    <a:pt x="1257" y="336"/>
                  </a:lnTo>
                  <a:lnTo>
                    <a:pt x="1123" y="336"/>
                  </a:lnTo>
                  <a:lnTo>
                    <a:pt x="1123" y="1717"/>
                  </a:lnTo>
                  <a:close/>
                  <a:moveTo>
                    <a:pt x="1123" y="2480"/>
                  </a:moveTo>
                  <a:lnTo>
                    <a:pt x="1257" y="2480"/>
                  </a:lnTo>
                  <a:lnTo>
                    <a:pt x="1257" y="2241"/>
                  </a:lnTo>
                  <a:lnTo>
                    <a:pt x="1123" y="2241"/>
                  </a:lnTo>
                  <a:lnTo>
                    <a:pt x="1123" y="2480"/>
                  </a:lnTo>
                  <a:close/>
                  <a:moveTo>
                    <a:pt x="1190" y="211"/>
                  </a:moveTo>
                  <a:lnTo>
                    <a:pt x="1190" y="211"/>
                  </a:lnTo>
                  <a:lnTo>
                    <a:pt x="1201" y="211"/>
                  </a:lnTo>
                  <a:lnTo>
                    <a:pt x="1211" y="210"/>
                  </a:lnTo>
                  <a:lnTo>
                    <a:pt x="1222" y="207"/>
                  </a:lnTo>
                  <a:lnTo>
                    <a:pt x="1231" y="203"/>
                  </a:lnTo>
                  <a:lnTo>
                    <a:pt x="1240" y="199"/>
                  </a:lnTo>
                  <a:lnTo>
                    <a:pt x="1249" y="194"/>
                  </a:lnTo>
                  <a:lnTo>
                    <a:pt x="1257" y="187"/>
                  </a:lnTo>
                  <a:lnTo>
                    <a:pt x="1264" y="180"/>
                  </a:lnTo>
                  <a:lnTo>
                    <a:pt x="1272" y="173"/>
                  </a:lnTo>
                  <a:lnTo>
                    <a:pt x="1277" y="165"/>
                  </a:lnTo>
                  <a:lnTo>
                    <a:pt x="1283" y="156"/>
                  </a:lnTo>
                  <a:lnTo>
                    <a:pt x="1287" y="147"/>
                  </a:lnTo>
                  <a:lnTo>
                    <a:pt x="1290" y="138"/>
                  </a:lnTo>
                  <a:lnTo>
                    <a:pt x="1294" y="127"/>
                  </a:lnTo>
                  <a:lnTo>
                    <a:pt x="1295" y="117"/>
                  </a:lnTo>
                  <a:lnTo>
                    <a:pt x="1296" y="106"/>
                  </a:lnTo>
                  <a:lnTo>
                    <a:pt x="1296" y="106"/>
                  </a:lnTo>
                  <a:lnTo>
                    <a:pt x="1295" y="95"/>
                  </a:lnTo>
                  <a:lnTo>
                    <a:pt x="1294" y="84"/>
                  </a:lnTo>
                  <a:lnTo>
                    <a:pt x="1290" y="74"/>
                  </a:lnTo>
                  <a:lnTo>
                    <a:pt x="1287" y="65"/>
                  </a:lnTo>
                  <a:lnTo>
                    <a:pt x="1283" y="56"/>
                  </a:lnTo>
                  <a:lnTo>
                    <a:pt x="1277" y="47"/>
                  </a:lnTo>
                  <a:lnTo>
                    <a:pt x="1272" y="38"/>
                  </a:lnTo>
                  <a:lnTo>
                    <a:pt x="1264" y="31"/>
                  </a:lnTo>
                  <a:lnTo>
                    <a:pt x="1257" y="24"/>
                  </a:lnTo>
                  <a:lnTo>
                    <a:pt x="1249" y="19"/>
                  </a:lnTo>
                  <a:lnTo>
                    <a:pt x="1240" y="13"/>
                  </a:lnTo>
                  <a:lnTo>
                    <a:pt x="1231" y="9"/>
                  </a:lnTo>
                  <a:lnTo>
                    <a:pt x="1222" y="4"/>
                  </a:lnTo>
                  <a:lnTo>
                    <a:pt x="1211" y="2"/>
                  </a:lnTo>
                  <a:lnTo>
                    <a:pt x="1201" y="1"/>
                  </a:lnTo>
                  <a:lnTo>
                    <a:pt x="1190" y="0"/>
                  </a:lnTo>
                  <a:lnTo>
                    <a:pt x="1190" y="0"/>
                  </a:lnTo>
                  <a:lnTo>
                    <a:pt x="1179" y="1"/>
                  </a:lnTo>
                  <a:lnTo>
                    <a:pt x="1168" y="2"/>
                  </a:lnTo>
                  <a:lnTo>
                    <a:pt x="1158" y="4"/>
                  </a:lnTo>
                  <a:lnTo>
                    <a:pt x="1149" y="9"/>
                  </a:lnTo>
                  <a:lnTo>
                    <a:pt x="1140" y="13"/>
                  </a:lnTo>
                  <a:lnTo>
                    <a:pt x="1131" y="19"/>
                  </a:lnTo>
                  <a:lnTo>
                    <a:pt x="1122" y="24"/>
                  </a:lnTo>
                  <a:lnTo>
                    <a:pt x="1116" y="31"/>
                  </a:lnTo>
                  <a:lnTo>
                    <a:pt x="1108" y="38"/>
                  </a:lnTo>
                  <a:lnTo>
                    <a:pt x="1103" y="47"/>
                  </a:lnTo>
                  <a:lnTo>
                    <a:pt x="1097" y="56"/>
                  </a:lnTo>
                  <a:lnTo>
                    <a:pt x="1093" y="65"/>
                  </a:lnTo>
                  <a:lnTo>
                    <a:pt x="1090" y="74"/>
                  </a:lnTo>
                  <a:lnTo>
                    <a:pt x="1086" y="84"/>
                  </a:lnTo>
                  <a:lnTo>
                    <a:pt x="1085" y="95"/>
                  </a:lnTo>
                  <a:lnTo>
                    <a:pt x="1084" y="106"/>
                  </a:lnTo>
                  <a:lnTo>
                    <a:pt x="1084" y="106"/>
                  </a:lnTo>
                  <a:lnTo>
                    <a:pt x="1085" y="117"/>
                  </a:lnTo>
                  <a:lnTo>
                    <a:pt x="1086" y="127"/>
                  </a:lnTo>
                  <a:lnTo>
                    <a:pt x="1090" y="138"/>
                  </a:lnTo>
                  <a:lnTo>
                    <a:pt x="1093" y="147"/>
                  </a:lnTo>
                  <a:lnTo>
                    <a:pt x="1097" y="156"/>
                  </a:lnTo>
                  <a:lnTo>
                    <a:pt x="1103" y="165"/>
                  </a:lnTo>
                  <a:lnTo>
                    <a:pt x="1108" y="173"/>
                  </a:lnTo>
                  <a:lnTo>
                    <a:pt x="1116" y="180"/>
                  </a:lnTo>
                  <a:lnTo>
                    <a:pt x="1122" y="187"/>
                  </a:lnTo>
                  <a:lnTo>
                    <a:pt x="1131" y="194"/>
                  </a:lnTo>
                  <a:lnTo>
                    <a:pt x="1140" y="199"/>
                  </a:lnTo>
                  <a:lnTo>
                    <a:pt x="1149" y="203"/>
                  </a:lnTo>
                  <a:lnTo>
                    <a:pt x="1158" y="207"/>
                  </a:lnTo>
                  <a:lnTo>
                    <a:pt x="1168" y="210"/>
                  </a:lnTo>
                  <a:lnTo>
                    <a:pt x="1179" y="211"/>
                  </a:lnTo>
                  <a:lnTo>
                    <a:pt x="1190" y="211"/>
                  </a:lnTo>
                  <a:close/>
                  <a:moveTo>
                    <a:pt x="1396" y="1856"/>
                  </a:moveTo>
                  <a:lnTo>
                    <a:pt x="984" y="1856"/>
                  </a:lnTo>
                  <a:lnTo>
                    <a:pt x="984" y="1856"/>
                  </a:lnTo>
                  <a:lnTo>
                    <a:pt x="971" y="1857"/>
                  </a:lnTo>
                  <a:lnTo>
                    <a:pt x="959" y="1859"/>
                  </a:lnTo>
                  <a:lnTo>
                    <a:pt x="947" y="1862"/>
                  </a:lnTo>
                  <a:lnTo>
                    <a:pt x="935" y="1865"/>
                  </a:lnTo>
                  <a:lnTo>
                    <a:pt x="925" y="1871"/>
                  </a:lnTo>
                  <a:lnTo>
                    <a:pt x="914" y="1877"/>
                  </a:lnTo>
                  <a:lnTo>
                    <a:pt x="904" y="1884"/>
                  </a:lnTo>
                  <a:lnTo>
                    <a:pt x="895" y="1893"/>
                  </a:lnTo>
                  <a:lnTo>
                    <a:pt x="888" y="1902"/>
                  </a:lnTo>
                  <a:lnTo>
                    <a:pt x="881" y="1910"/>
                  </a:lnTo>
                  <a:lnTo>
                    <a:pt x="874" y="1921"/>
                  </a:lnTo>
                  <a:lnTo>
                    <a:pt x="869" y="1932"/>
                  </a:lnTo>
                  <a:lnTo>
                    <a:pt x="865" y="1943"/>
                  </a:lnTo>
                  <a:lnTo>
                    <a:pt x="862" y="1955"/>
                  </a:lnTo>
                  <a:lnTo>
                    <a:pt x="860" y="1967"/>
                  </a:lnTo>
                  <a:lnTo>
                    <a:pt x="859" y="1980"/>
                  </a:lnTo>
                  <a:lnTo>
                    <a:pt x="859" y="1980"/>
                  </a:lnTo>
                  <a:lnTo>
                    <a:pt x="860" y="1992"/>
                  </a:lnTo>
                  <a:lnTo>
                    <a:pt x="862" y="2005"/>
                  </a:lnTo>
                  <a:lnTo>
                    <a:pt x="865" y="2017"/>
                  </a:lnTo>
                  <a:lnTo>
                    <a:pt x="869" y="2028"/>
                  </a:lnTo>
                  <a:lnTo>
                    <a:pt x="874" y="2039"/>
                  </a:lnTo>
                  <a:lnTo>
                    <a:pt x="881" y="2049"/>
                  </a:lnTo>
                  <a:lnTo>
                    <a:pt x="888" y="2059"/>
                  </a:lnTo>
                  <a:lnTo>
                    <a:pt x="895" y="2068"/>
                  </a:lnTo>
                  <a:lnTo>
                    <a:pt x="904" y="2075"/>
                  </a:lnTo>
                  <a:lnTo>
                    <a:pt x="914" y="2083"/>
                  </a:lnTo>
                  <a:lnTo>
                    <a:pt x="925" y="2090"/>
                  </a:lnTo>
                  <a:lnTo>
                    <a:pt x="935" y="2094"/>
                  </a:lnTo>
                  <a:lnTo>
                    <a:pt x="947" y="2098"/>
                  </a:lnTo>
                  <a:lnTo>
                    <a:pt x="959" y="2102"/>
                  </a:lnTo>
                  <a:lnTo>
                    <a:pt x="971" y="2104"/>
                  </a:lnTo>
                  <a:lnTo>
                    <a:pt x="984" y="2104"/>
                  </a:lnTo>
                  <a:lnTo>
                    <a:pt x="1396" y="2104"/>
                  </a:lnTo>
                  <a:lnTo>
                    <a:pt x="1396" y="2104"/>
                  </a:lnTo>
                  <a:lnTo>
                    <a:pt x="1409" y="2104"/>
                  </a:lnTo>
                  <a:lnTo>
                    <a:pt x="1421" y="2102"/>
                  </a:lnTo>
                  <a:lnTo>
                    <a:pt x="1433" y="2098"/>
                  </a:lnTo>
                  <a:lnTo>
                    <a:pt x="1444" y="2094"/>
                  </a:lnTo>
                  <a:lnTo>
                    <a:pt x="1455" y="2090"/>
                  </a:lnTo>
                  <a:lnTo>
                    <a:pt x="1466" y="2083"/>
                  </a:lnTo>
                  <a:lnTo>
                    <a:pt x="1475" y="2075"/>
                  </a:lnTo>
                  <a:lnTo>
                    <a:pt x="1485" y="2068"/>
                  </a:lnTo>
                  <a:lnTo>
                    <a:pt x="1492" y="2059"/>
                  </a:lnTo>
                  <a:lnTo>
                    <a:pt x="1499" y="2049"/>
                  </a:lnTo>
                  <a:lnTo>
                    <a:pt x="1506" y="2039"/>
                  </a:lnTo>
                  <a:lnTo>
                    <a:pt x="1511" y="2028"/>
                  </a:lnTo>
                  <a:lnTo>
                    <a:pt x="1515" y="2017"/>
                  </a:lnTo>
                  <a:lnTo>
                    <a:pt x="1518" y="2005"/>
                  </a:lnTo>
                  <a:lnTo>
                    <a:pt x="1520" y="1992"/>
                  </a:lnTo>
                  <a:lnTo>
                    <a:pt x="1521" y="1980"/>
                  </a:lnTo>
                  <a:lnTo>
                    <a:pt x="1521" y="1980"/>
                  </a:lnTo>
                  <a:lnTo>
                    <a:pt x="1520" y="1967"/>
                  </a:lnTo>
                  <a:lnTo>
                    <a:pt x="1518" y="1955"/>
                  </a:lnTo>
                  <a:lnTo>
                    <a:pt x="1515" y="1943"/>
                  </a:lnTo>
                  <a:lnTo>
                    <a:pt x="1511" y="1932"/>
                  </a:lnTo>
                  <a:lnTo>
                    <a:pt x="1506" y="1921"/>
                  </a:lnTo>
                  <a:lnTo>
                    <a:pt x="1499" y="1910"/>
                  </a:lnTo>
                  <a:lnTo>
                    <a:pt x="1492" y="1902"/>
                  </a:lnTo>
                  <a:lnTo>
                    <a:pt x="1485" y="1893"/>
                  </a:lnTo>
                  <a:lnTo>
                    <a:pt x="1475" y="1884"/>
                  </a:lnTo>
                  <a:lnTo>
                    <a:pt x="1466" y="1877"/>
                  </a:lnTo>
                  <a:lnTo>
                    <a:pt x="1455" y="1871"/>
                  </a:lnTo>
                  <a:lnTo>
                    <a:pt x="1444" y="1865"/>
                  </a:lnTo>
                  <a:lnTo>
                    <a:pt x="1433" y="1862"/>
                  </a:lnTo>
                  <a:lnTo>
                    <a:pt x="1421" y="1859"/>
                  </a:lnTo>
                  <a:lnTo>
                    <a:pt x="1409" y="1857"/>
                  </a:lnTo>
                  <a:lnTo>
                    <a:pt x="1396" y="1856"/>
                  </a:lnTo>
                  <a:close/>
                  <a:moveTo>
                    <a:pt x="1984" y="674"/>
                  </a:moveTo>
                  <a:lnTo>
                    <a:pt x="2116" y="674"/>
                  </a:lnTo>
                  <a:lnTo>
                    <a:pt x="2116" y="336"/>
                  </a:lnTo>
                  <a:lnTo>
                    <a:pt x="1984" y="336"/>
                  </a:lnTo>
                  <a:lnTo>
                    <a:pt x="1984" y="674"/>
                  </a:lnTo>
                  <a:close/>
                  <a:moveTo>
                    <a:pt x="2050" y="211"/>
                  </a:moveTo>
                  <a:lnTo>
                    <a:pt x="2050" y="211"/>
                  </a:lnTo>
                  <a:lnTo>
                    <a:pt x="2060" y="211"/>
                  </a:lnTo>
                  <a:lnTo>
                    <a:pt x="2071" y="210"/>
                  </a:lnTo>
                  <a:lnTo>
                    <a:pt x="2081" y="207"/>
                  </a:lnTo>
                  <a:lnTo>
                    <a:pt x="2091" y="203"/>
                  </a:lnTo>
                  <a:lnTo>
                    <a:pt x="2101" y="199"/>
                  </a:lnTo>
                  <a:lnTo>
                    <a:pt x="2109" y="194"/>
                  </a:lnTo>
                  <a:lnTo>
                    <a:pt x="2117" y="187"/>
                  </a:lnTo>
                  <a:lnTo>
                    <a:pt x="2125" y="180"/>
                  </a:lnTo>
                  <a:lnTo>
                    <a:pt x="2131" y="173"/>
                  </a:lnTo>
                  <a:lnTo>
                    <a:pt x="2138" y="165"/>
                  </a:lnTo>
                  <a:lnTo>
                    <a:pt x="2143" y="156"/>
                  </a:lnTo>
                  <a:lnTo>
                    <a:pt x="2147" y="147"/>
                  </a:lnTo>
                  <a:lnTo>
                    <a:pt x="2151" y="138"/>
                  </a:lnTo>
                  <a:lnTo>
                    <a:pt x="2153" y="127"/>
                  </a:lnTo>
                  <a:lnTo>
                    <a:pt x="2155" y="117"/>
                  </a:lnTo>
                  <a:lnTo>
                    <a:pt x="2155" y="106"/>
                  </a:lnTo>
                  <a:lnTo>
                    <a:pt x="2155" y="106"/>
                  </a:lnTo>
                  <a:lnTo>
                    <a:pt x="2155" y="95"/>
                  </a:lnTo>
                  <a:lnTo>
                    <a:pt x="2153" y="84"/>
                  </a:lnTo>
                  <a:lnTo>
                    <a:pt x="2151" y="74"/>
                  </a:lnTo>
                  <a:lnTo>
                    <a:pt x="2147" y="65"/>
                  </a:lnTo>
                  <a:lnTo>
                    <a:pt x="2143" y="56"/>
                  </a:lnTo>
                  <a:lnTo>
                    <a:pt x="2138" y="47"/>
                  </a:lnTo>
                  <a:lnTo>
                    <a:pt x="2131" y="38"/>
                  </a:lnTo>
                  <a:lnTo>
                    <a:pt x="2125" y="31"/>
                  </a:lnTo>
                  <a:lnTo>
                    <a:pt x="2117" y="24"/>
                  </a:lnTo>
                  <a:lnTo>
                    <a:pt x="2109" y="19"/>
                  </a:lnTo>
                  <a:lnTo>
                    <a:pt x="2101" y="13"/>
                  </a:lnTo>
                  <a:lnTo>
                    <a:pt x="2091" y="9"/>
                  </a:lnTo>
                  <a:lnTo>
                    <a:pt x="2081" y="4"/>
                  </a:lnTo>
                  <a:lnTo>
                    <a:pt x="2071" y="2"/>
                  </a:lnTo>
                  <a:lnTo>
                    <a:pt x="2060" y="1"/>
                  </a:lnTo>
                  <a:lnTo>
                    <a:pt x="2050" y="0"/>
                  </a:lnTo>
                  <a:lnTo>
                    <a:pt x="2050" y="0"/>
                  </a:lnTo>
                  <a:lnTo>
                    <a:pt x="2039" y="1"/>
                  </a:lnTo>
                  <a:lnTo>
                    <a:pt x="2028" y="2"/>
                  </a:lnTo>
                  <a:lnTo>
                    <a:pt x="2019" y="4"/>
                  </a:lnTo>
                  <a:lnTo>
                    <a:pt x="2009" y="9"/>
                  </a:lnTo>
                  <a:lnTo>
                    <a:pt x="1999" y="13"/>
                  </a:lnTo>
                  <a:lnTo>
                    <a:pt x="1991" y="19"/>
                  </a:lnTo>
                  <a:lnTo>
                    <a:pt x="1983" y="24"/>
                  </a:lnTo>
                  <a:lnTo>
                    <a:pt x="1975" y="31"/>
                  </a:lnTo>
                  <a:lnTo>
                    <a:pt x="1968" y="38"/>
                  </a:lnTo>
                  <a:lnTo>
                    <a:pt x="1962" y="47"/>
                  </a:lnTo>
                  <a:lnTo>
                    <a:pt x="1957" y="56"/>
                  </a:lnTo>
                  <a:lnTo>
                    <a:pt x="1953" y="65"/>
                  </a:lnTo>
                  <a:lnTo>
                    <a:pt x="1949" y="74"/>
                  </a:lnTo>
                  <a:lnTo>
                    <a:pt x="1947" y="84"/>
                  </a:lnTo>
                  <a:lnTo>
                    <a:pt x="1944" y="95"/>
                  </a:lnTo>
                  <a:lnTo>
                    <a:pt x="1944" y="106"/>
                  </a:lnTo>
                  <a:lnTo>
                    <a:pt x="1944" y="106"/>
                  </a:lnTo>
                  <a:lnTo>
                    <a:pt x="1944" y="117"/>
                  </a:lnTo>
                  <a:lnTo>
                    <a:pt x="1947" y="127"/>
                  </a:lnTo>
                  <a:lnTo>
                    <a:pt x="1949" y="138"/>
                  </a:lnTo>
                  <a:lnTo>
                    <a:pt x="1953" y="147"/>
                  </a:lnTo>
                  <a:lnTo>
                    <a:pt x="1957" y="156"/>
                  </a:lnTo>
                  <a:lnTo>
                    <a:pt x="1962" y="165"/>
                  </a:lnTo>
                  <a:lnTo>
                    <a:pt x="1968" y="173"/>
                  </a:lnTo>
                  <a:lnTo>
                    <a:pt x="1975" y="180"/>
                  </a:lnTo>
                  <a:lnTo>
                    <a:pt x="1983" y="187"/>
                  </a:lnTo>
                  <a:lnTo>
                    <a:pt x="1991" y="194"/>
                  </a:lnTo>
                  <a:lnTo>
                    <a:pt x="1999" y="199"/>
                  </a:lnTo>
                  <a:lnTo>
                    <a:pt x="2009" y="203"/>
                  </a:lnTo>
                  <a:lnTo>
                    <a:pt x="2019" y="207"/>
                  </a:lnTo>
                  <a:lnTo>
                    <a:pt x="2028" y="210"/>
                  </a:lnTo>
                  <a:lnTo>
                    <a:pt x="2039" y="211"/>
                  </a:lnTo>
                  <a:lnTo>
                    <a:pt x="2050" y="211"/>
                  </a:lnTo>
                  <a:close/>
                  <a:moveTo>
                    <a:pt x="1984" y="2480"/>
                  </a:moveTo>
                  <a:lnTo>
                    <a:pt x="2116" y="2480"/>
                  </a:lnTo>
                  <a:lnTo>
                    <a:pt x="2116" y="1191"/>
                  </a:lnTo>
                  <a:lnTo>
                    <a:pt x="1984" y="1191"/>
                  </a:lnTo>
                  <a:lnTo>
                    <a:pt x="1984" y="2480"/>
                  </a:lnTo>
                  <a:close/>
                  <a:moveTo>
                    <a:pt x="2257" y="810"/>
                  </a:moveTo>
                  <a:lnTo>
                    <a:pt x="1843" y="810"/>
                  </a:lnTo>
                  <a:lnTo>
                    <a:pt x="1843" y="810"/>
                  </a:lnTo>
                  <a:lnTo>
                    <a:pt x="1831" y="810"/>
                  </a:lnTo>
                  <a:lnTo>
                    <a:pt x="1818" y="812"/>
                  </a:lnTo>
                  <a:lnTo>
                    <a:pt x="1806" y="816"/>
                  </a:lnTo>
                  <a:lnTo>
                    <a:pt x="1795" y="820"/>
                  </a:lnTo>
                  <a:lnTo>
                    <a:pt x="1784" y="826"/>
                  </a:lnTo>
                  <a:lnTo>
                    <a:pt x="1774" y="831"/>
                  </a:lnTo>
                  <a:lnTo>
                    <a:pt x="1764" y="839"/>
                  </a:lnTo>
                  <a:lnTo>
                    <a:pt x="1756" y="846"/>
                  </a:lnTo>
                  <a:lnTo>
                    <a:pt x="1748" y="855"/>
                  </a:lnTo>
                  <a:lnTo>
                    <a:pt x="1740" y="865"/>
                  </a:lnTo>
                  <a:lnTo>
                    <a:pt x="1734" y="875"/>
                  </a:lnTo>
                  <a:lnTo>
                    <a:pt x="1729" y="886"/>
                  </a:lnTo>
                  <a:lnTo>
                    <a:pt x="1725" y="898"/>
                  </a:lnTo>
                  <a:lnTo>
                    <a:pt x="1722" y="909"/>
                  </a:lnTo>
                  <a:lnTo>
                    <a:pt x="1719" y="922"/>
                  </a:lnTo>
                  <a:lnTo>
                    <a:pt x="1719" y="934"/>
                  </a:lnTo>
                  <a:lnTo>
                    <a:pt x="1719" y="934"/>
                  </a:lnTo>
                  <a:lnTo>
                    <a:pt x="1719" y="947"/>
                  </a:lnTo>
                  <a:lnTo>
                    <a:pt x="1722" y="959"/>
                  </a:lnTo>
                  <a:lnTo>
                    <a:pt x="1725" y="971"/>
                  </a:lnTo>
                  <a:lnTo>
                    <a:pt x="1729" y="982"/>
                  </a:lnTo>
                  <a:lnTo>
                    <a:pt x="1734" y="993"/>
                  </a:lnTo>
                  <a:lnTo>
                    <a:pt x="1740" y="1004"/>
                  </a:lnTo>
                  <a:lnTo>
                    <a:pt x="1748" y="1013"/>
                  </a:lnTo>
                  <a:lnTo>
                    <a:pt x="1756" y="1021"/>
                  </a:lnTo>
                  <a:lnTo>
                    <a:pt x="1764" y="1030"/>
                  </a:lnTo>
                  <a:lnTo>
                    <a:pt x="1774" y="1037"/>
                  </a:lnTo>
                  <a:lnTo>
                    <a:pt x="1784" y="1043"/>
                  </a:lnTo>
                  <a:lnTo>
                    <a:pt x="1795" y="1049"/>
                  </a:lnTo>
                  <a:lnTo>
                    <a:pt x="1806" y="1053"/>
                  </a:lnTo>
                  <a:lnTo>
                    <a:pt x="1818" y="1055"/>
                  </a:lnTo>
                  <a:lnTo>
                    <a:pt x="1831" y="1057"/>
                  </a:lnTo>
                  <a:lnTo>
                    <a:pt x="1843" y="1058"/>
                  </a:lnTo>
                  <a:lnTo>
                    <a:pt x="2257" y="1058"/>
                  </a:lnTo>
                  <a:lnTo>
                    <a:pt x="2257" y="1058"/>
                  </a:lnTo>
                  <a:lnTo>
                    <a:pt x="2270" y="1057"/>
                  </a:lnTo>
                  <a:lnTo>
                    <a:pt x="2282" y="1055"/>
                  </a:lnTo>
                  <a:lnTo>
                    <a:pt x="2294" y="1053"/>
                  </a:lnTo>
                  <a:lnTo>
                    <a:pt x="2305" y="1049"/>
                  </a:lnTo>
                  <a:lnTo>
                    <a:pt x="2316" y="1043"/>
                  </a:lnTo>
                  <a:lnTo>
                    <a:pt x="2325" y="1037"/>
                  </a:lnTo>
                  <a:lnTo>
                    <a:pt x="2335" y="1030"/>
                  </a:lnTo>
                  <a:lnTo>
                    <a:pt x="2344" y="1021"/>
                  </a:lnTo>
                  <a:lnTo>
                    <a:pt x="2352" y="1013"/>
                  </a:lnTo>
                  <a:lnTo>
                    <a:pt x="2359" y="1004"/>
                  </a:lnTo>
                  <a:lnTo>
                    <a:pt x="2366" y="993"/>
                  </a:lnTo>
                  <a:lnTo>
                    <a:pt x="2370" y="982"/>
                  </a:lnTo>
                  <a:lnTo>
                    <a:pt x="2375" y="971"/>
                  </a:lnTo>
                  <a:lnTo>
                    <a:pt x="2378" y="959"/>
                  </a:lnTo>
                  <a:lnTo>
                    <a:pt x="2380" y="947"/>
                  </a:lnTo>
                  <a:lnTo>
                    <a:pt x="2380" y="934"/>
                  </a:lnTo>
                  <a:lnTo>
                    <a:pt x="2380" y="934"/>
                  </a:lnTo>
                  <a:lnTo>
                    <a:pt x="2380" y="922"/>
                  </a:lnTo>
                  <a:lnTo>
                    <a:pt x="2378" y="909"/>
                  </a:lnTo>
                  <a:lnTo>
                    <a:pt x="2375" y="898"/>
                  </a:lnTo>
                  <a:lnTo>
                    <a:pt x="2370" y="886"/>
                  </a:lnTo>
                  <a:lnTo>
                    <a:pt x="2366" y="875"/>
                  </a:lnTo>
                  <a:lnTo>
                    <a:pt x="2359" y="865"/>
                  </a:lnTo>
                  <a:lnTo>
                    <a:pt x="2352" y="855"/>
                  </a:lnTo>
                  <a:lnTo>
                    <a:pt x="2344" y="846"/>
                  </a:lnTo>
                  <a:lnTo>
                    <a:pt x="2335" y="839"/>
                  </a:lnTo>
                  <a:lnTo>
                    <a:pt x="2325" y="831"/>
                  </a:lnTo>
                  <a:lnTo>
                    <a:pt x="2316" y="826"/>
                  </a:lnTo>
                  <a:lnTo>
                    <a:pt x="2305" y="820"/>
                  </a:lnTo>
                  <a:lnTo>
                    <a:pt x="2294" y="816"/>
                  </a:lnTo>
                  <a:lnTo>
                    <a:pt x="2282" y="812"/>
                  </a:lnTo>
                  <a:lnTo>
                    <a:pt x="2270" y="810"/>
                  </a:lnTo>
                  <a:lnTo>
                    <a:pt x="2257" y="810"/>
                  </a:lnTo>
                  <a:close/>
                </a:path>
              </a:pathLst>
            </a:custGeom>
            <a:solidFill>
              <a:srgbClr val="1B2851"/>
            </a:solidFill>
            <a:ln>
              <a:noFill/>
            </a:ln>
          </p:spPr>
          <p:txBody>
            <a:bodyPr vert="horz" wrap="square" lIns="80147" tIns="40074" rIns="80147" bIns="4007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8" name="Rectangle 15">
            <a:extLst>
              <a:ext uri="{FF2B5EF4-FFF2-40B4-BE49-F238E27FC236}">
                <a16:creationId xmlns:a16="http://schemas.microsoft.com/office/drawing/2014/main" id="{655DCFEB-74B8-094F-BE0E-766B28304B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0615" y="3641162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</a:p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51" name="Rectangle 15">
            <a:extLst>
              <a:ext uri="{FF2B5EF4-FFF2-40B4-BE49-F238E27FC236}">
                <a16:creationId xmlns:a16="http://schemas.microsoft.com/office/drawing/2014/main" id="{28D1691F-A733-5C40-B248-93A520DFE8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73466" y="3631790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6F515AF2-9D3B-9F40-A2EF-616A4ACC7A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11557" y="4462125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2E3E0A68-F32F-4442-BE49-088588D5E2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94275" y="5292460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Classifier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1279463F-6349-DB49-BF80-6A42C52FA5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94275" y="4462125"/>
            <a:ext cx="1806286" cy="657730"/>
          </a:xfrm>
          <a:prstGeom prst="rect">
            <a:avLst/>
          </a:prstGeom>
          <a:solidFill>
            <a:srgbClr val="559FD2"/>
          </a:solidFill>
          <a:ln w="12700">
            <a:solidFill>
              <a:srgbClr val="559FD2"/>
            </a:solidFill>
            <a:miter lim="800000"/>
            <a:headEnd/>
            <a:tailEnd/>
          </a:ln>
          <a:effectLst/>
        </p:spPr>
        <p:txBody>
          <a:bodyPr lIns="72000" tIns="108000" rIns="72000" bIns="0"/>
          <a:lstStyle/>
          <a:p>
            <a:pPr algn="ctr">
              <a:lnSpc>
                <a:spcPct val="95000"/>
              </a:lnSpc>
              <a:spcAft>
                <a:spcPts val="600"/>
              </a:spcAft>
              <a:buClr>
                <a:schemeClr val="accent2"/>
              </a:buClr>
              <a:buSzPct val="70000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Support Vector Machine</a:t>
            </a:r>
          </a:p>
        </p:txBody>
      </p:sp>
      <p:sp>
        <p:nvSpPr>
          <p:cNvPr id="56" name="Freeform 67">
            <a:extLst>
              <a:ext uri="{FF2B5EF4-FFF2-40B4-BE49-F238E27FC236}">
                <a16:creationId xmlns:a16="http://schemas.microsoft.com/office/drawing/2014/main" id="{A4B23E6A-7B38-C94C-850D-C2143C7EA640}"/>
              </a:ext>
            </a:extLst>
          </p:cNvPr>
          <p:cNvSpPr>
            <a:spLocks noEditPoints="1"/>
          </p:cNvSpPr>
          <p:nvPr/>
        </p:nvSpPr>
        <p:spPr bwMode="auto">
          <a:xfrm>
            <a:off x="6116804" y="4484655"/>
            <a:ext cx="461123" cy="558743"/>
          </a:xfrm>
          <a:custGeom>
            <a:avLst/>
            <a:gdLst>
              <a:gd name="T0" fmla="*/ 1589 w 1820"/>
              <a:gd name="T1" fmla="*/ 1300 h 2450"/>
              <a:gd name="T2" fmla="*/ 1631 w 1820"/>
              <a:gd name="T3" fmla="*/ 1052 h 2450"/>
              <a:gd name="T4" fmla="*/ 1748 w 1820"/>
              <a:gd name="T5" fmla="*/ 829 h 2450"/>
              <a:gd name="T6" fmla="*/ 1672 w 1820"/>
              <a:gd name="T7" fmla="*/ 637 h 2450"/>
              <a:gd name="T8" fmla="*/ 1620 w 1820"/>
              <a:gd name="T9" fmla="*/ 388 h 2450"/>
              <a:gd name="T10" fmla="*/ 1459 w 1820"/>
              <a:gd name="T11" fmla="*/ 232 h 2450"/>
              <a:gd name="T12" fmla="*/ 1264 w 1820"/>
              <a:gd name="T13" fmla="*/ 78 h 2450"/>
              <a:gd name="T14" fmla="*/ 1101 w 1820"/>
              <a:gd name="T15" fmla="*/ 1 h 2450"/>
              <a:gd name="T16" fmla="*/ 869 w 1820"/>
              <a:gd name="T17" fmla="*/ 40 h 2450"/>
              <a:gd name="T18" fmla="*/ 650 w 1820"/>
              <a:gd name="T19" fmla="*/ 8 h 2450"/>
              <a:gd name="T20" fmla="*/ 461 w 1820"/>
              <a:gd name="T21" fmla="*/ 190 h 2450"/>
              <a:gd name="T22" fmla="*/ 237 w 1820"/>
              <a:gd name="T23" fmla="*/ 304 h 2450"/>
              <a:gd name="T24" fmla="*/ 190 w 1820"/>
              <a:gd name="T25" fmla="*/ 550 h 2450"/>
              <a:gd name="T26" fmla="*/ 75 w 1820"/>
              <a:gd name="T27" fmla="*/ 764 h 2450"/>
              <a:gd name="T28" fmla="*/ 147 w 1820"/>
              <a:gd name="T29" fmla="*/ 976 h 2450"/>
              <a:gd name="T30" fmla="*/ 199 w 1820"/>
              <a:gd name="T31" fmla="*/ 1224 h 2450"/>
              <a:gd name="T32" fmla="*/ 359 w 1820"/>
              <a:gd name="T33" fmla="*/ 1380 h 2450"/>
              <a:gd name="T34" fmla="*/ 909 w 1820"/>
              <a:gd name="T35" fmla="*/ 1462 h 2450"/>
              <a:gd name="T36" fmla="*/ 682 w 1820"/>
              <a:gd name="T37" fmla="*/ 1505 h 2450"/>
              <a:gd name="T38" fmla="*/ 539 w 1820"/>
              <a:gd name="T39" fmla="*/ 1350 h 2450"/>
              <a:gd name="T40" fmla="*/ 325 w 1820"/>
              <a:gd name="T41" fmla="*/ 1250 h 2450"/>
              <a:gd name="T42" fmla="*/ 296 w 1820"/>
              <a:gd name="T43" fmla="*/ 1066 h 2450"/>
              <a:gd name="T44" fmla="*/ 184 w 1820"/>
              <a:gd name="T45" fmla="*/ 842 h 2450"/>
              <a:gd name="T46" fmla="*/ 231 w 1820"/>
              <a:gd name="T47" fmla="*/ 698 h 2450"/>
              <a:gd name="T48" fmla="*/ 299 w 1820"/>
              <a:gd name="T49" fmla="*/ 431 h 2450"/>
              <a:gd name="T50" fmla="*/ 392 w 1820"/>
              <a:gd name="T51" fmla="*/ 331 h 2450"/>
              <a:gd name="T52" fmla="*/ 617 w 1820"/>
              <a:gd name="T53" fmla="*/ 169 h 2450"/>
              <a:gd name="T54" fmla="*/ 706 w 1820"/>
              <a:gd name="T55" fmla="*/ 104 h 2450"/>
              <a:gd name="T56" fmla="*/ 942 w 1820"/>
              <a:gd name="T57" fmla="*/ 147 h 2450"/>
              <a:gd name="T58" fmla="*/ 1143 w 1820"/>
              <a:gd name="T59" fmla="*/ 109 h 2450"/>
              <a:gd name="T60" fmla="*/ 1295 w 1820"/>
              <a:gd name="T61" fmla="*/ 276 h 2450"/>
              <a:gd name="T62" fmla="*/ 1504 w 1820"/>
              <a:gd name="T63" fmla="*/ 374 h 2450"/>
              <a:gd name="T64" fmla="*/ 1528 w 1820"/>
              <a:gd name="T65" fmla="*/ 585 h 2450"/>
              <a:gd name="T66" fmla="*/ 1643 w 1820"/>
              <a:gd name="T67" fmla="*/ 790 h 2450"/>
              <a:gd name="T68" fmla="*/ 1558 w 1820"/>
              <a:gd name="T69" fmla="*/ 958 h 2450"/>
              <a:gd name="T70" fmla="*/ 1516 w 1820"/>
              <a:gd name="T71" fmla="*/ 1206 h 2450"/>
              <a:gd name="T72" fmla="*/ 1395 w 1820"/>
              <a:gd name="T73" fmla="*/ 1291 h 2450"/>
              <a:gd name="T74" fmla="*/ 1183 w 1820"/>
              <a:gd name="T75" fmla="*/ 1468 h 2450"/>
              <a:gd name="T76" fmla="*/ 1069 w 1820"/>
              <a:gd name="T77" fmla="*/ 1500 h 2450"/>
              <a:gd name="T78" fmla="*/ 1179 w 1820"/>
              <a:gd name="T79" fmla="*/ 1602 h 2450"/>
              <a:gd name="T80" fmla="*/ 935 w 1820"/>
              <a:gd name="T81" fmla="*/ 1739 h 2450"/>
              <a:gd name="T82" fmla="*/ 1458 w 1820"/>
              <a:gd name="T83" fmla="*/ 778 h 2450"/>
              <a:gd name="T84" fmla="*/ 1315 w 1820"/>
              <a:gd name="T85" fmla="*/ 438 h 2450"/>
              <a:gd name="T86" fmla="*/ 993 w 1820"/>
              <a:gd name="T87" fmla="*/ 264 h 2450"/>
              <a:gd name="T88" fmla="*/ 647 w 1820"/>
              <a:gd name="T89" fmla="*/ 324 h 2450"/>
              <a:gd name="T90" fmla="*/ 403 w 1820"/>
              <a:gd name="T91" fmla="*/ 592 h 2450"/>
              <a:gd name="T92" fmla="*/ 378 w 1820"/>
              <a:gd name="T93" fmla="*/ 943 h 2450"/>
              <a:gd name="T94" fmla="*/ 581 w 1820"/>
              <a:gd name="T95" fmla="*/ 1246 h 2450"/>
              <a:gd name="T96" fmla="*/ 909 w 1820"/>
              <a:gd name="T97" fmla="*/ 1355 h 2450"/>
              <a:gd name="T98" fmla="*/ 1258 w 1820"/>
              <a:gd name="T99" fmla="*/ 1230 h 2450"/>
              <a:gd name="T100" fmla="*/ 1447 w 1820"/>
              <a:gd name="T101" fmla="*/ 916 h 2450"/>
              <a:gd name="T102" fmla="*/ 717 w 1820"/>
              <a:gd name="T103" fmla="*/ 1263 h 2450"/>
              <a:gd name="T104" fmla="*/ 473 w 1820"/>
              <a:gd name="T105" fmla="*/ 1043 h 2450"/>
              <a:gd name="T106" fmla="*/ 418 w 1820"/>
              <a:gd name="T107" fmla="*/ 731 h 2450"/>
              <a:gd name="T108" fmla="*/ 576 w 1820"/>
              <a:gd name="T109" fmla="*/ 439 h 2450"/>
              <a:gd name="T110" fmla="*/ 884 w 1820"/>
              <a:gd name="T111" fmla="*/ 310 h 2450"/>
              <a:gd name="T112" fmla="*/ 1187 w 1820"/>
              <a:gd name="T113" fmla="*/ 394 h 2450"/>
              <a:gd name="T114" fmla="*/ 1383 w 1820"/>
              <a:gd name="T115" fmla="*/ 659 h 2450"/>
              <a:gd name="T116" fmla="*/ 1376 w 1820"/>
              <a:gd name="T117" fmla="*/ 977 h 2450"/>
              <a:gd name="T118" fmla="*/ 1166 w 1820"/>
              <a:gd name="T119" fmla="*/ 1231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20" h="2450">
                <a:moveTo>
                  <a:pt x="1387" y="1406"/>
                </a:moveTo>
                <a:lnTo>
                  <a:pt x="1387" y="1406"/>
                </a:lnTo>
                <a:lnTo>
                  <a:pt x="1420" y="1393"/>
                </a:lnTo>
                <a:lnTo>
                  <a:pt x="1459" y="1380"/>
                </a:lnTo>
                <a:lnTo>
                  <a:pt x="1459" y="1380"/>
                </a:lnTo>
                <a:lnTo>
                  <a:pt x="1493" y="1368"/>
                </a:lnTo>
                <a:lnTo>
                  <a:pt x="1510" y="1362"/>
                </a:lnTo>
                <a:lnTo>
                  <a:pt x="1527" y="1353"/>
                </a:lnTo>
                <a:lnTo>
                  <a:pt x="1543" y="1343"/>
                </a:lnTo>
                <a:lnTo>
                  <a:pt x="1560" y="1331"/>
                </a:lnTo>
                <a:lnTo>
                  <a:pt x="1575" y="1316"/>
                </a:lnTo>
                <a:lnTo>
                  <a:pt x="1582" y="1309"/>
                </a:lnTo>
                <a:lnTo>
                  <a:pt x="1589" y="1300"/>
                </a:lnTo>
                <a:lnTo>
                  <a:pt x="1589" y="1300"/>
                </a:lnTo>
                <a:lnTo>
                  <a:pt x="1595" y="1291"/>
                </a:lnTo>
                <a:lnTo>
                  <a:pt x="1601" y="1282"/>
                </a:lnTo>
                <a:lnTo>
                  <a:pt x="1609" y="1262"/>
                </a:lnTo>
                <a:lnTo>
                  <a:pt x="1616" y="1244"/>
                </a:lnTo>
                <a:lnTo>
                  <a:pt x="1620" y="1224"/>
                </a:lnTo>
                <a:lnTo>
                  <a:pt x="1622" y="1206"/>
                </a:lnTo>
                <a:lnTo>
                  <a:pt x="1624" y="1188"/>
                </a:lnTo>
                <a:lnTo>
                  <a:pt x="1625" y="1153"/>
                </a:lnTo>
                <a:lnTo>
                  <a:pt x="1625" y="1153"/>
                </a:lnTo>
                <a:lnTo>
                  <a:pt x="1625" y="1120"/>
                </a:lnTo>
                <a:lnTo>
                  <a:pt x="1627" y="1089"/>
                </a:lnTo>
                <a:lnTo>
                  <a:pt x="1627" y="1075"/>
                </a:lnTo>
                <a:lnTo>
                  <a:pt x="1629" y="1062"/>
                </a:lnTo>
                <a:lnTo>
                  <a:pt x="1631" y="1052"/>
                </a:lnTo>
                <a:lnTo>
                  <a:pt x="1633" y="1042"/>
                </a:lnTo>
                <a:lnTo>
                  <a:pt x="1633" y="1042"/>
                </a:lnTo>
                <a:lnTo>
                  <a:pt x="1636" y="1032"/>
                </a:lnTo>
                <a:lnTo>
                  <a:pt x="1642" y="1022"/>
                </a:lnTo>
                <a:lnTo>
                  <a:pt x="1655" y="1001"/>
                </a:lnTo>
                <a:lnTo>
                  <a:pt x="1672" y="976"/>
                </a:lnTo>
                <a:lnTo>
                  <a:pt x="1691" y="949"/>
                </a:lnTo>
                <a:lnTo>
                  <a:pt x="1691" y="949"/>
                </a:lnTo>
                <a:lnTo>
                  <a:pt x="1712" y="920"/>
                </a:lnTo>
                <a:lnTo>
                  <a:pt x="1722" y="903"/>
                </a:lnTo>
                <a:lnTo>
                  <a:pt x="1730" y="886"/>
                </a:lnTo>
                <a:lnTo>
                  <a:pt x="1738" y="869"/>
                </a:lnTo>
                <a:lnTo>
                  <a:pt x="1743" y="849"/>
                </a:lnTo>
                <a:lnTo>
                  <a:pt x="1748" y="829"/>
                </a:lnTo>
                <a:lnTo>
                  <a:pt x="1749" y="818"/>
                </a:lnTo>
                <a:lnTo>
                  <a:pt x="1750" y="806"/>
                </a:lnTo>
                <a:lnTo>
                  <a:pt x="1750" y="806"/>
                </a:lnTo>
                <a:lnTo>
                  <a:pt x="1750" y="806"/>
                </a:lnTo>
                <a:lnTo>
                  <a:pt x="1749" y="795"/>
                </a:lnTo>
                <a:lnTo>
                  <a:pt x="1748" y="785"/>
                </a:lnTo>
                <a:lnTo>
                  <a:pt x="1743" y="764"/>
                </a:lnTo>
                <a:lnTo>
                  <a:pt x="1738" y="745"/>
                </a:lnTo>
                <a:lnTo>
                  <a:pt x="1730" y="726"/>
                </a:lnTo>
                <a:lnTo>
                  <a:pt x="1722" y="709"/>
                </a:lnTo>
                <a:lnTo>
                  <a:pt x="1712" y="693"/>
                </a:lnTo>
                <a:lnTo>
                  <a:pt x="1691" y="664"/>
                </a:lnTo>
                <a:lnTo>
                  <a:pt x="1691" y="664"/>
                </a:lnTo>
                <a:lnTo>
                  <a:pt x="1672" y="637"/>
                </a:lnTo>
                <a:lnTo>
                  <a:pt x="1655" y="612"/>
                </a:lnTo>
                <a:lnTo>
                  <a:pt x="1642" y="590"/>
                </a:lnTo>
                <a:lnTo>
                  <a:pt x="1636" y="580"/>
                </a:lnTo>
                <a:lnTo>
                  <a:pt x="1633" y="571"/>
                </a:lnTo>
                <a:lnTo>
                  <a:pt x="1633" y="571"/>
                </a:lnTo>
                <a:lnTo>
                  <a:pt x="1631" y="561"/>
                </a:lnTo>
                <a:lnTo>
                  <a:pt x="1629" y="550"/>
                </a:lnTo>
                <a:lnTo>
                  <a:pt x="1627" y="524"/>
                </a:lnTo>
                <a:lnTo>
                  <a:pt x="1625" y="493"/>
                </a:lnTo>
                <a:lnTo>
                  <a:pt x="1625" y="460"/>
                </a:lnTo>
                <a:lnTo>
                  <a:pt x="1625" y="460"/>
                </a:lnTo>
                <a:lnTo>
                  <a:pt x="1624" y="425"/>
                </a:lnTo>
                <a:lnTo>
                  <a:pt x="1622" y="406"/>
                </a:lnTo>
                <a:lnTo>
                  <a:pt x="1620" y="388"/>
                </a:lnTo>
                <a:lnTo>
                  <a:pt x="1616" y="369"/>
                </a:lnTo>
                <a:lnTo>
                  <a:pt x="1609" y="350"/>
                </a:lnTo>
                <a:lnTo>
                  <a:pt x="1601" y="331"/>
                </a:lnTo>
                <a:lnTo>
                  <a:pt x="1595" y="322"/>
                </a:lnTo>
                <a:lnTo>
                  <a:pt x="1589" y="312"/>
                </a:lnTo>
                <a:lnTo>
                  <a:pt x="1589" y="312"/>
                </a:lnTo>
                <a:lnTo>
                  <a:pt x="1582" y="304"/>
                </a:lnTo>
                <a:lnTo>
                  <a:pt x="1575" y="296"/>
                </a:lnTo>
                <a:lnTo>
                  <a:pt x="1560" y="282"/>
                </a:lnTo>
                <a:lnTo>
                  <a:pt x="1543" y="270"/>
                </a:lnTo>
                <a:lnTo>
                  <a:pt x="1527" y="259"/>
                </a:lnTo>
                <a:lnTo>
                  <a:pt x="1510" y="252"/>
                </a:lnTo>
                <a:lnTo>
                  <a:pt x="1493" y="244"/>
                </a:lnTo>
                <a:lnTo>
                  <a:pt x="1459" y="232"/>
                </a:lnTo>
                <a:lnTo>
                  <a:pt x="1459" y="232"/>
                </a:lnTo>
                <a:lnTo>
                  <a:pt x="1428" y="222"/>
                </a:lnTo>
                <a:lnTo>
                  <a:pt x="1399" y="212"/>
                </a:lnTo>
                <a:lnTo>
                  <a:pt x="1375" y="202"/>
                </a:lnTo>
                <a:lnTo>
                  <a:pt x="1365" y="197"/>
                </a:lnTo>
                <a:lnTo>
                  <a:pt x="1356" y="190"/>
                </a:lnTo>
                <a:lnTo>
                  <a:pt x="1356" y="190"/>
                </a:lnTo>
                <a:lnTo>
                  <a:pt x="1349" y="185"/>
                </a:lnTo>
                <a:lnTo>
                  <a:pt x="1341" y="177"/>
                </a:lnTo>
                <a:lnTo>
                  <a:pt x="1324" y="157"/>
                </a:lnTo>
                <a:lnTo>
                  <a:pt x="1306" y="133"/>
                </a:lnTo>
                <a:lnTo>
                  <a:pt x="1286" y="106"/>
                </a:lnTo>
                <a:lnTo>
                  <a:pt x="1286" y="106"/>
                </a:lnTo>
                <a:lnTo>
                  <a:pt x="1264" y="78"/>
                </a:lnTo>
                <a:lnTo>
                  <a:pt x="1253" y="64"/>
                </a:lnTo>
                <a:lnTo>
                  <a:pt x="1239" y="51"/>
                </a:lnTo>
                <a:lnTo>
                  <a:pt x="1225" y="38"/>
                </a:lnTo>
                <a:lnTo>
                  <a:pt x="1207" y="26"/>
                </a:lnTo>
                <a:lnTo>
                  <a:pt x="1189" y="15"/>
                </a:lnTo>
                <a:lnTo>
                  <a:pt x="1179" y="11"/>
                </a:lnTo>
                <a:lnTo>
                  <a:pt x="1169" y="8"/>
                </a:lnTo>
                <a:lnTo>
                  <a:pt x="1169" y="8"/>
                </a:lnTo>
                <a:lnTo>
                  <a:pt x="1156" y="3"/>
                </a:lnTo>
                <a:lnTo>
                  <a:pt x="1143" y="1"/>
                </a:lnTo>
                <a:lnTo>
                  <a:pt x="1130" y="0"/>
                </a:lnTo>
                <a:lnTo>
                  <a:pt x="1118" y="0"/>
                </a:lnTo>
                <a:lnTo>
                  <a:pt x="1118" y="0"/>
                </a:lnTo>
                <a:lnTo>
                  <a:pt x="1101" y="1"/>
                </a:lnTo>
                <a:lnTo>
                  <a:pt x="1085" y="2"/>
                </a:lnTo>
                <a:lnTo>
                  <a:pt x="1070" y="5"/>
                </a:lnTo>
                <a:lnTo>
                  <a:pt x="1055" y="9"/>
                </a:lnTo>
                <a:lnTo>
                  <a:pt x="1026" y="16"/>
                </a:lnTo>
                <a:lnTo>
                  <a:pt x="998" y="25"/>
                </a:lnTo>
                <a:lnTo>
                  <a:pt x="973" y="32"/>
                </a:lnTo>
                <a:lnTo>
                  <a:pt x="949" y="40"/>
                </a:lnTo>
                <a:lnTo>
                  <a:pt x="928" y="44"/>
                </a:lnTo>
                <a:lnTo>
                  <a:pt x="919" y="45"/>
                </a:lnTo>
                <a:lnTo>
                  <a:pt x="909" y="45"/>
                </a:lnTo>
                <a:lnTo>
                  <a:pt x="909" y="45"/>
                </a:lnTo>
                <a:lnTo>
                  <a:pt x="900" y="45"/>
                </a:lnTo>
                <a:lnTo>
                  <a:pt x="891" y="44"/>
                </a:lnTo>
                <a:lnTo>
                  <a:pt x="869" y="40"/>
                </a:lnTo>
                <a:lnTo>
                  <a:pt x="846" y="32"/>
                </a:lnTo>
                <a:lnTo>
                  <a:pt x="820" y="25"/>
                </a:lnTo>
                <a:lnTo>
                  <a:pt x="793" y="16"/>
                </a:lnTo>
                <a:lnTo>
                  <a:pt x="764" y="9"/>
                </a:lnTo>
                <a:lnTo>
                  <a:pt x="749" y="5"/>
                </a:lnTo>
                <a:lnTo>
                  <a:pt x="733" y="2"/>
                </a:lnTo>
                <a:lnTo>
                  <a:pt x="718" y="1"/>
                </a:lnTo>
                <a:lnTo>
                  <a:pt x="701" y="0"/>
                </a:lnTo>
                <a:lnTo>
                  <a:pt x="701" y="0"/>
                </a:lnTo>
                <a:lnTo>
                  <a:pt x="688" y="0"/>
                </a:lnTo>
                <a:lnTo>
                  <a:pt x="675" y="1"/>
                </a:lnTo>
                <a:lnTo>
                  <a:pt x="663" y="3"/>
                </a:lnTo>
                <a:lnTo>
                  <a:pt x="650" y="8"/>
                </a:lnTo>
                <a:lnTo>
                  <a:pt x="650" y="8"/>
                </a:lnTo>
                <a:lnTo>
                  <a:pt x="639" y="11"/>
                </a:lnTo>
                <a:lnTo>
                  <a:pt x="629" y="15"/>
                </a:lnTo>
                <a:lnTo>
                  <a:pt x="611" y="26"/>
                </a:lnTo>
                <a:lnTo>
                  <a:pt x="594" y="38"/>
                </a:lnTo>
                <a:lnTo>
                  <a:pt x="579" y="51"/>
                </a:lnTo>
                <a:lnTo>
                  <a:pt x="566" y="64"/>
                </a:lnTo>
                <a:lnTo>
                  <a:pt x="554" y="78"/>
                </a:lnTo>
                <a:lnTo>
                  <a:pt x="533" y="106"/>
                </a:lnTo>
                <a:lnTo>
                  <a:pt x="533" y="106"/>
                </a:lnTo>
                <a:lnTo>
                  <a:pt x="513" y="133"/>
                </a:lnTo>
                <a:lnTo>
                  <a:pt x="495" y="157"/>
                </a:lnTo>
                <a:lnTo>
                  <a:pt x="478" y="177"/>
                </a:lnTo>
                <a:lnTo>
                  <a:pt x="470" y="185"/>
                </a:lnTo>
                <a:lnTo>
                  <a:pt x="461" y="190"/>
                </a:lnTo>
                <a:lnTo>
                  <a:pt x="461" y="190"/>
                </a:lnTo>
                <a:lnTo>
                  <a:pt x="454" y="197"/>
                </a:lnTo>
                <a:lnTo>
                  <a:pt x="444" y="201"/>
                </a:lnTo>
                <a:lnTo>
                  <a:pt x="419" y="212"/>
                </a:lnTo>
                <a:lnTo>
                  <a:pt x="391" y="222"/>
                </a:lnTo>
                <a:lnTo>
                  <a:pt x="359" y="232"/>
                </a:lnTo>
                <a:lnTo>
                  <a:pt x="359" y="232"/>
                </a:lnTo>
                <a:lnTo>
                  <a:pt x="326" y="244"/>
                </a:lnTo>
                <a:lnTo>
                  <a:pt x="309" y="252"/>
                </a:lnTo>
                <a:lnTo>
                  <a:pt x="292" y="259"/>
                </a:lnTo>
                <a:lnTo>
                  <a:pt x="276" y="270"/>
                </a:lnTo>
                <a:lnTo>
                  <a:pt x="259" y="282"/>
                </a:lnTo>
                <a:lnTo>
                  <a:pt x="244" y="296"/>
                </a:lnTo>
                <a:lnTo>
                  <a:pt x="237" y="304"/>
                </a:lnTo>
                <a:lnTo>
                  <a:pt x="230" y="312"/>
                </a:lnTo>
                <a:lnTo>
                  <a:pt x="230" y="312"/>
                </a:lnTo>
                <a:lnTo>
                  <a:pt x="224" y="322"/>
                </a:lnTo>
                <a:lnTo>
                  <a:pt x="218" y="331"/>
                </a:lnTo>
                <a:lnTo>
                  <a:pt x="210" y="350"/>
                </a:lnTo>
                <a:lnTo>
                  <a:pt x="203" y="369"/>
                </a:lnTo>
                <a:lnTo>
                  <a:pt x="199" y="388"/>
                </a:lnTo>
                <a:lnTo>
                  <a:pt x="196" y="406"/>
                </a:lnTo>
                <a:lnTo>
                  <a:pt x="195" y="425"/>
                </a:lnTo>
                <a:lnTo>
                  <a:pt x="193" y="460"/>
                </a:lnTo>
                <a:lnTo>
                  <a:pt x="193" y="460"/>
                </a:lnTo>
                <a:lnTo>
                  <a:pt x="193" y="493"/>
                </a:lnTo>
                <a:lnTo>
                  <a:pt x="192" y="524"/>
                </a:lnTo>
                <a:lnTo>
                  <a:pt x="190" y="550"/>
                </a:lnTo>
                <a:lnTo>
                  <a:pt x="188" y="561"/>
                </a:lnTo>
                <a:lnTo>
                  <a:pt x="186" y="571"/>
                </a:lnTo>
                <a:lnTo>
                  <a:pt x="186" y="571"/>
                </a:lnTo>
                <a:lnTo>
                  <a:pt x="183" y="580"/>
                </a:lnTo>
                <a:lnTo>
                  <a:pt x="177" y="590"/>
                </a:lnTo>
                <a:lnTo>
                  <a:pt x="164" y="612"/>
                </a:lnTo>
                <a:lnTo>
                  <a:pt x="147" y="637"/>
                </a:lnTo>
                <a:lnTo>
                  <a:pt x="128" y="664"/>
                </a:lnTo>
                <a:lnTo>
                  <a:pt x="128" y="664"/>
                </a:lnTo>
                <a:lnTo>
                  <a:pt x="107" y="693"/>
                </a:lnTo>
                <a:lnTo>
                  <a:pt x="97" y="709"/>
                </a:lnTo>
                <a:lnTo>
                  <a:pt x="89" y="726"/>
                </a:lnTo>
                <a:lnTo>
                  <a:pt x="81" y="745"/>
                </a:lnTo>
                <a:lnTo>
                  <a:pt x="75" y="764"/>
                </a:lnTo>
                <a:lnTo>
                  <a:pt x="71" y="785"/>
                </a:lnTo>
                <a:lnTo>
                  <a:pt x="69" y="795"/>
                </a:lnTo>
                <a:lnTo>
                  <a:pt x="69" y="806"/>
                </a:lnTo>
                <a:lnTo>
                  <a:pt x="69" y="806"/>
                </a:lnTo>
                <a:lnTo>
                  <a:pt x="69" y="818"/>
                </a:lnTo>
                <a:lnTo>
                  <a:pt x="71" y="829"/>
                </a:lnTo>
                <a:lnTo>
                  <a:pt x="75" y="849"/>
                </a:lnTo>
                <a:lnTo>
                  <a:pt x="81" y="869"/>
                </a:lnTo>
                <a:lnTo>
                  <a:pt x="89" y="886"/>
                </a:lnTo>
                <a:lnTo>
                  <a:pt x="97" y="903"/>
                </a:lnTo>
                <a:lnTo>
                  <a:pt x="107" y="920"/>
                </a:lnTo>
                <a:lnTo>
                  <a:pt x="128" y="949"/>
                </a:lnTo>
                <a:lnTo>
                  <a:pt x="128" y="949"/>
                </a:lnTo>
                <a:lnTo>
                  <a:pt x="147" y="976"/>
                </a:lnTo>
                <a:lnTo>
                  <a:pt x="164" y="1001"/>
                </a:lnTo>
                <a:lnTo>
                  <a:pt x="177" y="1022"/>
                </a:lnTo>
                <a:lnTo>
                  <a:pt x="183" y="1032"/>
                </a:lnTo>
                <a:lnTo>
                  <a:pt x="186" y="1042"/>
                </a:lnTo>
                <a:lnTo>
                  <a:pt x="186" y="1042"/>
                </a:lnTo>
                <a:lnTo>
                  <a:pt x="188" y="1052"/>
                </a:lnTo>
                <a:lnTo>
                  <a:pt x="190" y="1062"/>
                </a:lnTo>
                <a:lnTo>
                  <a:pt x="192" y="1089"/>
                </a:lnTo>
                <a:lnTo>
                  <a:pt x="193" y="1120"/>
                </a:lnTo>
                <a:lnTo>
                  <a:pt x="193" y="1153"/>
                </a:lnTo>
                <a:lnTo>
                  <a:pt x="193" y="1153"/>
                </a:lnTo>
                <a:lnTo>
                  <a:pt x="195" y="1188"/>
                </a:lnTo>
                <a:lnTo>
                  <a:pt x="196" y="1206"/>
                </a:lnTo>
                <a:lnTo>
                  <a:pt x="199" y="1224"/>
                </a:lnTo>
                <a:lnTo>
                  <a:pt x="203" y="1244"/>
                </a:lnTo>
                <a:lnTo>
                  <a:pt x="210" y="1262"/>
                </a:lnTo>
                <a:lnTo>
                  <a:pt x="218" y="1282"/>
                </a:lnTo>
                <a:lnTo>
                  <a:pt x="224" y="1291"/>
                </a:lnTo>
                <a:lnTo>
                  <a:pt x="230" y="1300"/>
                </a:lnTo>
                <a:lnTo>
                  <a:pt x="230" y="1300"/>
                </a:lnTo>
                <a:lnTo>
                  <a:pt x="237" y="1309"/>
                </a:lnTo>
                <a:lnTo>
                  <a:pt x="244" y="1316"/>
                </a:lnTo>
                <a:lnTo>
                  <a:pt x="259" y="1331"/>
                </a:lnTo>
                <a:lnTo>
                  <a:pt x="276" y="1343"/>
                </a:lnTo>
                <a:lnTo>
                  <a:pt x="292" y="1353"/>
                </a:lnTo>
                <a:lnTo>
                  <a:pt x="309" y="1362"/>
                </a:lnTo>
                <a:lnTo>
                  <a:pt x="326" y="1368"/>
                </a:lnTo>
                <a:lnTo>
                  <a:pt x="359" y="1380"/>
                </a:lnTo>
                <a:lnTo>
                  <a:pt x="359" y="1380"/>
                </a:lnTo>
                <a:lnTo>
                  <a:pt x="393" y="1392"/>
                </a:lnTo>
                <a:lnTo>
                  <a:pt x="424" y="1403"/>
                </a:lnTo>
                <a:lnTo>
                  <a:pt x="0" y="2160"/>
                </a:lnTo>
                <a:lnTo>
                  <a:pt x="382" y="2046"/>
                </a:lnTo>
                <a:lnTo>
                  <a:pt x="486" y="2432"/>
                </a:lnTo>
                <a:lnTo>
                  <a:pt x="1018" y="1484"/>
                </a:lnTo>
                <a:lnTo>
                  <a:pt x="1018" y="1484"/>
                </a:lnTo>
                <a:lnTo>
                  <a:pt x="993" y="1476"/>
                </a:lnTo>
                <a:lnTo>
                  <a:pt x="966" y="1470"/>
                </a:lnTo>
                <a:lnTo>
                  <a:pt x="938" y="1465"/>
                </a:lnTo>
                <a:lnTo>
                  <a:pt x="924" y="1463"/>
                </a:lnTo>
                <a:lnTo>
                  <a:pt x="909" y="1462"/>
                </a:lnTo>
                <a:lnTo>
                  <a:pt x="909" y="1462"/>
                </a:lnTo>
                <a:lnTo>
                  <a:pt x="893" y="1463"/>
                </a:lnTo>
                <a:lnTo>
                  <a:pt x="876" y="1465"/>
                </a:lnTo>
                <a:lnTo>
                  <a:pt x="860" y="1469"/>
                </a:lnTo>
                <a:lnTo>
                  <a:pt x="845" y="1472"/>
                </a:lnTo>
                <a:lnTo>
                  <a:pt x="815" y="1480"/>
                </a:lnTo>
                <a:lnTo>
                  <a:pt x="788" y="1488"/>
                </a:lnTo>
                <a:lnTo>
                  <a:pt x="762" y="1496"/>
                </a:lnTo>
                <a:lnTo>
                  <a:pt x="739" y="1503"/>
                </a:lnTo>
                <a:lnTo>
                  <a:pt x="719" y="1508"/>
                </a:lnTo>
                <a:lnTo>
                  <a:pt x="709" y="1509"/>
                </a:lnTo>
                <a:lnTo>
                  <a:pt x="700" y="1509"/>
                </a:lnTo>
                <a:lnTo>
                  <a:pt x="700" y="1509"/>
                </a:lnTo>
                <a:lnTo>
                  <a:pt x="691" y="1508"/>
                </a:lnTo>
                <a:lnTo>
                  <a:pt x="682" y="1505"/>
                </a:lnTo>
                <a:lnTo>
                  <a:pt x="682" y="1505"/>
                </a:lnTo>
                <a:lnTo>
                  <a:pt x="674" y="1503"/>
                </a:lnTo>
                <a:lnTo>
                  <a:pt x="668" y="1499"/>
                </a:lnTo>
                <a:lnTo>
                  <a:pt x="659" y="1494"/>
                </a:lnTo>
                <a:lnTo>
                  <a:pt x="652" y="1486"/>
                </a:lnTo>
                <a:lnTo>
                  <a:pt x="643" y="1477"/>
                </a:lnTo>
                <a:lnTo>
                  <a:pt x="634" y="1468"/>
                </a:lnTo>
                <a:lnTo>
                  <a:pt x="617" y="1445"/>
                </a:lnTo>
                <a:lnTo>
                  <a:pt x="617" y="1445"/>
                </a:lnTo>
                <a:lnTo>
                  <a:pt x="598" y="1418"/>
                </a:lnTo>
                <a:lnTo>
                  <a:pt x="577" y="1391"/>
                </a:lnTo>
                <a:lnTo>
                  <a:pt x="565" y="1377"/>
                </a:lnTo>
                <a:lnTo>
                  <a:pt x="552" y="1363"/>
                </a:lnTo>
                <a:lnTo>
                  <a:pt x="539" y="1350"/>
                </a:lnTo>
                <a:lnTo>
                  <a:pt x="523" y="1337"/>
                </a:lnTo>
                <a:lnTo>
                  <a:pt x="523" y="1337"/>
                </a:lnTo>
                <a:lnTo>
                  <a:pt x="507" y="1327"/>
                </a:lnTo>
                <a:lnTo>
                  <a:pt x="491" y="1317"/>
                </a:lnTo>
                <a:lnTo>
                  <a:pt x="473" y="1310"/>
                </a:lnTo>
                <a:lnTo>
                  <a:pt x="456" y="1303"/>
                </a:lnTo>
                <a:lnTo>
                  <a:pt x="424" y="1291"/>
                </a:lnTo>
                <a:lnTo>
                  <a:pt x="392" y="1282"/>
                </a:lnTo>
                <a:lnTo>
                  <a:pt x="392" y="1282"/>
                </a:lnTo>
                <a:lnTo>
                  <a:pt x="364" y="1271"/>
                </a:lnTo>
                <a:lnTo>
                  <a:pt x="352" y="1267"/>
                </a:lnTo>
                <a:lnTo>
                  <a:pt x="343" y="1261"/>
                </a:lnTo>
                <a:lnTo>
                  <a:pt x="333" y="1256"/>
                </a:lnTo>
                <a:lnTo>
                  <a:pt x="325" y="1250"/>
                </a:lnTo>
                <a:lnTo>
                  <a:pt x="319" y="1244"/>
                </a:lnTo>
                <a:lnTo>
                  <a:pt x="315" y="1239"/>
                </a:lnTo>
                <a:lnTo>
                  <a:pt x="315" y="1239"/>
                </a:lnTo>
                <a:lnTo>
                  <a:pt x="310" y="1233"/>
                </a:lnTo>
                <a:lnTo>
                  <a:pt x="307" y="1226"/>
                </a:lnTo>
                <a:lnTo>
                  <a:pt x="304" y="1216"/>
                </a:lnTo>
                <a:lnTo>
                  <a:pt x="302" y="1206"/>
                </a:lnTo>
                <a:lnTo>
                  <a:pt x="300" y="1194"/>
                </a:lnTo>
                <a:lnTo>
                  <a:pt x="299" y="1181"/>
                </a:lnTo>
                <a:lnTo>
                  <a:pt x="298" y="1152"/>
                </a:lnTo>
                <a:lnTo>
                  <a:pt x="298" y="1152"/>
                </a:lnTo>
                <a:lnTo>
                  <a:pt x="298" y="1119"/>
                </a:lnTo>
                <a:lnTo>
                  <a:pt x="297" y="1084"/>
                </a:lnTo>
                <a:lnTo>
                  <a:pt x="296" y="1066"/>
                </a:lnTo>
                <a:lnTo>
                  <a:pt x="294" y="1047"/>
                </a:lnTo>
                <a:lnTo>
                  <a:pt x="290" y="1029"/>
                </a:lnTo>
                <a:lnTo>
                  <a:pt x="285" y="1009"/>
                </a:lnTo>
                <a:lnTo>
                  <a:pt x="285" y="1009"/>
                </a:lnTo>
                <a:lnTo>
                  <a:pt x="278" y="991"/>
                </a:lnTo>
                <a:lnTo>
                  <a:pt x="270" y="974"/>
                </a:lnTo>
                <a:lnTo>
                  <a:pt x="260" y="958"/>
                </a:lnTo>
                <a:lnTo>
                  <a:pt x="251" y="942"/>
                </a:lnTo>
                <a:lnTo>
                  <a:pt x="231" y="914"/>
                </a:lnTo>
                <a:lnTo>
                  <a:pt x="212" y="888"/>
                </a:lnTo>
                <a:lnTo>
                  <a:pt x="212" y="888"/>
                </a:lnTo>
                <a:lnTo>
                  <a:pt x="196" y="865"/>
                </a:lnTo>
                <a:lnTo>
                  <a:pt x="189" y="853"/>
                </a:lnTo>
                <a:lnTo>
                  <a:pt x="184" y="842"/>
                </a:lnTo>
                <a:lnTo>
                  <a:pt x="179" y="832"/>
                </a:lnTo>
                <a:lnTo>
                  <a:pt x="176" y="822"/>
                </a:lnTo>
                <a:lnTo>
                  <a:pt x="174" y="814"/>
                </a:lnTo>
                <a:lnTo>
                  <a:pt x="174" y="806"/>
                </a:lnTo>
                <a:lnTo>
                  <a:pt x="174" y="806"/>
                </a:lnTo>
                <a:lnTo>
                  <a:pt x="174" y="799"/>
                </a:lnTo>
                <a:lnTo>
                  <a:pt x="176" y="790"/>
                </a:lnTo>
                <a:lnTo>
                  <a:pt x="179" y="780"/>
                </a:lnTo>
                <a:lnTo>
                  <a:pt x="184" y="771"/>
                </a:lnTo>
                <a:lnTo>
                  <a:pt x="189" y="760"/>
                </a:lnTo>
                <a:lnTo>
                  <a:pt x="196" y="749"/>
                </a:lnTo>
                <a:lnTo>
                  <a:pt x="212" y="724"/>
                </a:lnTo>
                <a:lnTo>
                  <a:pt x="212" y="724"/>
                </a:lnTo>
                <a:lnTo>
                  <a:pt x="231" y="698"/>
                </a:lnTo>
                <a:lnTo>
                  <a:pt x="251" y="670"/>
                </a:lnTo>
                <a:lnTo>
                  <a:pt x="260" y="655"/>
                </a:lnTo>
                <a:lnTo>
                  <a:pt x="270" y="639"/>
                </a:lnTo>
                <a:lnTo>
                  <a:pt x="278" y="621"/>
                </a:lnTo>
                <a:lnTo>
                  <a:pt x="285" y="603"/>
                </a:lnTo>
                <a:lnTo>
                  <a:pt x="285" y="603"/>
                </a:lnTo>
                <a:lnTo>
                  <a:pt x="290" y="585"/>
                </a:lnTo>
                <a:lnTo>
                  <a:pt x="294" y="565"/>
                </a:lnTo>
                <a:lnTo>
                  <a:pt x="296" y="547"/>
                </a:lnTo>
                <a:lnTo>
                  <a:pt x="297" y="528"/>
                </a:lnTo>
                <a:lnTo>
                  <a:pt x="298" y="494"/>
                </a:lnTo>
                <a:lnTo>
                  <a:pt x="298" y="461"/>
                </a:lnTo>
                <a:lnTo>
                  <a:pt x="298" y="461"/>
                </a:lnTo>
                <a:lnTo>
                  <a:pt x="299" y="431"/>
                </a:lnTo>
                <a:lnTo>
                  <a:pt x="300" y="418"/>
                </a:lnTo>
                <a:lnTo>
                  <a:pt x="302" y="406"/>
                </a:lnTo>
                <a:lnTo>
                  <a:pt x="304" y="397"/>
                </a:lnTo>
                <a:lnTo>
                  <a:pt x="307" y="388"/>
                </a:lnTo>
                <a:lnTo>
                  <a:pt x="310" y="380"/>
                </a:lnTo>
                <a:lnTo>
                  <a:pt x="315" y="374"/>
                </a:lnTo>
                <a:lnTo>
                  <a:pt x="315" y="374"/>
                </a:lnTo>
                <a:lnTo>
                  <a:pt x="319" y="369"/>
                </a:lnTo>
                <a:lnTo>
                  <a:pt x="325" y="363"/>
                </a:lnTo>
                <a:lnTo>
                  <a:pt x="333" y="358"/>
                </a:lnTo>
                <a:lnTo>
                  <a:pt x="343" y="352"/>
                </a:lnTo>
                <a:lnTo>
                  <a:pt x="352" y="347"/>
                </a:lnTo>
                <a:lnTo>
                  <a:pt x="364" y="342"/>
                </a:lnTo>
                <a:lnTo>
                  <a:pt x="392" y="331"/>
                </a:lnTo>
                <a:lnTo>
                  <a:pt x="392" y="331"/>
                </a:lnTo>
                <a:lnTo>
                  <a:pt x="424" y="321"/>
                </a:lnTo>
                <a:lnTo>
                  <a:pt x="456" y="310"/>
                </a:lnTo>
                <a:lnTo>
                  <a:pt x="473" y="303"/>
                </a:lnTo>
                <a:lnTo>
                  <a:pt x="491" y="295"/>
                </a:lnTo>
                <a:lnTo>
                  <a:pt x="507" y="286"/>
                </a:lnTo>
                <a:lnTo>
                  <a:pt x="523" y="276"/>
                </a:lnTo>
                <a:lnTo>
                  <a:pt x="523" y="276"/>
                </a:lnTo>
                <a:lnTo>
                  <a:pt x="539" y="263"/>
                </a:lnTo>
                <a:lnTo>
                  <a:pt x="552" y="250"/>
                </a:lnTo>
                <a:lnTo>
                  <a:pt x="565" y="236"/>
                </a:lnTo>
                <a:lnTo>
                  <a:pt x="577" y="223"/>
                </a:lnTo>
                <a:lnTo>
                  <a:pt x="598" y="195"/>
                </a:lnTo>
                <a:lnTo>
                  <a:pt x="617" y="169"/>
                </a:lnTo>
                <a:lnTo>
                  <a:pt x="617" y="169"/>
                </a:lnTo>
                <a:lnTo>
                  <a:pt x="634" y="145"/>
                </a:lnTo>
                <a:lnTo>
                  <a:pt x="643" y="135"/>
                </a:lnTo>
                <a:lnTo>
                  <a:pt x="652" y="126"/>
                </a:lnTo>
                <a:lnTo>
                  <a:pt x="660" y="119"/>
                </a:lnTo>
                <a:lnTo>
                  <a:pt x="668" y="113"/>
                </a:lnTo>
                <a:lnTo>
                  <a:pt x="675" y="109"/>
                </a:lnTo>
                <a:lnTo>
                  <a:pt x="682" y="107"/>
                </a:lnTo>
                <a:lnTo>
                  <a:pt x="682" y="107"/>
                </a:lnTo>
                <a:lnTo>
                  <a:pt x="691" y="105"/>
                </a:lnTo>
                <a:lnTo>
                  <a:pt x="701" y="104"/>
                </a:lnTo>
                <a:lnTo>
                  <a:pt x="701" y="104"/>
                </a:lnTo>
                <a:lnTo>
                  <a:pt x="706" y="104"/>
                </a:lnTo>
                <a:lnTo>
                  <a:pt x="706" y="104"/>
                </a:lnTo>
                <a:lnTo>
                  <a:pt x="713" y="105"/>
                </a:lnTo>
                <a:lnTo>
                  <a:pt x="723" y="106"/>
                </a:lnTo>
                <a:lnTo>
                  <a:pt x="744" y="110"/>
                </a:lnTo>
                <a:lnTo>
                  <a:pt x="766" y="118"/>
                </a:lnTo>
                <a:lnTo>
                  <a:pt x="791" y="126"/>
                </a:lnTo>
                <a:lnTo>
                  <a:pt x="818" y="134"/>
                </a:lnTo>
                <a:lnTo>
                  <a:pt x="847" y="142"/>
                </a:lnTo>
                <a:lnTo>
                  <a:pt x="862" y="145"/>
                </a:lnTo>
                <a:lnTo>
                  <a:pt x="878" y="147"/>
                </a:lnTo>
                <a:lnTo>
                  <a:pt x="893" y="149"/>
                </a:lnTo>
                <a:lnTo>
                  <a:pt x="909" y="150"/>
                </a:lnTo>
                <a:lnTo>
                  <a:pt x="909" y="150"/>
                </a:lnTo>
                <a:lnTo>
                  <a:pt x="926" y="149"/>
                </a:lnTo>
                <a:lnTo>
                  <a:pt x="942" y="147"/>
                </a:lnTo>
                <a:lnTo>
                  <a:pt x="959" y="145"/>
                </a:lnTo>
                <a:lnTo>
                  <a:pt x="974" y="142"/>
                </a:lnTo>
                <a:lnTo>
                  <a:pt x="1003" y="133"/>
                </a:lnTo>
                <a:lnTo>
                  <a:pt x="1031" y="124"/>
                </a:lnTo>
                <a:lnTo>
                  <a:pt x="1057" y="117"/>
                </a:lnTo>
                <a:lnTo>
                  <a:pt x="1080" y="109"/>
                </a:lnTo>
                <a:lnTo>
                  <a:pt x="1100" y="105"/>
                </a:lnTo>
                <a:lnTo>
                  <a:pt x="1109" y="104"/>
                </a:lnTo>
                <a:lnTo>
                  <a:pt x="1118" y="104"/>
                </a:lnTo>
                <a:lnTo>
                  <a:pt x="1118" y="104"/>
                </a:lnTo>
                <a:lnTo>
                  <a:pt x="1128" y="105"/>
                </a:lnTo>
                <a:lnTo>
                  <a:pt x="1137" y="107"/>
                </a:lnTo>
                <a:lnTo>
                  <a:pt x="1137" y="107"/>
                </a:lnTo>
                <a:lnTo>
                  <a:pt x="1143" y="109"/>
                </a:lnTo>
                <a:lnTo>
                  <a:pt x="1151" y="113"/>
                </a:lnTo>
                <a:lnTo>
                  <a:pt x="1159" y="119"/>
                </a:lnTo>
                <a:lnTo>
                  <a:pt x="1167" y="126"/>
                </a:lnTo>
                <a:lnTo>
                  <a:pt x="1175" y="135"/>
                </a:lnTo>
                <a:lnTo>
                  <a:pt x="1183" y="145"/>
                </a:lnTo>
                <a:lnTo>
                  <a:pt x="1202" y="169"/>
                </a:lnTo>
                <a:lnTo>
                  <a:pt x="1202" y="169"/>
                </a:lnTo>
                <a:lnTo>
                  <a:pt x="1221" y="195"/>
                </a:lnTo>
                <a:lnTo>
                  <a:pt x="1242" y="223"/>
                </a:lnTo>
                <a:lnTo>
                  <a:pt x="1254" y="236"/>
                </a:lnTo>
                <a:lnTo>
                  <a:pt x="1266" y="250"/>
                </a:lnTo>
                <a:lnTo>
                  <a:pt x="1280" y="263"/>
                </a:lnTo>
                <a:lnTo>
                  <a:pt x="1295" y="276"/>
                </a:lnTo>
                <a:lnTo>
                  <a:pt x="1295" y="276"/>
                </a:lnTo>
                <a:lnTo>
                  <a:pt x="1312" y="286"/>
                </a:lnTo>
                <a:lnTo>
                  <a:pt x="1328" y="295"/>
                </a:lnTo>
                <a:lnTo>
                  <a:pt x="1346" y="303"/>
                </a:lnTo>
                <a:lnTo>
                  <a:pt x="1362" y="310"/>
                </a:lnTo>
                <a:lnTo>
                  <a:pt x="1395" y="321"/>
                </a:lnTo>
                <a:lnTo>
                  <a:pt x="1427" y="332"/>
                </a:lnTo>
                <a:lnTo>
                  <a:pt x="1427" y="332"/>
                </a:lnTo>
                <a:lnTo>
                  <a:pt x="1454" y="342"/>
                </a:lnTo>
                <a:lnTo>
                  <a:pt x="1466" y="347"/>
                </a:lnTo>
                <a:lnTo>
                  <a:pt x="1476" y="352"/>
                </a:lnTo>
                <a:lnTo>
                  <a:pt x="1486" y="358"/>
                </a:lnTo>
                <a:lnTo>
                  <a:pt x="1494" y="363"/>
                </a:lnTo>
                <a:lnTo>
                  <a:pt x="1500" y="369"/>
                </a:lnTo>
                <a:lnTo>
                  <a:pt x="1504" y="374"/>
                </a:lnTo>
                <a:lnTo>
                  <a:pt x="1504" y="374"/>
                </a:lnTo>
                <a:lnTo>
                  <a:pt x="1509" y="380"/>
                </a:lnTo>
                <a:lnTo>
                  <a:pt x="1512" y="388"/>
                </a:lnTo>
                <a:lnTo>
                  <a:pt x="1514" y="397"/>
                </a:lnTo>
                <a:lnTo>
                  <a:pt x="1516" y="406"/>
                </a:lnTo>
                <a:lnTo>
                  <a:pt x="1518" y="418"/>
                </a:lnTo>
                <a:lnTo>
                  <a:pt x="1520" y="431"/>
                </a:lnTo>
                <a:lnTo>
                  <a:pt x="1521" y="461"/>
                </a:lnTo>
                <a:lnTo>
                  <a:pt x="1521" y="461"/>
                </a:lnTo>
                <a:lnTo>
                  <a:pt x="1521" y="494"/>
                </a:lnTo>
                <a:lnTo>
                  <a:pt x="1522" y="528"/>
                </a:lnTo>
                <a:lnTo>
                  <a:pt x="1523" y="547"/>
                </a:lnTo>
                <a:lnTo>
                  <a:pt x="1525" y="565"/>
                </a:lnTo>
                <a:lnTo>
                  <a:pt x="1528" y="585"/>
                </a:lnTo>
                <a:lnTo>
                  <a:pt x="1534" y="603"/>
                </a:lnTo>
                <a:lnTo>
                  <a:pt x="1534" y="603"/>
                </a:lnTo>
                <a:lnTo>
                  <a:pt x="1541" y="621"/>
                </a:lnTo>
                <a:lnTo>
                  <a:pt x="1549" y="639"/>
                </a:lnTo>
                <a:lnTo>
                  <a:pt x="1558" y="655"/>
                </a:lnTo>
                <a:lnTo>
                  <a:pt x="1567" y="670"/>
                </a:lnTo>
                <a:lnTo>
                  <a:pt x="1588" y="698"/>
                </a:lnTo>
                <a:lnTo>
                  <a:pt x="1606" y="724"/>
                </a:lnTo>
                <a:lnTo>
                  <a:pt x="1606" y="724"/>
                </a:lnTo>
                <a:lnTo>
                  <a:pt x="1623" y="749"/>
                </a:lnTo>
                <a:lnTo>
                  <a:pt x="1630" y="760"/>
                </a:lnTo>
                <a:lnTo>
                  <a:pt x="1635" y="771"/>
                </a:lnTo>
                <a:lnTo>
                  <a:pt x="1640" y="780"/>
                </a:lnTo>
                <a:lnTo>
                  <a:pt x="1643" y="790"/>
                </a:lnTo>
                <a:lnTo>
                  <a:pt x="1644" y="799"/>
                </a:lnTo>
                <a:lnTo>
                  <a:pt x="1645" y="806"/>
                </a:lnTo>
                <a:lnTo>
                  <a:pt x="1645" y="806"/>
                </a:lnTo>
                <a:lnTo>
                  <a:pt x="1644" y="814"/>
                </a:lnTo>
                <a:lnTo>
                  <a:pt x="1643" y="822"/>
                </a:lnTo>
                <a:lnTo>
                  <a:pt x="1640" y="832"/>
                </a:lnTo>
                <a:lnTo>
                  <a:pt x="1635" y="842"/>
                </a:lnTo>
                <a:lnTo>
                  <a:pt x="1630" y="853"/>
                </a:lnTo>
                <a:lnTo>
                  <a:pt x="1623" y="865"/>
                </a:lnTo>
                <a:lnTo>
                  <a:pt x="1606" y="888"/>
                </a:lnTo>
                <a:lnTo>
                  <a:pt x="1606" y="888"/>
                </a:lnTo>
                <a:lnTo>
                  <a:pt x="1588" y="914"/>
                </a:lnTo>
                <a:lnTo>
                  <a:pt x="1567" y="942"/>
                </a:lnTo>
                <a:lnTo>
                  <a:pt x="1558" y="958"/>
                </a:lnTo>
                <a:lnTo>
                  <a:pt x="1549" y="974"/>
                </a:lnTo>
                <a:lnTo>
                  <a:pt x="1541" y="991"/>
                </a:lnTo>
                <a:lnTo>
                  <a:pt x="1534" y="1009"/>
                </a:lnTo>
                <a:lnTo>
                  <a:pt x="1534" y="1009"/>
                </a:lnTo>
                <a:lnTo>
                  <a:pt x="1528" y="1029"/>
                </a:lnTo>
                <a:lnTo>
                  <a:pt x="1525" y="1047"/>
                </a:lnTo>
                <a:lnTo>
                  <a:pt x="1523" y="1066"/>
                </a:lnTo>
                <a:lnTo>
                  <a:pt x="1522" y="1084"/>
                </a:lnTo>
                <a:lnTo>
                  <a:pt x="1521" y="1119"/>
                </a:lnTo>
                <a:lnTo>
                  <a:pt x="1521" y="1152"/>
                </a:lnTo>
                <a:lnTo>
                  <a:pt x="1521" y="1152"/>
                </a:lnTo>
                <a:lnTo>
                  <a:pt x="1520" y="1181"/>
                </a:lnTo>
                <a:lnTo>
                  <a:pt x="1518" y="1194"/>
                </a:lnTo>
                <a:lnTo>
                  <a:pt x="1516" y="1206"/>
                </a:lnTo>
                <a:lnTo>
                  <a:pt x="1514" y="1216"/>
                </a:lnTo>
                <a:lnTo>
                  <a:pt x="1512" y="1226"/>
                </a:lnTo>
                <a:lnTo>
                  <a:pt x="1509" y="1233"/>
                </a:lnTo>
                <a:lnTo>
                  <a:pt x="1504" y="1239"/>
                </a:lnTo>
                <a:lnTo>
                  <a:pt x="1504" y="1239"/>
                </a:lnTo>
                <a:lnTo>
                  <a:pt x="1500" y="1244"/>
                </a:lnTo>
                <a:lnTo>
                  <a:pt x="1494" y="1250"/>
                </a:lnTo>
                <a:lnTo>
                  <a:pt x="1486" y="1256"/>
                </a:lnTo>
                <a:lnTo>
                  <a:pt x="1476" y="1261"/>
                </a:lnTo>
                <a:lnTo>
                  <a:pt x="1466" y="1267"/>
                </a:lnTo>
                <a:lnTo>
                  <a:pt x="1454" y="1271"/>
                </a:lnTo>
                <a:lnTo>
                  <a:pt x="1427" y="1282"/>
                </a:lnTo>
                <a:lnTo>
                  <a:pt x="1427" y="1282"/>
                </a:lnTo>
                <a:lnTo>
                  <a:pt x="1395" y="1291"/>
                </a:lnTo>
                <a:lnTo>
                  <a:pt x="1362" y="1303"/>
                </a:lnTo>
                <a:lnTo>
                  <a:pt x="1346" y="1310"/>
                </a:lnTo>
                <a:lnTo>
                  <a:pt x="1328" y="1317"/>
                </a:lnTo>
                <a:lnTo>
                  <a:pt x="1312" y="1327"/>
                </a:lnTo>
                <a:lnTo>
                  <a:pt x="1295" y="1337"/>
                </a:lnTo>
                <a:lnTo>
                  <a:pt x="1295" y="1337"/>
                </a:lnTo>
                <a:lnTo>
                  <a:pt x="1280" y="1350"/>
                </a:lnTo>
                <a:lnTo>
                  <a:pt x="1266" y="1363"/>
                </a:lnTo>
                <a:lnTo>
                  <a:pt x="1254" y="1377"/>
                </a:lnTo>
                <a:lnTo>
                  <a:pt x="1242" y="1391"/>
                </a:lnTo>
                <a:lnTo>
                  <a:pt x="1221" y="1418"/>
                </a:lnTo>
                <a:lnTo>
                  <a:pt x="1202" y="1445"/>
                </a:lnTo>
                <a:lnTo>
                  <a:pt x="1202" y="1445"/>
                </a:lnTo>
                <a:lnTo>
                  <a:pt x="1183" y="1468"/>
                </a:lnTo>
                <a:lnTo>
                  <a:pt x="1175" y="1477"/>
                </a:lnTo>
                <a:lnTo>
                  <a:pt x="1167" y="1486"/>
                </a:lnTo>
                <a:lnTo>
                  <a:pt x="1159" y="1494"/>
                </a:lnTo>
                <a:lnTo>
                  <a:pt x="1151" y="1499"/>
                </a:lnTo>
                <a:lnTo>
                  <a:pt x="1143" y="1503"/>
                </a:lnTo>
                <a:lnTo>
                  <a:pt x="1137" y="1505"/>
                </a:lnTo>
                <a:lnTo>
                  <a:pt x="1137" y="1505"/>
                </a:lnTo>
                <a:lnTo>
                  <a:pt x="1128" y="1508"/>
                </a:lnTo>
                <a:lnTo>
                  <a:pt x="1118" y="1509"/>
                </a:lnTo>
                <a:lnTo>
                  <a:pt x="1118" y="1509"/>
                </a:lnTo>
                <a:lnTo>
                  <a:pt x="1107" y="1509"/>
                </a:lnTo>
                <a:lnTo>
                  <a:pt x="1096" y="1507"/>
                </a:lnTo>
                <a:lnTo>
                  <a:pt x="1083" y="1503"/>
                </a:lnTo>
                <a:lnTo>
                  <a:pt x="1069" y="1500"/>
                </a:lnTo>
                <a:lnTo>
                  <a:pt x="1016" y="1594"/>
                </a:lnTo>
                <a:lnTo>
                  <a:pt x="1016" y="1594"/>
                </a:lnTo>
                <a:lnTo>
                  <a:pt x="1040" y="1601"/>
                </a:lnTo>
                <a:lnTo>
                  <a:pt x="1065" y="1606"/>
                </a:lnTo>
                <a:lnTo>
                  <a:pt x="1090" y="1611"/>
                </a:lnTo>
                <a:lnTo>
                  <a:pt x="1105" y="1612"/>
                </a:lnTo>
                <a:lnTo>
                  <a:pt x="1118" y="1614"/>
                </a:lnTo>
                <a:lnTo>
                  <a:pt x="1118" y="1614"/>
                </a:lnTo>
                <a:lnTo>
                  <a:pt x="1130" y="1612"/>
                </a:lnTo>
                <a:lnTo>
                  <a:pt x="1142" y="1611"/>
                </a:lnTo>
                <a:lnTo>
                  <a:pt x="1155" y="1609"/>
                </a:lnTo>
                <a:lnTo>
                  <a:pt x="1168" y="1606"/>
                </a:lnTo>
                <a:lnTo>
                  <a:pt x="1168" y="1606"/>
                </a:lnTo>
                <a:lnTo>
                  <a:pt x="1179" y="1602"/>
                </a:lnTo>
                <a:lnTo>
                  <a:pt x="1189" y="1597"/>
                </a:lnTo>
                <a:lnTo>
                  <a:pt x="1207" y="1587"/>
                </a:lnTo>
                <a:lnTo>
                  <a:pt x="1225" y="1576"/>
                </a:lnTo>
                <a:lnTo>
                  <a:pt x="1239" y="1563"/>
                </a:lnTo>
                <a:lnTo>
                  <a:pt x="1253" y="1549"/>
                </a:lnTo>
                <a:lnTo>
                  <a:pt x="1264" y="1535"/>
                </a:lnTo>
                <a:lnTo>
                  <a:pt x="1286" y="1507"/>
                </a:lnTo>
                <a:lnTo>
                  <a:pt x="1286" y="1507"/>
                </a:lnTo>
                <a:lnTo>
                  <a:pt x="1308" y="1477"/>
                </a:lnTo>
                <a:lnTo>
                  <a:pt x="1602" y="2005"/>
                </a:lnTo>
                <a:lnTo>
                  <a:pt x="1365" y="1933"/>
                </a:lnTo>
                <a:lnTo>
                  <a:pt x="1299" y="2175"/>
                </a:lnTo>
                <a:lnTo>
                  <a:pt x="994" y="1632"/>
                </a:lnTo>
                <a:lnTo>
                  <a:pt x="935" y="1739"/>
                </a:lnTo>
                <a:lnTo>
                  <a:pt x="1333" y="2450"/>
                </a:lnTo>
                <a:lnTo>
                  <a:pt x="1366" y="2327"/>
                </a:lnTo>
                <a:lnTo>
                  <a:pt x="1437" y="2064"/>
                </a:lnTo>
                <a:lnTo>
                  <a:pt x="1820" y="2180"/>
                </a:lnTo>
                <a:lnTo>
                  <a:pt x="1387" y="1406"/>
                </a:lnTo>
                <a:close/>
                <a:moveTo>
                  <a:pt x="806" y="1646"/>
                </a:moveTo>
                <a:lnTo>
                  <a:pt x="521" y="2157"/>
                </a:lnTo>
                <a:lnTo>
                  <a:pt x="454" y="1914"/>
                </a:lnTo>
                <a:lnTo>
                  <a:pt x="217" y="1985"/>
                </a:lnTo>
                <a:lnTo>
                  <a:pt x="399" y="1661"/>
                </a:lnTo>
                <a:lnTo>
                  <a:pt x="806" y="1646"/>
                </a:lnTo>
                <a:close/>
                <a:moveTo>
                  <a:pt x="1458" y="806"/>
                </a:moveTo>
                <a:lnTo>
                  <a:pt x="1458" y="806"/>
                </a:lnTo>
                <a:lnTo>
                  <a:pt x="1458" y="778"/>
                </a:lnTo>
                <a:lnTo>
                  <a:pt x="1456" y="750"/>
                </a:lnTo>
                <a:lnTo>
                  <a:pt x="1451" y="723"/>
                </a:lnTo>
                <a:lnTo>
                  <a:pt x="1447" y="696"/>
                </a:lnTo>
                <a:lnTo>
                  <a:pt x="1441" y="669"/>
                </a:lnTo>
                <a:lnTo>
                  <a:pt x="1433" y="643"/>
                </a:lnTo>
                <a:lnTo>
                  <a:pt x="1424" y="617"/>
                </a:lnTo>
                <a:lnTo>
                  <a:pt x="1415" y="592"/>
                </a:lnTo>
                <a:lnTo>
                  <a:pt x="1404" y="568"/>
                </a:lnTo>
                <a:lnTo>
                  <a:pt x="1392" y="545"/>
                </a:lnTo>
                <a:lnTo>
                  <a:pt x="1379" y="522"/>
                </a:lnTo>
                <a:lnTo>
                  <a:pt x="1364" y="499"/>
                </a:lnTo>
                <a:lnTo>
                  <a:pt x="1349" y="478"/>
                </a:lnTo>
                <a:lnTo>
                  <a:pt x="1333" y="457"/>
                </a:lnTo>
                <a:lnTo>
                  <a:pt x="1315" y="438"/>
                </a:lnTo>
                <a:lnTo>
                  <a:pt x="1297" y="418"/>
                </a:lnTo>
                <a:lnTo>
                  <a:pt x="1279" y="400"/>
                </a:lnTo>
                <a:lnTo>
                  <a:pt x="1258" y="383"/>
                </a:lnTo>
                <a:lnTo>
                  <a:pt x="1237" y="366"/>
                </a:lnTo>
                <a:lnTo>
                  <a:pt x="1216" y="351"/>
                </a:lnTo>
                <a:lnTo>
                  <a:pt x="1194" y="337"/>
                </a:lnTo>
                <a:lnTo>
                  <a:pt x="1170" y="324"/>
                </a:lnTo>
                <a:lnTo>
                  <a:pt x="1148" y="311"/>
                </a:lnTo>
                <a:lnTo>
                  <a:pt x="1123" y="300"/>
                </a:lnTo>
                <a:lnTo>
                  <a:pt x="1098" y="291"/>
                </a:lnTo>
                <a:lnTo>
                  <a:pt x="1072" y="282"/>
                </a:lnTo>
                <a:lnTo>
                  <a:pt x="1046" y="275"/>
                </a:lnTo>
                <a:lnTo>
                  <a:pt x="1020" y="269"/>
                </a:lnTo>
                <a:lnTo>
                  <a:pt x="993" y="264"/>
                </a:lnTo>
                <a:lnTo>
                  <a:pt x="965" y="260"/>
                </a:lnTo>
                <a:lnTo>
                  <a:pt x="938" y="258"/>
                </a:lnTo>
                <a:lnTo>
                  <a:pt x="909" y="257"/>
                </a:lnTo>
                <a:lnTo>
                  <a:pt x="909" y="257"/>
                </a:lnTo>
                <a:lnTo>
                  <a:pt x="881" y="258"/>
                </a:lnTo>
                <a:lnTo>
                  <a:pt x="853" y="260"/>
                </a:lnTo>
                <a:lnTo>
                  <a:pt x="826" y="264"/>
                </a:lnTo>
                <a:lnTo>
                  <a:pt x="799" y="269"/>
                </a:lnTo>
                <a:lnTo>
                  <a:pt x="772" y="275"/>
                </a:lnTo>
                <a:lnTo>
                  <a:pt x="746" y="282"/>
                </a:lnTo>
                <a:lnTo>
                  <a:pt x="721" y="291"/>
                </a:lnTo>
                <a:lnTo>
                  <a:pt x="696" y="300"/>
                </a:lnTo>
                <a:lnTo>
                  <a:pt x="671" y="311"/>
                </a:lnTo>
                <a:lnTo>
                  <a:pt x="647" y="324"/>
                </a:lnTo>
                <a:lnTo>
                  <a:pt x="625" y="337"/>
                </a:lnTo>
                <a:lnTo>
                  <a:pt x="602" y="351"/>
                </a:lnTo>
                <a:lnTo>
                  <a:pt x="581" y="366"/>
                </a:lnTo>
                <a:lnTo>
                  <a:pt x="560" y="383"/>
                </a:lnTo>
                <a:lnTo>
                  <a:pt x="540" y="400"/>
                </a:lnTo>
                <a:lnTo>
                  <a:pt x="521" y="418"/>
                </a:lnTo>
                <a:lnTo>
                  <a:pt x="503" y="438"/>
                </a:lnTo>
                <a:lnTo>
                  <a:pt x="486" y="457"/>
                </a:lnTo>
                <a:lnTo>
                  <a:pt x="469" y="478"/>
                </a:lnTo>
                <a:lnTo>
                  <a:pt x="454" y="499"/>
                </a:lnTo>
                <a:lnTo>
                  <a:pt x="440" y="522"/>
                </a:lnTo>
                <a:lnTo>
                  <a:pt x="427" y="545"/>
                </a:lnTo>
                <a:lnTo>
                  <a:pt x="415" y="568"/>
                </a:lnTo>
                <a:lnTo>
                  <a:pt x="403" y="592"/>
                </a:lnTo>
                <a:lnTo>
                  <a:pt x="393" y="617"/>
                </a:lnTo>
                <a:lnTo>
                  <a:pt x="385" y="643"/>
                </a:lnTo>
                <a:lnTo>
                  <a:pt x="378" y="669"/>
                </a:lnTo>
                <a:lnTo>
                  <a:pt x="372" y="696"/>
                </a:lnTo>
                <a:lnTo>
                  <a:pt x="366" y="723"/>
                </a:lnTo>
                <a:lnTo>
                  <a:pt x="363" y="750"/>
                </a:lnTo>
                <a:lnTo>
                  <a:pt x="361" y="778"/>
                </a:lnTo>
                <a:lnTo>
                  <a:pt x="361" y="806"/>
                </a:lnTo>
                <a:lnTo>
                  <a:pt x="361" y="806"/>
                </a:lnTo>
                <a:lnTo>
                  <a:pt x="361" y="834"/>
                </a:lnTo>
                <a:lnTo>
                  <a:pt x="363" y="862"/>
                </a:lnTo>
                <a:lnTo>
                  <a:pt x="366" y="889"/>
                </a:lnTo>
                <a:lnTo>
                  <a:pt x="372" y="916"/>
                </a:lnTo>
                <a:lnTo>
                  <a:pt x="378" y="943"/>
                </a:lnTo>
                <a:lnTo>
                  <a:pt x="385" y="969"/>
                </a:lnTo>
                <a:lnTo>
                  <a:pt x="393" y="995"/>
                </a:lnTo>
                <a:lnTo>
                  <a:pt x="403" y="1020"/>
                </a:lnTo>
                <a:lnTo>
                  <a:pt x="415" y="1044"/>
                </a:lnTo>
                <a:lnTo>
                  <a:pt x="427" y="1068"/>
                </a:lnTo>
                <a:lnTo>
                  <a:pt x="440" y="1090"/>
                </a:lnTo>
                <a:lnTo>
                  <a:pt x="454" y="1113"/>
                </a:lnTo>
                <a:lnTo>
                  <a:pt x="469" y="1135"/>
                </a:lnTo>
                <a:lnTo>
                  <a:pt x="486" y="1155"/>
                </a:lnTo>
                <a:lnTo>
                  <a:pt x="503" y="1176"/>
                </a:lnTo>
                <a:lnTo>
                  <a:pt x="521" y="1194"/>
                </a:lnTo>
                <a:lnTo>
                  <a:pt x="540" y="1213"/>
                </a:lnTo>
                <a:lnTo>
                  <a:pt x="560" y="1230"/>
                </a:lnTo>
                <a:lnTo>
                  <a:pt x="581" y="1246"/>
                </a:lnTo>
                <a:lnTo>
                  <a:pt x="602" y="1261"/>
                </a:lnTo>
                <a:lnTo>
                  <a:pt x="625" y="1275"/>
                </a:lnTo>
                <a:lnTo>
                  <a:pt x="647" y="1289"/>
                </a:lnTo>
                <a:lnTo>
                  <a:pt x="671" y="1301"/>
                </a:lnTo>
                <a:lnTo>
                  <a:pt x="696" y="1312"/>
                </a:lnTo>
                <a:lnTo>
                  <a:pt x="721" y="1322"/>
                </a:lnTo>
                <a:lnTo>
                  <a:pt x="746" y="1330"/>
                </a:lnTo>
                <a:lnTo>
                  <a:pt x="772" y="1338"/>
                </a:lnTo>
                <a:lnTo>
                  <a:pt x="799" y="1344"/>
                </a:lnTo>
                <a:lnTo>
                  <a:pt x="826" y="1349"/>
                </a:lnTo>
                <a:lnTo>
                  <a:pt x="853" y="1352"/>
                </a:lnTo>
                <a:lnTo>
                  <a:pt x="881" y="1354"/>
                </a:lnTo>
                <a:lnTo>
                  <a:pt x="909" y="1355"/>
                </a:lnTo>
                <a:lnTo>
                  <a:pt x="909" y="1355"/>
                </a:lnTo>
                <a:lnTo>
                  <a:pt x="938" y="1354"/>
                </a:lnTo>
                <a:lnTo>
                  <a:pt x="965" y="1352"/>
                </a:lnTo>
                <a:lnTo>
                  <a:pt x="993" y="1349"/>
                </a:lnTo>
                <a:lnTo>
                  <a:pt x="1020" y="1344"/>
                </a:lnTo>
                <a:lnTo>
                  <a:pt x="1046" y="1338"/>
                </a:lnTo>
                <a:lnTo>
                  <a:pt x="1072" y="1330"/>
                </a:lnTo>
                <a:lnTo>
                  <a:pt x="1098" y="1322"/>
                </a:lnTo>
                <a:lnTo>
                  <a:pt x="1123" y="1312"/>
                </a:lnTo>
                <a:lnTo>
                  <a:pt x="1148" y="1301"/>
                </a:lnTo>
                <a:lnTo>
                  <a:pt x="1170" y="1289"/>
                </a:lnTo>
                <a:lnTo>
                  <a:pt x="1194" y="1275"/>
                </a:lnTo>
                <a:lnTo>
                  <a:pt x="1216" y="1261"/>
                </a:lnTo>
                <a:lnTo>
                  <a:pt x="1237" y="1246"/>
                </a:lnTo>
                <a:lnTo>
                  <a:pt x="1258" y="1230"/>
                </a:lnTo>
                <a:lnTo>
                  <a:pt x="1279" y="1213"/>
                </a:lnTo>
                <a:lnTo>
                  <a:pt x="1297" y="1194"/>
                </a:lnTo>
                <a:lnTo>
                  <a:pt x="1315" y="1176"/>
                </a:lnTo>
                <a:lnTo>
                  <a:pt x="1333" y="1155"/>
                </a:lnTo>
                <a:lnTo>
                  <a:pt x="1349" y="1135"/>
                </a:lnTo>
                <a:lnTo>
                  <a:pt x="1364" y="1113"/>
                </a:lnTo>
                <a:lnTo>
                  <a:pt x="1379" y="1090"/>
                </a:lnTo>
                <a:lnTo>
                  <a:pt x="1392" y="1068"/>
                </a:lnTo>
                <a:lnTo>
                  <a:pt x="1404" y="1044"/>
                </a:lnTo>
                <a:lnTo>
                  <a:pt x="1415" y="1020"/>
                </a:lnTo>
                <a:lnTo>
                  <a:pt x="1424" y="995"/>
                </a:lnTo>
                <a:lnTo>
                  <a:pt x="1433" y="969"/>
                </a:lnTo>
                <a:lnTo>
                  <a:pt x="1441" y="943"/>
                </a:lnTo>
                <a:lnTo>
                  <a:pt x="1447" y="916"/>
                </a:lnTo>
                <a:lnTo>
                  <a:pt x="1451" y="889"/>
                </a:lnTo>
                <a:lnTo>
                  <a:pt x="1456" y="862"/>
                </a:lnTo>
                <a:lnTo>
                  <a:pt x="1458" y="834"/>
                </a:lnTo>
                <a:lnTo>
                  <a:pt x="1458" y="806"/>
                </a:lnTo>
                <a:close/>
                <a:moveTo>
                  <a:pt x="909" y="1303"/>
                </a:moveTo>
                <a:lnTo>
                  <a:pt x="909" y="1303"/>
                </a:lnTo>
                <a:lnTo>
                  <a:pt x="884" y="1302"/>
                </a:lnTo>
                <a:lnTo>
                  <a:pt x="858" y="1300"/>
                </a:lnTo>
                <a:lnTo>
                  <a:pt x="833" y="1297"/>
                </a:lnTo>
                <a:lnTo>
                  <a:pt x="809" y="1293"/>
                </a:lnTo>
                <a:lnTo>
                  <a:pt x="786" y="1287"/>
                </a:lnTo>
                <a:lnTo>
                  <a:pt x="762" y="1281"/>
                </a:lnTo>
                <a:lnTo>
                  <a:pt x="738" y="1272"/>
                </a:lnTo>
                <a:lnTo>
                  <a:pt x="717" y="1263"/>
                </a:lnTo>
                <a:lnTo>
                  <a:pt x="694" y="1254"/>
                </a:lnTo>
                <a:lnTo>
                  <a:pt x="672" y="1243"/>
                </a:lnTo>
                <a:lnTo>
                  <a:pt x="652" y="1231"/>
                </a:lnTo>
                <a:lnTo>
                  <a:pt x="632" y="1218"/>
                </a:lnTo>
                <a:lnTo>
                  <a:pt x="613" y="1204"/>
                </a:lnTo>
                <a:lnTo>
                  <a:pt x="593" y="1189"/>
                </a:lnTo>
                <a:lnTo>
                  <a:pt x="576" y="1174"/>
                </a:lnTo>
                <a:lnTo>
                  <a:pt x="559" y="1157"/>
                </a:lnTo>
                <a:lnTo>
                  <a:pt x="541" y="1140"/>
                </a:lnTo>
                <a:lnTo>
                  <a:pt x="526" y="1122"/>
                </a:lnTo>
                <a:lnTo>
                  <a:pt x="511" y="1103"/>
                </a:lnTo>
                <a:lnTo>
                  <a:pt x="498" y="1084"/>
                </a:lnTo>
                <a:lnTo>
                  <a:pt x="485" y="1063"/>
                </a:lnTo>
                <a:lnTo>
                  <a:pt x="473" y="1043"/>
                </a:lnTo>
                <a:lnTo>
                  <a:pt x="461" y="1021"/>
                </a:lnTo>
                <a:lnTo>
                  <a:pt x="452" y="1000"/>
                </a:lnTo>
                <a:lnTo>
                  <a:pt x="443" y="977"/>
                </a:lnTo>
                <a:lnTo>
                  <a:pt x="436" y="954"/>
                </a:lnTo>
                <a:lnTo>
                  <a:pt x="429" y="931"/>
                </a:lnTo>
                <a:lnTo>
                  <a:pt x="423" y="907"/>
                </a:lnTo>
                <a:lnTo>
                  <a:pt x="418" y="882"/>
                </a:lnTo>
                <a:lnTo>
                  <a:pt x="415" y="857"/>
                </a:lnTo>
                <a:lnTo>
                  <a:pt x="414" y="832"/>
                </a:lnTo>
                <a:lnTo>
                  <a:pt x="413" y="806"/>
                </a:lnTo>
                <a:lnTo>
                  <a:pt x="413" y="806"/>
                </a:lnTo>
                <a:lnTo>
                  <a:pt x="414" y="780"/>
                </a:lnTo>
                <a:lnTo>
                  <a:pt x="415" y="755"/>
                </a:lnTo>
                <a:lnTo>
                  <a:pt x="418" y="731"/>
                </a:lnTo>
                <a:lnTo>
                  <a:pt x="423" y="707"/>
                </a:lnTo>
                <a:lnTo>
                  <a:pt x="429" y="682"/>
                </a:lnTo>
                <a:lnTo>
                  <a:pt x="436" y="659"/>
                </a:lnTo>
                <a:lnTo>
                  <a:pt x="443" y="635"/>
                </a:lnTo>
                <a:lnTo>
                  <a:pt x="452" y="613"/>
                </a:lnTo>
                <a:lnTo>
                  <a:pt x="461" y="591"/>
                </a:lnTo>
                <a:lnTo>
                  <a:pt x="473" y="570"/>
                </a:lnTo>
                <a:lnTo>
                  <a:pt x="485" y="549"/>
                </a:lnTo>
                <a:lnTo>
                  <a:pt x="498" y="528"/>
                </a:lnTo>
                <a:lnTo>
                  <a:pt x="511" y="509"/>
                </a:lnTo>
                <a:lnTo>
                  <a:pt x="526" y="491"/>
                </a:lnTo>
                <a:lnTo>
                  <a:pt x="541" y="472"/>
                </a:lnTo>
                <a:lnTo>
                  <a:pt x="559" y="455"/>
                </a:lnTo>
                <a:lnTo>
                  <a:pt x="576" y="439"/>
                </a:lnTo>
                <a:lnTo>
                  <a:pt x="593" y="424"/>
                </a:lnTo>
                <a:lnTo>
                  <a:pt x="613" y="409"/>
                </a:lnTo>
                <a:lnTo>
                  <a:pt x="632" y="394"/>
                </a:lnTo>
                <a:lnTo>
                  <a:pt x="652" y="381"/>
                </a:lnTo>
                <a:lnTo>
                  <a:pt x="672" y="370"/>
                </a:lnTo>
                <a:lnTo>
                  <a:pt x="694" y="359"/>
                </a:lnTo>
                <a:lnTo>
                  <a:pt x="717" y="349"/>
                </a:lnTo>
                <a:lnTo>
                  <a:pt x="738" y="340"/>
                </a:lnTo>
                <a:lnTo>
                  <a:pt x="762" y="332"/>
                </a:lnTo>
                <a:lnTo>
                  <a:pt x="786" y="325"/>
                </a:lnTo>
                <a:lnTo>
                  <a:pt x="809" y="320"/>
                </a:lnTo>
                <a:lnTo>
                  <a:pt x="833" y="316"/>
                </a:lnTo>
                <a:lnTo>
                  <a:pt x="858" y="312"/>
                </a:lnTo>
                <a:lnTo>
                  <a:pt x="884" y="310"/>
                </a:lnTo>
                <a:lnTo>
                  <a:pt x="909" y="310"/>
                </a:lnTo>
                <a:lnTo>
                  <a:pt x="909" y="310"/>
                </a:lnTo>
                <a:lnTo>
                  <a:pt x="935" y="310"/>
                </a:lnTo>
                <a:lnTo>
                  <a:pt x="960" y="312"/>
                </a:lnTo>
                <a:lnTo>
                  <a:pt x="985" y="316"/>
                </a:lnTo>
                <a:lnTo>
                  <a:pt x="1009" y="320"/>
                </a:lnTo>
                <a:lnTo>
                  <a:pt x="1033" y="325"/>
                </a:lnTo>
                <a:lnTo>
                  <a:pt x="1057" y="332"/>
                </a:lnTo>
                <a:lnTo>
                  <a:pt x="1080" y="340"/>
                </a:lnTo>
                <a:lnTo>
                  <a:pt x="1102" y="349"/>
                </a:lnTo>
                <a:lnTo>
                  <a:pt x="1124" y="359"/>
                </a:lnTo>
                <a:lnTo>
                  <a:pt x="1146" y="370"/>
                </a:lnTo>
                <a:lnTo>
                  <a:pt x="1166" y="381"/>
                </a:lnTo>
                <a:lnTo>
                  <a:pt x="1187" y="394"/>
                </a:lnTo>
                <a:lnTo>
                  <a:pt x="1206" y="409"/>
                </a:lnTo>
                <a:lnTo>
                  <a:pt x="1225" y="424"/>
                </a:lnTo>
                <a:lnTo>
                  <a:pt x="1243" y="439"/>
                </a:lnTo>
                <a:lnTo>
                  <a:pt x="1260" y="455"/>
                </a:lnTo>
                <a:lnTo>
                  <a:pt x="1276" y="472"/>
                </a:lnTo>
                <a:lnTo>
                  <a:pt x="1293" y="491"/>
                </a:lnTo>
                <a:lnTo>
                  <a:pt x="1307" y="509"/>
                </a:lnTo>
                <a:lnTo>
                  <a:pt x="1321" y="528"/>
                </a:lnTo>
                <a:lnTo>
                  <a:pt x="1334" y="549"/>
                </a:lnTo>
                <a:lnTo>
                  <a:pt x="1346" y="570"/>
                </a:lnTo>
                <a:lnTo>
                  <a:pt x="1356" y="591"/>
                </a:lnTo>
                <a:lnTo>
                  <a:pt x="1366" y="613"/>
                </a:lnTo>
                <a:lnTo>
                  <a:pt x="1376" y="635"/>
                </a:lnTo>
                <a:lnTo>
                  <a:pt x="1383" y="659"/>
                </a:lnTo>
                <a:lnTo>
                  <a:pt x="1390" y="682"/>
                </a:lnTo>
                <a:lnTo>
                  <a:pt x="1395" y="707"/>
                </a:lnTo>
                <a:lnTo>
                  <a:pt x="1400" y="731"/>
                </a:lnTo>
                <a:lnTo>
                  <a:pt x="1403" y="755"/>
                </a:lnTo>
                <a:lnTo>
                  <a:pt x="1405" y="780"/>
                </a:lnTo>
                <a:lnTo>
                  <a:pt x="1406" y="806"/>
                </a:lnTo>
                <a:lnTo>
                  <a:pt x="1406" y="806"/>
                </a:lnTo>
                <a:lnTo>
                  <a:pt x="1405" y="832"/>
                </a:lnTo>
                <a:lnTo>
                  <a:pt x="1403" y="857"/>
                </a:lnTo>
                <a:lnTo>
                  <a:pt x="1400" y="882"/>
                </a:lnTo>
                <a:lnTo>
                  <a:pt x="1395" y="907"/>
                </a:lnTo>
                <a:lnTo>
                  <a:pt x="1390" y="931"/>
                </a:lnTo>
                <a:lnTo>
                  <a:pt x="1383" y="954"/>
                </a:lnTo>
                <a:lnTo>
                  <a:pt x="1376" y="977"/>
                </a:lnTo>
                <a:lnTo>
                  <a:pt x="1366" y="1000"/>
                </a:lnTo>
                <a:lnTo>
                  <a:pt x="1356" y="1021"/>
                </a:lnTo>
                <a:lnTo>
                  <a:pt x="1346" y="1043"/>
                </a:lnTo>
                <a:lnTo>
                  <a:pt x="1334" y="1063"/>
                </a:lnTo>
                <a:lnTo>
                  <a:pt x="1321" y="1084"/>
                </a:lnTo>
                <a:lnTo>
                  <a:pt x="1307" y="1103"/>
                </a:lnTo>
                <a:lnTo>
                  <a:pt x="1293" y="1122"/>
                </a:lnTo>
                <a:lnTo>
                  <a:pt x="1276" y="1140"/>
                </a:lnTo>
                <a:lnTo>
                  <a:pt x="1260" y="1157"/>
                </a:lnTo>
                <a:lnTo>
                  <a:pt x="1243" y="1174"/>
                </a:lnTo>
                <a:lnTo>
                  <a:pt x="1225" y="1189"/>
                </a:lnTo>
                <a:lnTo>
                  <a:pt x="1206" y="1204"/>
                </a:lnTo>
                <a:lnTo>
                  <a:pt x="1187" y="1218"/>
                </a:lnTo>
                <a:lnTo>
                  <a:pt x="1166" y="1231"/>
                </a:lnTo>
                <a:lnTo>
                  <a:pt x="1146" y="1243"/>
                </a:lnTo>
                <a:lnTo>
                  <a:pt x="1124" y="1254"/>
                </a:lnTo>
                <a:lnTo>
                  <a:pt x="1102" y="1263"/>
                </a:lnTo>
                <a:lnTo>
                  <a:pt x="1080" y="1272"/>
                </a:lnTo>
                <a:lnTo>
                  <a:pt x="1057" y="1281"/>
                </a:lnTo>
                <a:lnTo>
                  <a:pt x="1033" y="1287"/>
                </a:lnTo>
                <a:lnTo>
                  <a:pt x="1009" y="1293"/>
                </a:lnTo>
                <a:lnTo>
                  <a:pt x="985" y="1297"/>
                </a:lnTo>
                <a:lnTo>
                  <a:pt x="960" y="1300"/>
                </a:lnTo>
                <a:lnTo>
                  <a:pt x="935" y="1302"/>
                </a:lnTo>
                <a:lnTo>
                  <a:pt x="909" y="1303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  <a:extLst/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6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- Linear SVM Prevails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Striking a balance between achieving high accuracy and low log loss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FB299FB9-04C2-3340-B8B4-0D18A8D85A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1098293"/>
                  </p:ext>
                </p:extLst>
              </p:nvPr>
            </p:nvGraphicFramePr>
            <p:xfrm>
              <a:off x="692074" y="1146761"/>
              <a:ext cx="10869661" cy="53470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FB299FB9-04C2-3340-B8B4-0D18A8D85A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074" y="1146761"/>
                <a:ext cx="10869661" cy="53470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89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Adjustment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step to reduce the log loss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5DBF1A-8DAD-3C4C-B0FB-0E80A4C7A022}"/>
              </a:ext>
            </a:extLst>
          </p:cNvPr>
          <p:cNvGrpSpPr/>
          <p:nvPr/>
        </p:nvGrpSpPr>
        <p:grpSpPr>
          <a:xfrm>
            <a:off x="8469872" y="4081416"/>
            <a:ext cx="1000959" cy="219225"/>
            <a:chOff x="5224341" y="5241173"/>
            <a:chExt cx="2805113" cy="614362"/>
          </a:xfrm>
        </p:grpSpPr>
        <p:sp>
          <p:nvSpPr>
            <p:cNvPr id="11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591C86A0-C7ED-F64E-B4E1-FC7E10B4821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24341" y="5241173"/>
              <a:ext cx="2805113" cy="614362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94"/>
                </a:cxn>
                <a:cxn ang="0">
                  <a:pos x="428" y="187"/>
                </a:cxn>
                <a:cxn ang="0">
                  <a:pos x="856" y="94"/>
                </a:cxn>
                <a:cxn ang="0">
                  <a:pos x="428" y="0"/>
                </a:cxn>
                <a:cxn ang="0">
                  <a:pos x="428" y="128"/>
                </a:cxn>
                <a:cxn ang="0">
                  <a:pos x="105" y="73"/>
                </a:cxn>
                <a:cxn ang="0">
                  <a:pos x="428" y="17"/>
                </a:cxn>
                <a:cxn ang="0">
                  <a:pos x="751" y="73"/>
                </a:cxn>
                <a:cxn ang="0">
                  <a:pos x="428" y="128"/>
                </a:cxn>
              </a:cxnLst>
              <a:rect l="0" t="0" r="r" b="b"/>
              <a:pathLst>
                <a:path w="856" h="187">
                  <a:moveTo>
                    <a:pt x="428" y="0"/>
                  </a:moveTo>
                  <a:cubicBezTo>
                    <a:pt x="191" y="0"/>
                    <a:pt x="0" y="42"/>
                    <a:pt x="0" y="94"/>
                  </a:cubicBezTo>
                  <a:cubicBezTo>
                    <a:pt x="0" y="145"/>
                    <a:pt x="191" y="187"/>
                    <a:pt x="428" y="187"/>
                  </a:cubicBezTo>
                  <a:cubicBezTo>
                    <a:pt x="664" y="187"/>
                    <a:pt x="856" y="145"/>
                    <a:pt x="856" y="94"/>
                  </a:cubicBezTo>
                  <a:cubicBezTo>
                    <a:pt x="856" y="42"/>
                    <a:pt x="664" y="0"/>
                    <a:pt x="428" y="0"/>
                  </a:cubicBezTo>
                  <a:close/>
                  <a:moveTo>
                    <a:pt x="428" y="128"/>
                  </a:moveTo>
                  <a:cubicBezTo>
                    <a:pt x="250" y="128"/>
                    <a:pt x="105" y="103"/>
                    <a:pt x="105" y="73"/>
                  </a:cubicBezTo>
                  <a:cubicBezTo>
                    <a:pt x="105" y="42"/>
                    <a:pt x="250" y="17"/>
                    <a:pt x="428" y="17"/>
                  </a:cubicBezTo>
                  <a:cubicBezTo>
                    <a:pt x="606" y="17"/>
                    <a:pt x="751" y="42"/>
                    <a:pt x="751" y="73"/>
                  </a:cubicBezTo>
                  <a:cubicBezTo>
                    <a:pt x="751" y="103"/>
                    <a:pt x="606" y="128"/>
                    <a:pt x="428" y="128"/>
                  </a:cubicBezTo>
                  <a:close/>
                </a:path>
              </a:pathLst>
            </a:custGeom>
            <a:solidFill>
              <a:srgbClr val="0780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4E366C52-E8F4-FA45-951B-ECBCAC5F77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7543" y="5375275"/>
              <a:ext cx="379412" cy="82550"/>
            </a:xfrm>
            <a:prstGeom prst="ellipse">
              <a:avLst/>
            </a:prstGeom>
            <a:solidFill>
              <a:srgbClr val="88CEF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D155DA-F7A5-CF41-AF7B-33681FB50026}"/>
              </a:ext>
            </a:extLst>
          </p:cNvPr>
          <p:cNvGrpSpPr/>
          <p:nvPr/>
        </p:nvGrpSpPr>
        <p:grpSpPr>
          <a:xfrm>
            <a:off x="9245485" y="4560788"/>
            <a:ext cx="1435434" cy="314382"/>
            <a:chOff x="5224341" y="5241173"/>
            <a:chExt cx="2805113" cy="614362"/>
          </a:xfrm>
        </p:grpSpPr>
        <p:sp>
          <p:nvSpPr>
            <p:cNvPr id="14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3AA6AD76-2C8C-464B-B384-15D68433E29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24341" y="5241173"/>
              <a:ext cx="2805113" cy="614362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94"/>
                </a:cxn>
                <a:cxn ang="0">
                  <a:pos x="428" y="187"/>
                </a:cxn>
                <a:cxn ang="0">
                  <a:pos x="856" y="94"/>
                </a:cxn>
                <a:cxn ang="0">
                  <a:pos x="428" y="0"/>
                </a:cxn>
                <a:cxn ang="0">
                  <a:pos x="428" y="128"/>
                </a:cxn>
                <a:cxn ang="0">
                  <a:pos x="105" y="73"/>
                </a:cxn>
                <a:cxn ang="0">
                  <a:pos x="428" y="17"/>
                </a:cxn>
                <a:cxn ang="0">
                  <a:pos x="751" y="73"/>
                </a:cxn>
                <a:cxn ang="0">
                  <a:pos x="428" y="128"/>
                </a:cxn>
              </a:cxnLst>
              <a:rect l="0" t="0" r="r" b="b"/>
              <a:pathLst>
                <a:path w="856" h="187">
                  <a:moveTo>
                    <a:pt x="428" y="0"/>
                  </a:moveTo>
                  <a:cubicBezTo>
                    <a:pt x="191" y="0"/>
                    <a:pt x="0" y="42"/>
                    <a:pt x="0" y="94"/>
                  </a:cubicBezTo>
                  <a:cubicBezTo>
                    <a:pt x="0" y="145"/>
                    <a:pt x="191" y="187"/>
                    <a:pt x="428" y="187"/>
                  </a:cubicBezTo>
                  <a:cubicBezTo>
                    <a:pt x="664" y="187"/>
                    <a:pt x="856" y="145"/>
                    <a:pt x="856" y="94"/>
                  </a:cubicBezTo>
                  <a:cubicBezTo>
                    <a:pt x="856" y="42"/>
                    <a:pt x="664" y="0"/>
                    <a:pt x="428" y="0"/>
                  </a:cubicBezTo>
                  <a:close/>
                  <a:moveTo>
                    <a:pt x="428" y="128"/>
                  </a:moveTo>
                  <a:cubicBezTo>
                    <a:pt x="250" y="128"/>
                    <a:pt x="105" y="103"/>
                    <a:pt x="105" y="73"/>
                  </a:cubicBezTo>
                  <a:cubicBezTo>
                    <a:pt x="105" y="42"/>
                    <a:pt x="250" y="17"/>
                    <a:pt x="428" y="17"/>
                  </a:cubicBezTo>
                  <a:cubicBezTo>
                    <a:pt x="606" y="17"/>
                    <a:pt x="751" y="42"/>
                    <a:pt x="751" y="73"/>
                  </a:cubicBezTo>
                  <a:cubicBezTo>
                    <a:pt x="751" y="103"/>
                    <a:pt x="606" y="128"/>
                    <a:pt x="428" y="128"/>
                  </a:cubicBezTo>
                  <a:close/>
                </a:path>
              </a:pathLst>
            </a:custGeom>
            <a:solidFill>
              <a:srgbClr val="0780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75CA4035-5EEB-3242-9E5C-496BFD9066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7543" y="5375275"/>
              <a:ext cx="379412" cy="82550"/>
            </a:xfrm>
            <a:prstGeom prst="ellipse">
              <a:avLst/>
            </a:prstGeom>
            <a:solidFill>
              <a:srgbClr val="88CEF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E7567A-5B53-8F43-B2F6-F24C8C6240E3}"/>
              </a:ext>
            </a:extLst>
          </p:cNvPr>
          <p:cNvGrpSpPr/>
          <p:nvPr/>
        </p:nvGrpSpPr>
        <p:grpSpPr>
          <a:xfrm>
            <a:off x="7479368" y="5138738"/>
            <a:ext cx="2805113" cy="614362"/>
            <a:chOff x="5224341" y="5241173"/>
            <a:chExt cx="2805113" cy="614362"/>
          </a:xfrm>
        </p:grpSpPr>
        <p:sp>
          <p:nvSpPr>
            <p:cNvPr id="18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BB0334D1-9F80-854D-AF90-88C3E3660FD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24341" y="5241173"/>
              <a:ext cx="2805113" cy="614362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94"/>
                </a:cxn>
                <a:cxn ang="0">
                  <a:pos x="428" y="187"/>
                </a:cxn>
                <a:cxn ang="0">
                  <a:pos x="856" y="94"/>
                </a:cxn>
                <a:cxn ang="0">
                  <a:pos x="428" y="0"/>
                </a:cxn>
                <a:cxn ang="0">
                  <a:pos x="428" y="128"/>
                </a:cxn>
                <a:cxn ang="0">
                  <a:pos x="105" y="73"/>
                </a:cxn>
                <a:cxn ang="0">
                  <a:pos x="428" y="17"/>
                </a:cxn>
                <a:cxn ang="0">
                  <a:pos x="751" y="73"/>
                </a:cxn>
                <a:cxn ang="0">
                  <a:pos x="428" y="128"/>
                </a:cxn>
              </a:cxnLst>
              <a:rect l="0" t="0" r="r" b="b"/>
              <a:pathLst>
                <a:path w="856" h="187">
                  <a:moveTo>
                    <a:pt x="428" y="0"/>
                  </a:moveTo>
                  <a:cubicBezTo>
                    <a:pt x="191" y="0"/>
                    <a:pt x="0" y="42"/>
                    <a:pt x="0" y="94"/>
                  </a:cubicBezTo>
                  <a:cubicBezTo>
                    <a:pt x="0" y="145"/>
                    <a:pt x="191" y="187"/>
                    <a:pt x="428" y="187"/>
                  </a:cubicBezTo>
                  <a:cubicBezTo>
                    <a:pt x="664" y="187"/>
                    <a:pt x="856" y="145"/>
                    <a:pt x="856" y="94"/>
                  </a:cubicBezTo>
                  <a:cubicBezTo>
                    <a:pt x="856" y="42"/>
                    <a:pt x="664" y="0"/>
                    <a:pt x="428" y="0"/>
                  </a:cubicBezTo>
                  <a:close/>
                  <a:moveTo>
                    <a:pt x="428" y="128"/>
                  </a:moveTo>
                  <a:cubicBezTo>
                    <a:pt x="250" y="128"/>
                    <a:pt x="105" y="103"/>
                    <a:pt x="105" y="73"/>
                  </a:cubicBezTo>
                  <a:cubicBezTo>
                    <a:pt x="105" y="42"/>
                    <a:pt x="250" y="17"/>
                    <a:pt x="428" y="17"/>
                  </a:cubicBezTo>
                  <a:cubicBezTo>
                    <a:pt x="606" y="17"/>
                    <a:pt x="751" y="42"/>
                    <a:pt x="751" y="73"/>
                  </a:cubicBezTo>
                  <a:cubicBezTo>
                    <a:pt x="751" y="103"/>
                    <a:pt x="606" y="128"/>
                    <a:pt x="428" y="128"/>
                  </a:cubicBezTo>
                  <a:close/>
                </a:path>
              </a:pathLst>
            </a:custGeom>
            <a:solidFill>
              <a:srgbClr val="0780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F9494E0C-6225-0845-9842-CE7951FF88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7543" y="5375275"/>
              <a:ext cx="379412" cy="82550"/>
            </a:xfrm>
            <a:prstGeom prst="ellipse">
              <a:avLst/>
            </a:prstGeom>
            <a:solidFill>
              <a:srgbClr val="88CEF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F429A-F068-2E4C-92F4-4AAE3A1B241E}"/>
              </a:ext>
            </a:extLst>
          </p:cNvPr>
          <p:cNvGrpSpPr/>
          <p:nvPr/>
        </p:nvGrpSpPr>
        <p:grpSpPr>
          <a:xfrm>
            <a:off x="7482107" y="1421565"/>
            <a:ext cx="1352686" cy="3889908"/>
            <a:chOff x="5227080" y="1524000"/>
            <a:chExt cx="1352686" cy="3889908"/>
          </a:xfrm>
        </p:grpSpPr>
        <p:sp>
          <p:nvSpPr>
            <p:cNvPr id="21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25A37319-62D9-3243-8F7C-4D4F6D9DDCA6}"/>
                </a:ext>
              </a:extLst>
            </p:cNvPr>
            <p:cNvSpPr>
              <a:spLocks/>
            </p:cNvSpPr>
            <p:nvPr/>
          </p:nvSpPr>
          <p:spPr bwMode="gray">
            <a:xfrm>
              <a:off x="5257243" y="1524000"/>
              <a:ext cx="1308602" cy="3388884"/>
            </a:xfrm>
            <a:custGeom>
              <a:avLst/>
              <a:gdLst/>
              <a:ahLst/>
              <a:cxnLst>
                <a:cxn ang="0">
                  <a:pos x="379" y="911"/>
                </a:cxn>
                <a:cxn ang="0">
                  <a:pos x="337" y="749"/>
                </a:cxn>
                <a:cxn ang="0">
                  <a:pos x="328" y="727"/>
                </a:cxn>
                <a:cxn ang="0">
                  <a:pos x="215" y="358"/>
                </a:cxn>
                <a:cxn ang="0">
                  <a:pos x="215" y="357"/>
                </a:cxn>
                <a:cxn ang="0">
                  <a:pos x="264" y="193"/>
                </a:cxn>
                <a:cxn ang="0">
                  <a:pos x="277" y="116"/>
                </a:cxn>
                <a:cxn ang="0">
                  <a:pos x="187" y="11"/>
                </a:cxn>
                <a:cxn ang="0">
                  <a:pos x="145" y="59"/>
                </a:cxn>
                <a:cxn ang="0">
                  <a:pos x="138" y="33"/>
                </a:cxn>
                <a:cxn ang="0">
                  <a:pos x="124" y="74"/>
                </a:cxn>
                <a:cxn ang="0">
                  <a:pos x="82" y="12"/>
                </a:cxn>
                <a:cxn ang="0">
                  <a:pos x="75" y="57"/>
                </a:cxn>
                <a:cxn ang="0">
                  <a:pos x="42" y="50"/>
                </a:cxn>
                <a:cxn ang="0">
                  <a:pos x="11" y="111"/>
                </a:cxn>
                <a:cxn ang="0">
                  <a:pos x="11" y="204"/>
                </a:cxn>
                <a:cxn ang="0">
                  <a:pos x="173" y="371"/>
                </a:cxn>
                <a:cxn ang="0">
                  <a:pos x="249" y="751"/>
                </a:cxn>
                <a:cxn ang="0">
                  <a:pos x="250" y="770"/>
                </a:cxn>
                <a:cxn ang="0">
                  <a:pos x="290" y="939"/>
                </a:cxn>
                <a:cxn ang="0">
                  <a:pos x="310" y="984"/>
                </a:cxn>
                <a:cxn ang="0">
                  <a:pos x="379" y="971"/>
                </a:cxn>
                <a:cxn ang="0">
                  <a:pos x="379" y="911"/>
                </a:cxn>
              </a:cxnLst>
              <a:rect l="0" t="0" r="r" b="b"/>
              <a:pathLst>
                <a:path w="385" h="997">
                  <a:moveTo>
                    <a:pt x="379" y="911"/>
                  </a:moveTo>
                  <a:cubicBezTo>
                    <a:pt x="337" y="749"/>
                    <a:pt x="337" y="749"/>
                    <a:pt x="337" y="749"/>
                  </a:cubicBezTo>
                  <a:cubicBezTo>
                    <a:pt x="337" y="749"/>
                    <a:pt x="333" y="736"/>
                    <a:pt x="328" y="727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5" y="357"/>
                    <a:pt x="215" y="357"/>
                    <a:pt x="215" y="357"/>
                  </a:cubicBezTo>
                  <a:cubicBezTo>
                    <a:pt x="264" y="193"/>
                    <a:pt x="264" y="193"/>
                    <a:pt x="264" y="193"/>
                  </a:cubicBezTo>
                  <a:cubicBezTo>
                    <a:pt x="276" y="170"/>
                    <a:pt x="277" y="116"/>
                    <a:pt x="277" y="116"/>
                  </a:cubicBezTo>
                  <a:cubicBezTo>
                    <a:pt x="253" y="42"/>
                    <a:pt x="187" y="11"/>
                    <a:pt x="187" y="11"/>
                  </a:cubicBezTo>
                  <a:cubicBezTo>
                    <a:pt x="187" y="11"/>
                    <a:pt x="156" y="46"/>
                    <a:pt x="145" y="59"/>
                  </a:cubicBezTo>
                  <a:cubicBezTo>
                    <a:pt x="144" y="41"/>
                    <a:pt x="138" y="33"/>
                    <a:pt x="138" y="33"/>
                  </a:cubicBezTo>
                  <a:cubicBezTo>
                    <a:pt x="134" y="34"/>
                    <a:pt x="127" y="59"/>
                    <a:pt x="124" y="74"/>
                  </a:cubicBezTo>
                  <a:cubicBezTo>
                    <a:pt x="93" y="0"/>
                    <a:pt x="82" y="12"/>
                    <a:pt x="82" y="12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50" y="49"/>
                    <a:pt x="42" y="50"/>
                  </a:cubicBezTo>
                  <a:cubicBezTo>
                    <a:pt x="24" y="52"/>
                    <a:pt x="11" y="111"/>
                    <a:pt x="11" y="111"/>
                  </a:cubicBezTo>
                  <a:cubicBezTo>
                    <a:pt x="0" y="157"/>
                    <a:pt x="0" y="184"/>
                    <a:pt x="11" y="204"/>
                  </a:cubicBezTo>
                  <a:cubicBezTo>
                    <a:pt x="34" y="243"/>
                    <a:pt x="125" y="328"/>
                    <a:pt x="173" y="371"/>
                  </a:cubicBezTo>
                  <a:cubicBezTo>
                    <a:pt x="193" y="469"/>
                    <a:pt x="249" y="752"/>
                    <a:pt x="249" y="751"/>
                  </a:cubicBezTo>
                  <a:cubicBezTo>
                    <a:pt x="249" y="753"/>
                    <a:pt x="250" y="762"/>
                    <a:pt x="250" y="770"/>
                  </a:cubicBezTo>
                  <a:cubicBezTo>
                    <a:pt x="290" y="939"/>
                    <a:pt x="290" y="939"/>
                    <a:pt x="290" y="939"/>
                  </a:cubicBezTo>
                  <a:cubicBezTo>
                    <a:pt x="290" y="939"/>
                    <a:pt x="299" y="971"/>
                    <a:pt x="310" y="984"/>
                  </a:cubicBezTo>
                  <a:cubicBezTo>
                    <a:pt x="310" y="984"/>
                    <a:pt x="351" y="997"/>
                    <a:pt x="379" y="971"/>
                  </a:cubicBezTo>
                  <a:cubicBezTo>
                    <a:pt x="379" y="971"/>
                    <a:pt x="385" y="940"/>
                    <a:pt x="379" y="91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2" name="Group 299">
              <a:extLst>
                <a:ext uri="{FF2B5EF4-FFF2-40B4-BE49-F238E27FC236}">
                  <a16:creationId xmlns:a16="http://schemas.microsoft.com/office/drawing/2014/main" id="{7AFF59CA-83E5-8541-AAF9-33994A57379F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5227080" y="1558793"/>
              <a:ext cx="1025535" cy="2583994"/>
              <a:chOff x="393" y="1131"/>
              <a:chExt cx="639" cy="1608"/>
            </a:xfrm>
            <a:solidFill>
              <a:schemeClr val="accent6"/>
            </a:solidFill>
          </p:grpSpPr>
          <p:sp>
            <p:nvSpPr>
              <p:cNvPr id="4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5CD75226-9639-2B4F-8F5A-594FB4DB2CD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74" y="1131"/>
                <a:ext cx="331" cy="823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9" y="387"/>
                  </a:cxn>
                  <a:cxn ang="0">
                    <a:pos x="102" y="315"/>
                  </a:cxn>
                  <a:cxn ang="0">
                    <a:pos x="145" y="170"/>
                  </a:cxn>
                  <a:cxn ang="0">
                    <a:pos x="153" y="106"/>
                  </a:cxn>
                  <a:cxn ang="0">
                    <a:pos x="63" y="1"/>
                  </a:cxn>
                  <a:cxn ang="0">
                    <a:pos x="0" y="64"/>
                  </a:cxn>
                </a:cxnLst>
                <a:rect l="0" t="0" r="r" b="b"/>
                <a:pathLst>
                  <a:path w="156" h="389">
                    <a:moveTo>
                      <a:pt x="0" y="64"/>
                    </a:moveTo>
                    <a:cubicBezTo>
                      <a:pt x="0" y="64"/>
                      <a:pt x="66" y="329"/>
                      <a:pt x="79" y="387"/>
                    </a:cubicBezTo>
                    <a:cubicBezTo>
                      <a:pt x="79" y="389"/>
                      <a:pt x="101" y="320"/>
                      <a:pt x="102" y="315"/>
                    </a:cubicBezTo>
                    <a:cubicBezTo>
                      <a:pt x="118" y="266"/>
                      <a:pt x="145" y="170"/>
                      <a:pt x="145" y="170"/>
                    </a:cubicBezTo>
                    <a:cubicBezTo>
                      <a:pt x="145" y="170"/>
                      <a:pt x="156" y="134"/>
                      <a:pt x="153" y="106"/>
                    </a:cubicBezTo>
                    <a:cubicBezTo>
                      <a:pt x="149" y="72"/>
                      <a:pt x="91" y="0"/>
                      <a:pt x="63" y="1"/>
                    </a:cubicBezTo>
                    <a:cubicBezTo>
                      <a:pt x="39" y="2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1B2851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A892B5C0-E596-5F41-A055-E1AD373ABF9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3" y="1214"/>
                <a:ext cx="639" cy="1525"/>
              </a:xfrm>
              <a:custGeom>
                <a:avLst/>
                <a:gdLst/>
                <a:ahLst/>
                <a:cxnLst>
                  <a:cxn ang="0">
                    <a:pos x="259" y="721"/>
                  </a:cxn>
                  <a:cxn ang="0">
                    <a:pos x="302" y="710"/>
                  </a:cxn>
                  <a:cxn ang="0">
                    <a:pos x="203" y="315"/>
                  </a:cxn>
                  <a:cxn ang="0">
                    <a:pos x="126" y="28"/>
                  </a:cxn>
                  <a:cxn ang="0">
                    <a:pos x="51" y="1"/>
                  </a:cxn>
                  <a:cxn ang="0">
                    <a:pos x="23" y="49"/>
                  </a:cxn>
                  <a:cxn ang="0">
                    <a:pos x="20" y="155"/>
                  </a:cxn>
                  <a:cxn ang="0">
                    <a:pos x="80" y="225"/>
                  </a:cxn>
                  <a:cxn ang="0">
                    <a:pos x="182" y="322"/>
                  </a:cxn>
                  <a:cxn ang="0">
                    <a:pos x="258" y="700"/>
                  </a:cxn>
                  <a:cxn ang="0">
                    <a:pos x="259" y="721"/>
                  </a:cxn>
                </a:cxnLst>
                <a:rect l="0" t="0" r="r" b="b"/>
                <a:pathLst>
                  <a:path w="302" h="721">
                    <a:moveTo>
                      <a:pt x="259" y="721"/>
                    </a:moveTo>
                    <a:cubicBezTo>
                      <a:pt x="302" y="710"/>
                      <a:pt x="302" y="710"/>
                      <a:pt x="302" y="710"/>
                    </a:cubicBezTo>
                    <a:cubicBezTo>
                      <a:pt x="203" y="315"/>
                      <a:pt x="203" y="315"/>
                      <a:pt x="203" y="315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26" y="28"/>
                      <a:pt x="82" y="0"/>
                      <a:pt x="51" y="1"/>
                    </a:cubicBezTo>
                    <a:cubicBezTo>
                      <a:pt x="51" y="1"/>
                      <a:pt x="37" y="1"/>
                      <a:pt x="23" y="49"/>
                    </a:cubicBezTo>
                    <a:cubicBezTo>
                      <a:pt x="23" y="49"/>
                      <a:pt x="0" y="120"/>
                      <a:pt x="20" y="155"/>
                    </a:cubicBezTo>
                    <a:cubicBezTo>
                      <a:pt x="40" y="189"/>
                      <a:pt x="80" y="225"/>
                      <a:pt x="80" y="225"/>
                    </a:cubicBezTo>
                    <a:cubicBezTo>
                      <a:pt x="80" y="225"/>
                      <a:pt x="157" y="302"/>
                      <a:pt x="182" y="322"/>
                    </a:cubicBezTo>
                    <a:cubicBezTo>
                      <a:pt x="182" y="322"/>
                      <a:pt x="239" y="605"/>
                      <a:pt x="258" y="700"/>
                    </a:cubicBezTo>
                    <a:cubicBezTo>
                      <a:pt x="259" y="705"/>
                      <a:pt x="259" y="718"/>
                      <a:pt x="259" y="721"/>
                    </a:cubicBezTo>
                  </a:path>
                </a:pathLst>
              </a:custGeom>
              <a:solidFill>
                <a:srgbClr val="1B2851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302">
              <a:extLst>
                <a:ext uri="{FF2B5EF4-FFF2-40B4-BE49-F238E27FC236}">
                  <a16:creationId xmlns:a16="http://schemas.microsoft.com/office/drawing/2014/main" id="{C57FC0EE-0C9F-A14A-BC06-A6A12E80EDCA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097161" y="3993943"/>
              <a:ext cx="482605" cy="1419965"/>
              <a:chOff x="934" y="2653"/>
              <a:chExt cx="301" cy="887"/>
            </a:xfrm>
          </p:grpSpPr>
          <p:sp>
            <p:nvSpPr>
              <p:cNvPr id="34" name="Freeform 303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A0C9568D-C2A4-B84A-B452-B3B8AFA69D5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34" y="2653"/>
                <a:ext cx="294" cy="546"/>
              </a:xfrm>
              <a:custGeom>
                <a:avLst/>
                <a:gdLst/>
                <a:ahLst/>
                <a:cxnLst>
                  <a:cxn ang="0">
                    <a:pos x="96" y="241"/>
                  </a:cxn>
                  <a:cxn ang="0">
                    <a:pos x="131" y="242"/>
                  </a:cxn>
                  <a:cxn ang="0">
                    <a:pos x="131" y="243"/>
                  </a:cxn>
                  <a:cxn ang="0">
                    <a:pos x="131" y="185"/>
                  </a:cxn>
                  <a:cxn ang="0">
                    <a:pos x="90" y="26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2" y="5"/>
                  </a:cxn>
                  <a:cxn ang="0">
                    <a:pos x="82" y="4"/>
                  </a:cxn>
                  <a:cxn ang="0">
                    <a:pos x="41" y="5"/>
                  </a:cxn>
                  <a:cxn ang="0">
                    <a:pos x="1" y="23"/>
                  </a:cxn>
                  <a:cxn ang="0">
                    <a:pos x="1" y="25"/>
                  </a:cxn>
                  <a:cxn ang="0">
                    <a:pos x="2" y="44"/>
                  </a:cxn>
                  <a:cxn ang="0">
                    <a:pos x="42" y="213"/>
                  </a:cxn>
                  <a:cxn ang="0">
                    <a:pos x="62" y="258"/>
                  </a:cxn>
                  <a:cxn ang="0">
                    <a:pos x="62" y="258"/>
                  </a:cxn>
                  <a:cxn ang="0">
                    <a:pos x="62" y="257"/>
                  </a:cxn>
                  <a:cxn ang="0">
                    <a:pos x="96" y="241"/>
                  </a:cxn>
                </a:cxnLst>
                <a:rect l="0" t="0" r="r" b="b"/>
                <a:pathLst>
                  <a:path w="137" h="258">
                    <a:moveTo>
                      <a:pt x="96" y="241"/>
                    </a:moveTo>
                    <a:cubicBezTo>
                      <a:pt x="114" y="237"/>
                      <a:pt x="130" y="237"/>
                      <a:pt x="131" y="242"/>
                    </a:cubicBezTo>
                    <a:cubicBezTo>
                      <a:pt x="131" y="242"/>
                      <a:pt x="131" y="242"/>
                      <a:pt x="131" y="243"/>
                    </a:cubicBezTo>
                    <a:cubicBezTo>
                      <a:pt x="132" y="235"/>
                      <a:pt x="137" y="207"/>
                      <a:pt x="131" y="18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87" y="16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78" y="0"/>
                      <a:pt x="61" y="0"/>
                      <a:pt x="41" y="5"/>
                    </a:cubicBezTo>
                    <a:cubicBezTo>
                      <a:pt x="19" y="10"/>
                      <a:pt x="0" y="17"/>
                      <a:pt x="1" y="23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7"/>
                      <a:pt x="2" y="44"/>
                      <a:pt x="2" y="44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42" y="213"/>
                      <a:pt x="54" y="253"/>
                      <a:pt x="62" y="258"/>
                    </a:cubicBezTo>
                    <a:cubicBezTo>
                      <a:pt x="62" y="258"/>
                      <a:pt x="62" y="258"/>
                      <a:pt x="62" y="258"/>
                    </a:cubicBezTo>
                    <a:cubicBezTo>
                      <a:pt x="62" y="258"/>
                      <a:pt x="62" y="257"/>
                      <a:pt x="62" y="257"/>
                    </a:cubicBezTo>
                    <a:cubicBezTo>
                      <a:pt x="60" y="252"/>
                      <a:pt x="77" y="246"/>
                      <a:pt x="96" y="241"/>
                    </a:cubicBezTo>
                    <a:close/>
                  </a:path>
                </a:pathLst>
              </a:custGeom>
              <a:solidFill>
                <a:srgbClr val="B0DFE6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0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BD5BC1D0-D7C8-4B45-A859-E3B24077899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4" y="3153"/>
                <a:ext cx="150" cy="57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49" y="21"/>
                  </a:cxn>
                  <a:cxn ang="0">
                    <a:pos x="71" y="8"/>
                  </a:cxn>
                  <a:cxn ang="0">
                    <a:pos x="71" y="7"/>
                  </a:cxn>
                  <a:cxn ang="0">
                    <a:pos x="71" y="6"/>
                  </a:cxn>
                  <a:cxn ang="0">
                    <a:pos x="71" y="5"/>
                  </a:cxn>
                  <a:cxn ang="0">
                    <a:pos x="36" y="4"/>
                  </a:cxn>
                  <a:cxn ang="0">
                    <a:pos x="2" y="20"/>
                  </a:cxn>
                  <a:cxn ang="0">
                    <a:pos x="2" y="21"/>
                  </a:cxn>
                  <a:cxn ang="0">
                    <a:pos x="32" y="25"/>
                  </a:cxn>
                  <a:cxn ang="0">
                    <a:pos x="30" y="17"/>
                  </a:cxn>
                  <a:cxn ang="0">
                    <a:pos x="47" y="12"/>
                  </a:cxn>
                </a:cxnLst>
                <a:rect l="0" t="0" r="r" b="b"/>
                <a:pathLst>
                  <a:path w="71" h="27">
                    <a:moveTo>
                      <a:pt x="47" y="12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60" y="17"/>
                      <a:pt x="69" y="12"/>
                      <a:pt x="71" y="8"/>
                    </a:cubicBezTo>
                    <a:cubicBezTo>
                      <a:pt x="71" y="8"/>
                      <a:pt x="71" y="7"/>
                      <a:pt x="71" y="7"/>
                    </a:cubicBezTo>
                    <a:cubicBezTo>
                      <a:pt x="71" y="7"/>
                      <a:pt x="71" y="6"/>
                      <a:pt x="71" y="6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0" y="0"/>
                      <a:pt x="54" y="0"/>
                      <a:pt x="36" y="4"/>
                    </a:cubicBezTo>
                    <a:cubicBezTo>
                      <a:pt x="17" y="9"/>
                      <a:pt x="0" y="15"/>
                      <a:pt x="2" y="20"/>
                    </a:cubicBezTo>
                    <a:cubicBezTo>
                      <a:pt x="2" y="20"/>
                      <a:pt x="2" y="21"/>
                      <a:pt x="2" y="21"/>
                    </a:cubicBezTo>
                    <a:cubicBezTo>
                      <a:pt x="5" y="25"/>
                      <a:pt x="18" y="27"/>
                      <a:pt x="32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6" y="13"/>
                      <a:pt x="47" y="12"/>
                      <a:pt x="47" y="12"/>
                    </a:cubicBezTo>
                    <a:close/>
                  </a:path>
                </a:pathLst>
              </a:custGeom>
              <a:solidFill>
                <a:srgbClr val="3EE0D1"/>
              </a:solidFill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5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91F3F15D-C263-4E45-9BC2-A55473B041B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7" y="3172"/>
                <a:ext cx="108" cy="368"/>
              </a:xfrm>
              <a:custGeom>
                <a:avLst/>
                <a:gdLst/>
                <a:ahLst/>
                <a:cxnLst>
                  <a:cxn ang="0">
                    <a:pos x="51" y="174"/>
                  </a:cxn>
                  <a:cxn ang="0">
                    <a:pos x="19" y="9"/>
                  </a:cxn>
                  <a:cxn ang="0">
                    <a:pos x="17" y="0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50" y="174"/>
                  </a:cxn>
                  <a:cxn ang="0">
                    <a:pos x="51" y="174"/>
                  </a:cxn>
                </a:cxnLst>
                <a:rect l="0" t="0" r="r" b="b"/>
                <a:pathLst>
                  <a:path w="51" h="174">
                    <a:moveTo>
                      <a:pt x="51" y="174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6" y="1"/>
                      <a:pt x="0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0" y="174"/>
                      <a:pt x="50" y="174"/>
                      <a:pt x="50" y="174"/>
                    </a:cubicBezTo>
                    <a:lnTo>
                      <a:pt x="51" y="174"/>
                    </a:lnTo>
                    <a:close/>
                  </a:path>
                </a:pathLst>
              </a:custGeom>
              <a:solidFill>
                <a:srgbClr val="1B28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DAD2CB78-C442-B74E-AD34-274E82A48AE7}"/>
                </a:ext>
              </a:extLst>
            </p:cNvPr>
            <p:cNvSpPr>
              <a:spLocks/>
            </p:cNvSpPr>
            <p:nvPr/>
          </p:nvSpPr>
          <p:spPr bwMode="gray">
            <a:xfrm>
              <a:off x="5440540" y="1547196"/>
              <a:ext cx="508128" cy="1326791"/>
            </a:xfrm>
            <a:custGeom>
              <a:avLst/>
              <a:gdLst/>
              <a:ahLst/>
              <a:cxnLst>
                <a:cxn ang="0">
                  <a:pos x="70" y="67"/>
                </a:cxn>
                <a:cxn ang="0">
                  <a:pos x="28" y="5"/>
                </a:cxn>
                <a:cxn ang="0">
                  <a:pos x="8" y="147"/>
                </a:cxn>
                <a:cxn ang="0">
                  <a:pos x="113" y="333"/>
                </a:cxn>
                <a:cxn ang="0">
                  <a:pos x="149" y="390"/>
                </a:cxn>
                <a:cxn ang="0">
                  <a:pos x="145" y="375"/>
                </a:cxn>
                <a:cxn ang="0">
                  <a:pos x="70" y="67"/>
                </a:cxn>
              </a:cxnLst>
              <a:rect l="0" t="0" r="r" b="b"/>
              <a:pathLst>
                <a:path w="149" h="390">
                  <a:moveTo>
                    <a:pt x="70" y="67"/>
                  </a:moveTo>
                  <a:cubicBezTo>
                    <a:pt x="70" y="67"/>
                    <a:pt x="43" y="0"/>
                    <a:pt x="28" y="5"/>
                  </a:cubicBezTo>
                  <a:cubicBezTo>
                    <a:pt x="14" y="10"/>
                    <a:pt x="0" y="112"/>
                    <a:pt x="8" y="147"/>
                  </a:cubicBezTo>
                  <a:cubicBezTo>
                    <a:pt x="21" y="199"/>
                    <a:pt x="113" y="333"/>
                    <a:pt x="113" y="333"/>
                  </a:cubicBezTo>
                  <a:cubicBezTo>
                    <a:pt x="149" y="390"/>
                    <a:pt x="149" y="390"/>
                    <a:pt x="149" y="390"/>
                  </a:cubicBezTo>
                  <a:cubicBezTo>
                    <a:pt x="145" y="375"/>
                    <a:pt x="145" y="375"/>
                    <a:pt x="145" y="375"/>
                  </a:cubicBezTo>
                  <a:lnTo>
                    <a:pt x="70" y="67"/>
                  </a:lnTo>
                  <a:close/>
                </a:path>
              </a:pathLst>
            </a:custGeom>
            <a:solidFill>
              <a:srgbClr val="579FD3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5" name="Group 309">
              <a:extLst>
                <a:ext uri="{FF2B5EF4-FFF2-40B4-BE49-F238E27FC236}">
                  <a16:creationId xmlns:a16="http://schemas.microsoft.com/office/drawing/2014/main" id="{E40CDF0B-D563-2743-9D3B-88AA89A12F01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118233" y="4124226"/>
              <a:ext cx="424600" cy="584528"/>
              <a:chOff x="3018" y="2598"/>
              <a:chExt cx="300" cy="407"/>
            </a:xfrm>
          </p:grpSpPr>
          <p:sp>
            <p:nvSpPr>
              <p:cNvPr id="2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B96A59E-4429-FA4E-9B86-B60A5EFB770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8" y="2598"/>
                <a:ext cx="215" cy="73"/>
              </a:xfrm>
              <a:custGeom>
                <a:avLst/>
                <a:gdLst/>
                <a:ahLst/>
                <a:cxnLst>
                  <a:cxn ang="0">
                    <a:pos x="90" y="13"/>
                  </a:cxn>
                  <a:cxn ang="0">
                    <a:pos x="90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3" y="31"/>
                  </a:cxn>
                  <a:cxn ang="0">
                    <a:pos x="41" y="10"/>
                  </a:cxn>
                  <a:cxn ang="0">
                    <a:pos x="90" y="13"/>
                  </a:cxn>
                </a:cxnLst>
                <a:rect l="0" t="0" r="r" b="b"/>
                <a:pathLst>
                  <a:path w="91" h="31">
                    <a:moveTo>
                      <a:pt x="90" y="13"/>
                    </a:moveTo>
                    <a:cubicBezTo>
                      <a:pt x="91" y="12"/>
                      <a:pt x="90" y="10"/>
                      <a:pt x="90" y="10"/>
                    </a:cubicBezTo>
                    <a:cubicBezTo>
                      <a:pt x="89" y="4"/>
                      <a:pt x="63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29"/>
                      <a:pt x="2" y="31"/>
                      <a:pt x="3" y="31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1" y="5"/>
                      <a:pt x="84" y="8"/>
                      <a:pt x="90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28C9E8C6-7EA3-D14A-B252-4731C2323A0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0" y="2645"/>
                <a:ext cx="215" cy="74"/>
              </a:xfrm>
              <a:custGeom>
                <a:avLst/>
                <a:gdLst/>
                <a:ahLst/>
                <a:cxnLst>
                  <a:cxn ang="0">
                    <a:pos x="91" y="12"/>
                  </a:cxn>
                  <a:cxn ang="0">
                    <a:pos x="90" y="9"/>
                  </a:cxn>
                  <a:cxn ang="0">
                    <a:pos x="39" y="5"/>
                  </a:cxn>
                  <a:cxn ang="0">
                    <a:pos x="1" y="29"/>
                  </a:cxn>
                  <a:cxn ang="0">
                    <a:pos x="2" y="31"/>
                  </a:cxn>
                  <a:cxn ang="0">
                    <a:pos x="40" y="10"/>
                  </a:cxn>
                  <a:cxn ang="0">
                    <a:pos x="91" y="12"/>
                  </a:cxn>
                </a:cxnLst>
                <a:rect l="0" t="0" r="r" b="b"/>
                <a:pathLst>
                  <a:path w="91" h="31">
                    <a:moveTo>
                      <a:pt x="91" y="12"/>
                    </a:moveTo>
                    <a:cubicBezTo>
                      <a:pt x="91" y="12"/>
                      <a:pt x="90" y="10"/>
                      <a:pt x="90" y="9"/>
                    </a:cubicBezTo>
                    <a:cubicBezTo>
                      <a:pt x="89" y="3"/>
                      <a:pt x="63" y="0"/>
                      <a:pt x="39" y="5"/>
                    </a:cubicBezTo>
                    <a:cubicBezTo>
                      <a:pt x="16" y="10"/>
                      <a:pt x="0" y="22"/>
                      <a:pt x="1" y="29"/>
                    </a:cubicBezTo>
                    <a:cubicBezTo>
                      <a:pt x="1" y="29"/>
                      <a:pt x="1" y="31"/>
                      <a:pt x="2" y="31"/>
                    </a:cubicBezTo>
                    <a:cubicBezTo>
                      <a:pt x="5" y="25"/>
                      <a:pt x="20" y="14"/>
                      <a:pt x="40" y="10"/>
                    </a:cubicBezTo>
                    <a:cubicBezTo>
                      <a:pt x="61" y="5"/>
                      <a:pt x="84" y="8"/>
                      <a:pt x="91" y="12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C818398-9910-F647-8FB8-67114952E08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9" y="2690"/>
                <a:ext cx="218" cy="76"/>
              </a:xfrm>
              <a:custGeom>
                <a:avLst/>
                <a:gdLst/>
                <a:ahLst/>
                <a:cxnLst>
                  <a:cxn ang="0">
                    <a:pos x="92" y="13"/>
                  </a:cxn>
                  <a:cxn ang="0">
                    <a:pos x="91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2" y="32"/>
                  </a:cxn>
                  <a:cxn ang="0">
                    <a:pos x="41" y="10"/>
                  </a:cxn>
                  <a:cxn ang="0">
                    <a:pos x="92" y="13"/>
                  </a:cxn>
                </a:cxnLst>
                <a:rect l="0" t="0" r="r" b="b"/>
                <a:pathLst>
                  <a:path w="92" h="32">
                    <a:moveTo>
                      <a:pt x="92" y="13"/>
                    </a:moveTo>
                    <a:cubicBezTo>
                      <a:pt x="92" y="12"/>
                      <a:pt x="91" y="10"/>
                      <a:pt x="91" y="10"/>
                    </a:cubicBezTo>
                    <a:cubicBezTo>
                      <a:pt x="90" y="3"/>
                      <a:pt x="64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30"/>
                      <a:pt x="2" y="31"/>
                      <a:pt x="2" y="32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2" y="5"/>
                      <a:pt x="85" y="8"/>
                      <a:pt x="92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B0F51172-DE6E-A443-B51C-7E9F0C194F6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2" y="2832"/>
                <a:ext cx="222" cy="76"/>
              </a:xfrm>
              <a:custGeom>
                <a:avLst/>
                <a:gdLst/>
                <a:ahLst/>
                <a:cxnLst>
                  <a:cxn ang="0">
                    <a:pos x="94" y="13"/>
                  </a:cxn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2"/>
                  </a:cxn>
                  <a:cxn ang="0">
                    <a:pos x="42" y="10"/>
                  </a:cxn>
                  <a:cxn ang="0">
                    <a:pos x="94" y="13"/>
                  </a:cxn>
                </a:cxnLst>
                <a:rect l="0" t="0" r="r" b="b"/>
                <a:pathLst>
                  <a:path w="94" h="32">
                    <a:moveTo>
                      <a:pt x="94" y="13"/>
                    </a:moveTo>
                    <a:cubicBezTo>
                      <a:pt x="94" y="12"/>
                      <a:pt x="93" y="11"/>
                      <a:pt x="93" y="10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3"/>
                      <a:pt x="2" y="30"/>
                    </a:cubicBezTo>
                    <a:cubicBezTo>
                      <a:pt x="2" y="30"/>
                      <a:pt x="2" y="32"/>
                      <a:pt x="3" y="32"/>
                    </a:cubicBezTo>
                    <a:cubicBezTo>
                      <a:pt x="6" y="26"/>
                      <a:pt x="21" y="15"/>
                      <a:pt x="42" y="10"/>
                    </a:cubicBezTo>
                    <a:cubicBezTo>
                      <a:pt x="63" y="5"/>
                      <a:pt x="87" y="8"/>
                      <a:pt x="94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4D9DE119-C70B-7A4C-8FE5-806F90CF845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84" y="2879"/>
                <a:ext cx="222" cy="78"/>
              </a:xfrm>
              <a:custGeom>
                <a:avLst/>
                <a:gdLst/>
                <a:ahLst/>
                <a:cxnLst>
                  <a:cxn ang="0">
                    <a:pos x="94" y="14"/>
                  </a:cxn>
                  <a:cxn ang="0">
                    <a:pos x="93" y="11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3"/>
                  </a:cxn>
                  <a:cxn ang="0">
                    <a:pos x="42" y="11"/>
                  </a:cxn>
                  <a:cxn ang="0">
                    <a:pos x="94" y="14"/>
                  </a:cxn>
                </a:cxnLst>
                <a:rect l="0" t="0" r="r" b="b"/>
                <a:pathLst>
                  <a:path w="94" h="33">
                    <a:moveTo>
                      <a:pt x="94" y="14"/>
                    </a:moveTo>
                    <a:cubicBezTo>
                      <a:pt x="94" y="13"/>
                      <a:pt x="93" y="11"/>
                      <a:pt x="93" y="11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2"/>
                      <a:pt x="0" y="24"/>
                      <a:pt x="2" y="30"/>
                    </a:cubicBezTo>
                    <a:cubicBezTo>
                      <a:pt x="2" y="31"/>
                      <a:pt x="2" y="32"/>
                      <a:pt x="3" y="33"/>
                    </a:cubicBezTo>
                    <a:cubicBezTo>
                      <a:pt x="5" y="26"/>
                      <a:pt x="21" y="16"/>
                      <a:pt x="42" y="11"/>
                    </a:cubicBezTo>
                    <a:cubicBezTo>
                      <a:pt x="63" y="6"/>
                      <a:pt x="87" y="9"/>
                      <a:pt x="94" y="14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9F83607-5991-C14E-944D-82D3F3D3A93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96" y="2927"/>
                <a:ext cx="222" cy="78"/>
              </a:xfrm>
              <a:custGeom>
                <a:avLst/>
                <a:gdLst/>
                <a:ahLst/>
                <a:cxnLst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2" y="33"/>
                  </a:cxn>
                  <a:cxn ang="0">
                    <a:pos x="42" y="10"/>
                  </a:cxn>
                  <a:cxn ang="0">
                    <a:pos x="93" y="13"/>
                  </a:cxn>
                  <a:cxn ang="0">
                    <a:pos x="93" y="10"/>
                  </a:cxn>
                </a:cxnLst>
                <a:rect l="0" t="0" r="r" b="b"/>
                <a:pathLst>
                  <a:path w="94" h="33">
                    <a:moveTo>
                      <a:pt x="93" y="10"/>
                    </a:move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4"/>
                      <a:pt x="2" y="30"/>
                    </a:cubicBezTo>
                    <a:cubicBezTo>
                      <a:pt x="2" y="31"/>
                      <a:pt x="2" y="32"/>
                      <a:pt x="2" y="33"/>
                    </a:cubicBezTo>
                    <a:cubicBezTo>
                      <a:pt x="5" y="26"/>
                      <a:pt x="21" y="15"/>
                      <a:pt x="42" y="10"/>
                    </a:cubicBezTo>
                    <a:cubicBezTo>
                      <a:pt x="63" y="6"/>
                      <a:pt x="87" y="8"/>
                      <a:pt x="93" y="13"/>
                    </a:cubicBezTo>
                    <a:cubicBezTo>
                      <a:pt x="94" y="12"/>
                      <a:pt x="93" y="11"/>
                      <a:pt x="93" y="10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6453812-E1C1-B441-8AAA-D1826BB3D6BC}"/>
              </a:ext>
            </a:extLst>
          </p:cNvPr>
          <p:cNvGrpSpPr/>
          <p:nvPr/>
        </p:nvGrpSpPr>
        <p:grpSpPr>
          <a:xfrm flipH="1">
            <a:off x="9919483" y="1721847"/>
            <a:ext cx="1020784" cy="2935458"/>
            <a:chOff x="9037080" y="1267254"/>
            <a:chExt cx="1352686" cy="3889908"/>
          </a:xfrm>
        </p:grpSpPr>
        <p:sp>
          <p:nvSpPr>
            <p:cNvPr id="43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388BF06C-E663-D644-945F-73FF7A470AD2}"/>
                </a:ext>
              </a:extLst>
            </p:cNvPr>
            <p:cNvSpPr>
              <a:spLocks/>
            </p:cNvSpPr>
            <p:nvPr/>
          </p:nvSpPr>
          <p:spPr bwMode="gray">
            <a:xfrm>
              <a:off x="9067243" y="1267254"/>
              <a:ext cx="1308602" cy="3388884"/>
            </a:xfrm>
            <a:custGeom>
              <a:avLst/>
              <a:gdLst/>
              <a:ahLst/>
              <a:cxnLst>
                <a:cxn ang="0">
                  <a:pos x="379" y="911"/>
                </a:cxn>
                <a:cxn ang="0">
                  <a:pos x="337" y="749"/>
                </a:cxn>
                <a:cxn ang="0">
                  <a:pos x="328" y="727"/>
                </a:cxn>
                <a:cxn ang="0">
                  <a:pos x="215" y="358"/>
                </a:cxn>
                <a:cxn ang="0">
                  <a:pos x="215" y="357"/>
                </a:cxn>
                <a:cxn ang="0">
                  <a:pos x="264" y="193"/>
                </a:cxn>
                <a:cxn ang="0">
                  <a:pos x="277" y="116"/>
                </a:cxn>
                <a:cxn ang="0">
                  <a:pos x="187" y="11"/>
                </a:cxn>
                <a:cxn ang="0">
                  <a:pos x="145" y="59"/>
                </a:cxn>
                <a:cxn ang="0">
                  <a:pos x="138" y="33"/>
                </a:cxn>
                <a:cxn ang="0">
                  <a:pos x="124" y="74"/>
                </a:cxn>
                <a:cxn ang="0">
                  <a:pos x="82" y="12"/>
                </a:cxn>
                <a:cxn ang="0">
                  <a:pos x="75" y="57"/>
                </a:cxn>
                <a:cxn ang="0">
                  <a:pos x="42" y="50"/>
                </a:cxn>
                <a:cxn ang="0">
                  <a:pos x="11" y="111"/>
                </a:cxn>
                <a:cxn ang="0">
                  <a:pos x="11" y="204"/>
                </a:cxn>
                <a:cxn ang="0">
                  <a:pos x="173" y="371"/>
                </a:cxn>
                <a:cxn ang="0">
                  <a:pos x="249" y="751"/>
                </a:cxn>
                <a:cxn ang="0">
                  <a:pos x="250" y="770"/>
                </a:cxn>
                <a:cxn ang="0">
                  <a:pos x="290" y="939"/>
                </a:cxn>
                <a:cxn ang="0">
                  <a:pos x="310" y="984"/>
                </a:cxn>
                <a:cxn ang="0">
                  <a:pos x="379" y="971"/>
                </a:cxn>
                <a:cxn ang="0">
                  <a:pos x="379" y="911"/>
                </a:cxn>
              </a:cxnLst>
              <a:rect l="0" t="0" r="r" b="b"/>
              <a:pathLst>
                <a:path w="385" h="997">
                  <a:moveTo>
                    <a:pt x="379" y="911"/>
                  </a:moveTo>
                  <a:cubicBezTo>
                    <a:pt x="337" y="749"/>
                    <a:pt x="337" y="749"/>
                    <a:pt x="337" y="749"/>
                  </a:cubicBezTo>
                  <a:cubicBezTo>
                    <a:pt x="337" y="749"/>
                    <a:pt x="333" y="736"/>
                    <a:pt x="328" y="727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5" y="357"/>
                    <a:pt x="215" y="357"/>
                    <a:pt x="215" y="357"/>
                  </a:cubicBezTo>
                  <a:cubicBezTo>
                    <a:pt x="264" y="193"/>
                    <a:pt x="264" y="193"/>
                    <a:pt x="264" y="193"/>
                  </a:cubicBezTo>
                  <a:cubicBezTo>
                    <a:pt x="276" y="170"/>
                    <a:pt x="277" y="116"/>
                    <a:pt x="277" y="116"/>
                  </a:cubicBezTo>
                  <a:cubicBezTo>
                    <a:pt x="253" y="42"/>
                    <a:pt x="187" y="11"/>
                    <a:pt x="187" y="11"/>
                  </a:cubicBezTo>
                  <a:cubicBezTo>
                    <a:pt x="187" y="11"/>
                    <a:pt x="156" y="46"/>
                    <a:pt x="145" y="59"/>
                  </a:cubicBezTo>
                  <a:cubicBezTo>
                    <a:pt x="144" y="41"/>
                    <a:pt x="138" y="33"/>
                    <a:pt x="138" y="33"/>
                  </a:cubicBezTo>
                  <a:cubicBezTo>
                    <a:pt x="134" y="34"/>
                    <a:pt x="127" y="59"/>
                    <a:pt x="124" y="74"/>
                  </a:cubicBezTo>
                  <a:cubicBezTo>
                    <a:pt x="93" y="0"/>
                    <a:pt x="82" y="12"/>
                    <a:pt x="82" y="12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50" y="49"/>
                    <a:pt x="42" y="50"/>
                  </a:cubicBezTo>
                  <a:cubicBezTo>
                    <a:pt x="24" y="52"/>
                    <a:pt x="11" y="111"/>
                    <a:pt x="11" y="111"/>
                  </a:cubicBezTo>
                  <a:cubicBezTo>
                    <a:pt x="0" y="157"/>
                    <a:pt x="0" y="184"/>
                    <a:pt x="11" y="204"/>
                  </a:cubicBezTo>
                  <a:cubicBezTo>
                    <a:pt x="34" y="243"/>
                    <a:pt x="125" y="328"/>
                    <a:pt x="173" y="371"/>
                  </a:cubicBezTo>
                  <a:cubicBezTo>
                    <a:pt x="193" y="469"/>
                    <a:pt x="249" y="752"/>
                    <a:pt x="249" y="751"/>
                  </a:cubicBezTo>
                  <a:cubicBezTo>
                    <a:pt x="249" y="753"/>
                    <a:pt x="250" y="762"/>
                    <a:pt x="250" y="770"/>
                  </a:cubicBezTo>
                  <a:cubicBezTo>
                    <a:pt x="290" y="939"/>
                    <a:pt x="290" y="939"/>
                    <a:pt x="290" y="939"/>
                  </a:cubicBezTo>
                  <a:cubicBezTo>
                    <a:pt x="290" y="939"/>
                    <a:pt x="299" y="971"/>
                    <a:pt x="310" y="984"/>
                  </a:cubicBezTo>
                  <a:cubicBezTo>
                    <a:pt x="310" y="984"/>
                    <a:pt x="351" y="997"/>
                    <a:pt x="379" y="971"/>
                  </a:cubicBezTo>
                  <a:cubicBezTo>
                    <a:pt x="379" y="971"/>
                    <a:pt x="385" y="940"/>
                    <a:pt x="379" y="911"/>
                  </a:cubicBezTo>
                  <a:close/>
                </a:path>
              </a:pathLst>
            </a:custGeom>
            <a:solidFill>
              <a:srgbClr val="558ED5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4" name="Group 299">
              <a:extLst>
                <a:ext uri="{FF2B5EF4-FFF2-40B4-BE49-F238E27FC236}">
                  <a16:creationId xmlns:a16="http://schemas.microsoft.com/office/drawing/2014/main" id="{E3E0764A-D182-044B-9B77-37B3BE568F31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9037080" y="1302047"/>
              <a:ext cx="1025535" cy="2583994"/>
              <a:chOff x="393" y="1131"/>
              <a:chExt cx="639" cy="1608"/>
            </a:xfrm>
            <a:solidFill>
              <a:schemeClr val="accent6"/>
            </a:solidFill>
          </p:grpSpPr>
          <p:sp>
            <p:nvSpPr>
              <p:cNvPr id="57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350A993-E63D-5A4A-B9E7-17741853E8E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74" y="1131"/>
                <a:ext cx="331" cy="823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9" y="387"/>
                  </a:cxn>
                  <a:cxn ang="0">
                    <a:pos x="102" y="315"/>
                  </a:cxn>
                  <a:cxn ang="0">
                    <a:pos x="145" y="170"/>
                  </a:cxn>
                  <a:cxn ang="0">
                    <a:pos x="153" y="106"/>
                  </a:cxn>
                  <a:cxn ang="0">
                    <a:pos x="63" y="1"/>
                  </a:cxn>
                  <a:cxn ang="0">
                    <a:pos x="0" y="64"/>
                  </a:cxn>
                </a:cxnLst>
                <a:rect l="0" t="0" r="r" b="b"/>
                <a:pathLst>
                  <a:path w="156" h="389">
                    <a:moveTo>
                      <a:pt x="0" y="64"/>
                    </a:moveTo>
                    <a:cubicBezTo>
                      <a:pt x="0" y="64"/>
                      <a:pt x="66" y="329"/>
                      <a:pt x="79" y="387"/>
                    </a:cubicBezTo>
                    <a:cubicBezTo>
                      <a:pt x="79" y="389"/>
                      <a:pt x="101" y="320"/>
                      <a:pt x="102" y="315"/>
                    </a:cubicBezTo>
                    <a:cubicBezTo>
                      <a:pt x="118" y="266"/>
                      <a:pt x="145" y="170"/>
                      <a:pt x="145" y="170"/>
                    </a:cubicBezTo>
                    <a:cubicBezTo>
                      <a:pt x="145" y="170"/>
                      <a:pt x="156" y="134"/>
                      <a:pt x="153" y="106"/>
                    </a:cubicBezTo>
                    <a:cubicBezTo>
                      <a:pt x="149" y="72"/>
                      <a:pt x="91" y="0"/>
                      <a:pt x="63" y="1"/>
                    </a:cubicBezTo>
                    <a:cubicBezTo>
                      <a:pt x="39" y="2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1B2851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69343E3-3FA7-054C-BD91-060240DC944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3" y="1214"/>
                <a:ext cx="639" cy="1525"/>
              </a:xfrm>
              <a:custGeom>
                <a:avLst/>
                <a:gdLst/>
                <a:ahLst/>
                <a:cxnLst>
                  <a:cxn ang="0">
                    <a:pos x="259" y="721"/>
                  </a:cxn>
                  <a:cxn ang="0">
                    <a:pos x="302" y="710"/>
                  </a:cxn>
                  <a:cxn ang="0">
                    <a:pos x="203" y="315"/>
                  </a:cxn>
                  <a:cxn ang="0">
                    <a:pos x="126" y="28"/>
                  </a:cxn>
                  <a:cxn ang="0">
                    <a:pos x="51" y="1"/>
                  </a:cxn>
                  <a:cxn ang="0">
                    <a:pos x="23" y="49"/>
                  </a:cxn>
                  <a:cxn ang="0">
                    <a:pos x="20" y="155"/>
                  </a:cxn>
                  <a:cxn ang="0">
                    <a:pos x="80" y="225"/>
                  </a:cxn>
                  <a:cxn ang="0">
                    <a:pos x="182" y="322"/>
                  </a:cxn>
                  <a:cxn ang="0">
                    <a:pos x="258" y="700"/>
                  </a:cxn>
                  <a:cxn ang="0">
                    <a:pos x="259" y="721"/>
                  </a:cxn>
                </a:cxnLst>
                <a:rect l="0" t="0" r="r" b="b"/>
                <a:pathLst>
                  <a:path w="302" h="721">
                    <a:moveTo>
                      <a:pt x="259" y="721"/>
                    </a:moveTo>
                    <a:cubicBezTo>
                      <a:pt x="302" y="710"/>
                      <a:pt x="302" y="710"/>
                      <a:pt x="302" y="710"/>
                    </a:cubicBezTo>
                    <a:cubicBezTo>
                      <a:pt x="203" y="315"/>
                      <a:pt x="203" y="315"/>
                      <a:pt x="203" y="315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26" y="28"/>
                      <a:pt x="82" y="0"/>
                      <a:pt x="51" y="1"/>
                    </a:cubicBezTo>
                    <a:cubicBezTo>
                      <a:pt x="51" y="1"/>
                      <a:pt x="37" y="1"/>
                      <a:pt x="23" y="49"/>
                    </a:cubicBezTo>
                    <a:cubicBezTo>
                      <a:pt x="23" y="49"/>
                      <a:pt x="0" y="120"/>
                      <a:pt x="20" y="155"/>
                    </a:cubicBezTo>
                    <a:cubicBezTo>
                      <a:pt x="40" y="189"/>
                      <a:pt x="80" y="225"/>
                      <a:pt x="80" y="225"/>
                    </a:cubicBezTo>
                    <a:cubicBezTo>
                      <a:pt x="80" y="225"/>
                      <a:pt x="157" y="302"/>
                      <a:pt x="182" y="322"/>
                    </a:cubicBezTo>
                    <a:cubicBezTo>
                      <a:pt x="182" y="322"/>
                      <a:pt x="239" y="605"/>
                      <a:pt x="258" y="700"/>
                    </a:cubicBezTo>
                    <a:cubicBezTo>
                      <a:pt x="259" y="705"/>
                      <a:pt x="259" y="718"/>
                      <a:pt x="259" y="721"/>
                    </a:cubicBezTo>
                  </a:path>
                </a:pathLst>
              </a:custGeom>
              <a:solidFill>
                <a:srgbClr val="1B2851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" name="Group 302">
              <a:extLst>
                <a:ext uri="{FF2B5EF4-FFF2-40B4-BE49-F238E27FC236}">
                  <a16:creationId xmlns:a16="http://schemas.microsoft.com/office/drawing/2014/main" id="{8C001DD1-0043-A94A-9058-58BBD09647E3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9907161" y="3737197"/>
              <a:ext cx="482605" cy="1419965"/>
              <a:chOff x="934" y="2653"/>
              <a:chExt cx="301" cy="887"/>
            </a:xfrm>
          </p:grpSpPr>
          <p:sp>
            <p:nvSpPr>
              <p:cNvPr id="54" name="Freeform 303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576F2E0-5A4C-424D-8BB9-3CE67B70705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34" y="2653"/>
                <a:ext cx="294" cy="546"/>
              </a:xfrm>
              <a:custGeom>
                <a:avLst/>
                <a:gdLst/>
                <a:ahLst/>
                <a:cxnLst>
                  <a:cxn ang="0">
                    <a:pos x="96" y="241"/>
                  </a:cxn>
                  <a:cxn ang="0">
                    <a:pos x="131" y="242"/>
                  </a:cxn>
                  <a:cxn ang="0">
                    <a:pos x="131" y="243"/>
                  </a:cxn>
                  <a:cxn ang="0">
                    <a:pos x="131" y="185"/>
                  </a:cxn>
                  <a:cxn ang="0">
                    <a:pos x="90" y="26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2" y="5"/>
                  </a:cxn>
                  <a:cxn ang="0">
                    <a:pos x="82" y="4"/>
                  </a:cxn>
                  <a:cxn ang="0">
                    <a:pos x="41" y="5"/>
                  </a:cxn>
                  <a:cxn ang="0">
                    <a:pos x="1" y="23"/>
                  </a:cxn>
                  <a:cxn ang="0">
                    <a:pos x="1" y="25"/>
                  </a:cxn>
                  <a:cxn ang="0">
                    <a:pos x="2" y="44"/>
                  </a:cxn>
                  <a:cxn ang="0">
                    <a:pos x="42" y="213"/>
                  </a:cxn>
                  <a:cxn ang="0">
                    <a:pos x="62" y="258"/>
                  </a:cxn>
                  <a:cxn ang="0">
                    <a:pos x="62" y="258"/>
                  </a:cxn>
                  <a:cxn ang="0">
                    <a:pos x="62" y="257"/>
                  </a:cxn>
                  <a:cxn ang="0">
                    <a:pos x="96" y="241"/>
                  </a:cxn>
                </a:cxnLst>
                <a:rect l="0" t="0" r="r" b="b"/>
                <a:pathLst>
                  <a:path w="137" h="258">
                    <a:moveTo>
                      <a:pt x="96" y="241"/>
                    </a:moveTo>
                    <a:cubicBezTo>
                      <a:pt x="114" y="237"/>
                      <a:pt x="130" y="237"/>
                      <a:pt x="131" y="242"/>
                    </a:cubicBezTo>
                    <a:cubicBezTo>
                      <a:pt x="131" y="242"/>
                      <a:pt x="131" y="242"/>
                      <a:pt x="131" y="243"/>
                    </a:cubicBezTo>
                    <a:cubicBezTo>
                      <a:pt x="132" y="235"/>
                      <a:pt x="137" y="207"/>
                      <a:pt x="131" y="18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87" y="16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78" y="0"/>
                      <a:pt x="61" y="0"/>
                      <a:pt x="41" y="5"/>
                    </a:cubicBezTo>
                    <a:cubicBezTo>
                      <a:pt x="19" y="10"/>
                      <a:pt x="0" y="17"/>
                      <a:pt x="1" y="23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7"/>
                      <a:pt x="2" y="44"/>
                      <a:pt x="2" y="44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42" y="213"/>
                      <a:pt x="54" y="253"/>
                      <a:pt x="62" y="258"/>
                    </a:cubicBezTo>
                    <a:cubicBezTo>
                      <a:pt x="62" y="258"/>
                      <a:pt x="62" y="258"/>
                      <a:pt x="62" y="258"/>
                    </a:cubicBezTo>
                    <a:cubicBezTo>
                      <a:pt x="62" y="258"/>
                      <a:pt x="62" y="257"/>
                      <a:pt x="62" y="257"/>
                    </a:cubicBezTo>
                    <a:cubicBezTo>
                      <a:pt x="60" y="252"/>
                      <a:pt x="77" y="246"/>
                      <a:pt x="96" y="241"/>
                    </a:cubicBezTo>
                    <a:close/>
                  </a:path>
                </a:pathLst>
              </a:custGeom>
              <a:solidFill>
                <a:srgbClr val="B0DFE7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0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53A0C8E0-3081-E243-8131-BB50B1E6013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4" y="3153"/>
                <a:ext cx="150" cy="57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49" y="21"/>
                  </a:cxn>
                  <a:cxn ang="0">
                    <a:pos x="71" y="8"/>
                  </a:cxn>
                  <a:cxn ang="0">
                    <a:pos x="71" y="7"/>
                  </a:cxn>
                  <a:cxn ang="0">
                    <a:pos x="71" y="6"/>
                  </a:cxn>
                  <a:cxn ang="0">
                    <a:pos x="71" y="5"/>
                  </a:cxn>
                  <a:cxn ang="0">
                    <a:pos x="36" y="4"/>
                  </a:cxn>
                  <a:cxn ang="0">
                    <a:pos x="2" y="20"/>
                  </a:cxn>
                  <a:cxn ang="0">
                    <a:pos x="2" y="21"/>
                  </a:cxn>
                  <a:cxn ang="0">
                    <a:pos x="32" y="25"/>
                  </a:cxn>
                  <a:cxn ang="0">
                    <a:pos x="30" y="17"/>
                  </a:cxn>
                  <a:cxn ang="0">
                    <a:pos x="47" y="12"/>
                  </a:cxn>
                </a:cxnLst>
                <a:rect l="0" t="0" r="r" b="b"/>
                <a:pathLst>
                  <a:path w="71" h="27">
                    <a:moveTo>
                      <a:pt x="47" y="12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60" y="17"/>
                      <a:pt x="69" y="12"/>
                      <a:pt x="71" y="8"/>
                    </a:cubicBezTo>
                    <a:cubicBezTo>
                      <a:pt x="71" y="8"/>
                      <a:pt x="71" y="7"/>
                      <a:pt x="71" y="7"/>
                    </a:cubicBezTo>
                    <a:cubicBezTo>
                      <a:pt x="71" y="7"/>
                      <a:pt x="71" y="6"/>
                      <a:pt x="71" y="6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0" y="0"/>
                      <a:pt x="54" y="0"/>
                      <a:pt x="36" y="4"/>
                    </a:cubicBezTo>
                    <a:cubicBezTo>
                      <a:pt x="17" y="9"/>
                      <a:pt x="0" y="15"/>
                      <a:pt x="2" y="20"/>
                    </a:cubicBezTo>
                    <a:cubicBezTo>
                      <a:pt x="2" y="20"/>
                      <a:pt x="2" y="21"/>
                      <a:pt x="2" y="21"/>
                    </a:cubicBezTo>
                    <a:cubicBezTo>
                      <a:pt x="5" y="25"/>
                      <a:pt x="18" y="27"/>
                      <a:pt x="32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6" y="13"/>
                      <a:pt x="47" y="12"/>
                      <a:pt x="47" y="12"/>
                    </a:cubicBezTo>
                    <a:close/>
                  </a:path>
                </a:pathLst>
              </a:custGeom>
              <a:solidFill>
                <a:srgbClr val="3CDFD1"/>
              </a:solidFill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05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510D90C-0E3B-BC49-A5A1-6B1DE4218FD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7" y="3172"/>
                <a:ext cx="108" cy="368"/>
              </a:xfrm>
              <a:custGeom>
                <a:avLst/>
                <a:gdLst/>
                <a:ahLst/>
                <a:cxnLst>
                  <a:cxn ang="0">
                    <a:pos x="51" y="174"/>
                  </a:cxn>
                  <a:cxn ang="0">
                    <a:pos x="19" y="9"/>
                  </a:cxn>
                  <a:cxn ang="0">
                    <a:pos x="17" y="0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50" y="174"/>
                  </a:cxn>
                  <a:cxn ang="0">
                    <a:pos x="51" y="174"/>
                  </a:cxn>
                </a:cxnLst>
                <a:rect l="0" t="0" r="r" b="b"/>
                <a:pathLst>
                  <a:path w="51" h="174">
                    <a:moveTo>
                      <a:pt x="51" y="174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6" y="1"/>
                      <a:pt x="0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0" y="174"/>
                      <a:pt x="50" y="174"/>
                      <a:pt x="50" y="174"/>
                    </a:cubicBezTo>
                    <a:lnTo>
                      <a:pt x="51" y="174"/>
                    </a:lnTo>
                    <a:close/>
                  </a:path>
                </a:pathLst>
              </a:custGeom>
              <a:solidFill>
                <a:srgbClr val="1B285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AFF1B496-90ED-824E-863B-6CE2D030B31E}"/>
                </a:ext>
              </a:extLst>
            </p:cNvPr>
            <p:cNvSpPr>
              <a:spLocks/>
            </p:cNvSpPr>
            <p:nvPr/>
          </p:nvSpPr>
          <p:spPr bwMode="gray">
            <a:xfrm>
              <a:off x="9250540" y="1290450"/>
              <a:ext cx="508128" cy="1326791"/>
            </a:xfrm>
            <a:custGeom>
              <a:avLst/>
              <a:gdLst/>
              <a:ahLst/>
              <a:cxnLst>
                <a:cxn ang="0">
                  <a:pos x="70" y="67"/>
                </a:cxn>
                <a:cxn ang="0">
                  <a:pos x="28" y="5"/>
                </a:cxn>
                <a:cxn ang="0">
                  <a:pos x="8" y="147"/>
                </a:cxn>
                <a:cxn ang="0">
                  <a:pos x="113" y="333"/>
                </a:cxn>
                <a:cxn ang="0">
                  <a:pos x="149" y="390"/>
                </a:cxn>
                <a:cxn ang="0">
                  <a:pos x="145" y="375"/>
                </a:cxn>
                <a:cxn ang="0">
                  <a:pos x="70" y="67"/>
                </a:cxn>
              </a:cxnLst>
              <a:rect l="0" t="0" r="r" b="b"/>
              <a:pathLst>
                <a:path w="149" h="390">
                  <a:moveTo>
                    <a:pt x="70" y="67"/>
                  </a:moveTo>
                  <a:cubicBezTo>
                    <a:pt x="70" y="67"/>
                    <a:pt x="43" y="0"/>
                    <a:pt x="28" y="5"/>
                  </a:cubicBezTo>
                  <a:cubicBezTo>
                    <a:pt x="14" y="10"/>
                    <a:pt x="0" y="112"/>
                    <a:pt x="8" y="147"/>
                  </a:cubicBezTo>
                  <a:cubicBezTo>
                    <a:pt x="21" y="199"/>
                    <a:pt x="113" y="333"/>
                    <a:pt x="113" y="333"/>
                  </a:cubicBezTo>
                  <a:cubicBezTo>
                    <a:pt x="149" y="390"/>
                    <a:pt x="149" y="390"/>
                    <a:pt x="149" y="390"/>
                  </a:cubicBezTo>
                  <a:cubicBezTo>
                    <a:pt x="145" y="375"/>
                    <a:pt x="145" y="375"/>
                    <a:pt x="145" y="375"/>
                  </a:cubicBezTo>
                  <a:lnTo>
                    <a:pt x="70" y="67"/>
                  </a:lnTo>
                  <a:close/>
                </a:path>
              </a:pathLst>
            </a:custGeom>
            <a:solidFill>
              <a:srgbClr val="579FD3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7" name="Group 309">
              <a:extLst>
                <a:ext uri="{FF2B5EF4-FFF2-40B4-BE49-F238E27FC236}">
                  <a16:creationId xmlns:a16="http://schemas.microsoft.com/office/drawing/2014/main" id="{635C922F-5E6E-D949-9D69-8619C0A54227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9928233" y="3867480"/>
              <a:ext cx="424600" cy="584528"/>
              <a:chOff x="3018" y="2598"/>
              <a:chExt cx="300" cy="407"/>
            </a:xfrm>
          </p:grpSpPr>
          <p:sp>
            <p:nvSpPr>
              <p:cNvPr id="4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191AD7B8-EC43-8B49-BD18-C73EDB1748E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8" y="2598"/>
                <a:ext cx="215" cy="73"/>
              </a:xfrm>
              <a:custGeom>
                <a:avLst/>
                <a:gdLst/>
                <a:ahLst/>
                <a:cxnLst>
                  <a:cxn ang="0">
                    <a:pos x="90" y="13"/>
                  </a:cxn>
                  <a:cxn ang="0">
                    <a:pos x="90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3" y="31"/>
                  </a:cxn>
                  <a:cxn ang="0">
                    <a:pos x="41" y="10"/>
                  </a:cxn>
                  <a:cxn ang="0">
                    <a:pos x="90" y="13"/>
                  </a:cxn>
                </a:cxnLst>
                <a:rect l="0" t="0" r="r" b="b"/>
                <a:pathLst>
                  <a:path w="91" h="31">
                    <a:moveTo>
                      <a:pt x="90" y="13"/>
                    </a:moveTo>
                    <a:cubicBezTo>
                      <a:pt x="91" y="12"/>
                      <a:pt x="90" y="10"/>
                      <a:pt x="90" y="10"/>
                    </a:cubicBezTo>
                    <a:cubicBezTo>
                      <a:pt x="89" y="4"/>
                      <a:pt x="63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29"/>
                      <a:pt x="2" y="31"/>
                      <a:pt x="3" y="31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1" y="5"/>
                      <a:pt x="84" y="8"/>
                      <a:pt x="90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6BED968-9947-CF49-A0FD-1AD3DD19992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0" y="2645"/>
                <a:ext cx="215" cy="74"/>
              </a:xfrm>
              <a:custGeom>
                <a:avLst/>
                <a:gdLst/>
                <a:ahLst/>
                <a:cxnLst>
                  <a:cxn ang="0">
                    <a:pos x="91" y="12"/>
                  </a:cxn>
                  <a:cxn ang="0">
                    <a:pos x="90" y="9"/>
                  </a:cxn>
                  <a:cxn ang="0">
                    <a:pos x="39" y="5"/>
                  </a:cxn>
                  <a:cxn ang="0">
                    <a:pos x="1" y="29"/>
                  </a:cxn>
                  <a:cxn ang="0">
                    <a:pos x="2" y="31"/>
                  </a:cxn>
                  <a:cxn ang="0">
                    <a:pos x="40" y="10"/>
                  </a:cxn>
                  <a:cxn ang="0">
                    <a:pos x="91" y="12"/>
                  </a:cxn>
                </a:cxnLst>
                <a:rect l="0" t="0" r="r" b="b"/>
                <a:pathLst>
                  <a:path w="91" h="31">
                    <a:moveTo>
                      <a:pt x="91" y="12"/>
                    </a:moveTo>
                    <a:cubicBezTo>
                      <a:pt x="91" y="12"/>
                      <a:pt x="90" y="10"/>
                      <a:pt x="90" y="9"/>
                    </a:cubicBezTo>
                    <a:cubicBezTo>
                      <a:pt x="89" y="3"/>
                      <a:pt x="63" y="0"/>
                      <a:pt x="39" y="5"/>
                    </a:cubicBezTo>
                    <a:cubicBezTo>
                      <a:pt x="16" y="10"/>
                      <a:pt x="0" y="22"/>
                      <a:pt x="1" y="29"/>
                    </a:cubicBezTo>
                    <a:cubicBezTo>
                      <a:pt x="1" y="29"/>
                      <a:pt x="1" y="31"/>
                      <a:pt x="2" y="31"/>
                    </a:cubicBezTo>
                    <a:cubicBezTo>
                      <a:pt x="5" y="25"/>
                      <a:pt x="20" y="14"/>
                      <a:pt x="40" y="10"/>
                    </a:cubicBezTo>
                    <a:cubicBezTo>
                      <a:pt x="61" y="5"/>
                      <a:pt x="84" y="8"/>
                      <a:pt x="91" y="12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43FD3D18-E10D-084E-B398-0E4CF3BBB67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9" y="2690"/>
                <a:ext cx="218" cy="76"/>
              </a:xfrm>
              <a:custGeom>
                <a:avLst/>
                <a:gdLst/>
                <a:ahLst/>
                <a:cxnLst>
                  <a:cxn ang="0">
                    <a:pos x="92" y="13"/>
                  </a:cxn>
                  <a:cxn ang="0">
                    <a:pos x="91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2" y="32"/>
                  </a:cxn>
                  <a:cxn ang="0">
                    <a:pos x="41" y="10"/>
                  </a:cxn>
                  <a:cxn ang="0">
                    <a:pos x="92" y="13"/>
                  </a:cxn>
                </a:cxnLst>
                <a:rect l="0" t="0" r="r" b="b"/>
                <a:pathLst>
                  <a:path w="92" h="32">
                    <a:moveTo>
                      <a:pt x="92" y="13"/>
                    </a:moveTo>
                    <a:cubicBezTo>
                      <a:pt x="92" y="12"/>
                      <a:pt x="91" y="10"/>
                      <a:pt x="91" y="10"/>
                    </a:cubicBezTo>
                    <a:cubicBezTo>
                      <a:pt x="90" y="3"/>
                      <a:pt x="64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30"/>
                      <a:pt x="2" y="31"/>
                      <a:pt x="2" y="32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2" y="5"/>
                      <a:pt x="85" y="8"/>
                      <a:pt x="92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D021C09-0A56-424B-BFE8-98C5ABF5AE7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2" y="2832"/>
                <a:ext cx="222" cy="76"/>
              </a:xfrm>
              <a:custGeom>
                <a:avLst/>
                <a:gdLst/>
                <a:ahLst/>
                <a:cxnLst>
                  <a:cxn ang="0">
                    <a:pos x="94" y="13"/>
                  </a:cxn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2"/>
                  </a:cxn>
                  <a:cxn ang="0">
                    <a:pos x="42" y="10"/>
                  </a:cxn>
                  <a:cxn ang="0">
                    <a:pos x="94" y="13"/>
                  </a:cxn>
                </a:cxnLst>
                <a:rect l="0" t="0" r="r" b="b"/>
                <a:pathLst>
                  <a:path w="94" h="32">
                    <a:moveTo>
                      <a:pt x="94" y="13"/>
                    </a:moveTo>
                    <a:cubicBezTo>
                      <a:pt x="94" y="12"/>
                      <a:pt x="93" y="11"/>
                      <a:pt x="93" y="10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3"/>
                      <a:pt x="2" y="30"/>
                    </a:cubicBezTo>
                    <a:cubicBezTo>
                      <a:pt x="2" y="30"/>
                      <a:pt x="2" y="32"/>
                      <a:pt x="3" y="32"/>
                    </a:cubicBezTo>
                    <a:cubicBezTo>
                      <a:pt x="6" y="26"/>
                      <a:pt x="21" y="15"/>
                      <a:pt x="42" y="10"/>
                    </a:cubicBezTo>
                    <a:cubicBezTo>
                      <a:pt x="63" y="5"/>
                      <a:pt x="87" y="8"/>
                      <a:pt x="94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C1188E6-AB21-C44B-9FB9-9FAF09F2660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84" y="2879"/>
                <a:ext cx="222" cy="78"/>
              </a:xfrm>
              <a:custGeom>
                <a:avLst/>
                <a:gdLst/>
                <a:ahLst/>
                <a:cxnLst>
                  <a:cxn ang="0">
                    <a:pos x="94" y="14"/>
                  </a:cxn>
                  <a:cxn ang="0">
                    <a:pos x="93" y="11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3"/>
                  </a:cxn>
                  <a:cxn ang="0">
                    <a:pos x="42" y="11"/>
                  </a:cxn>
                  <a:cxn ang="0">
                    <a:pos x="94" y="14"/>
                  </a:cxn>
                </a:cxnLst>
                <a:rect l="0" t="0" r="r" b="b"/>
                <a:pathLst>
                  <a:path w="94" h="33">
                    <a:moveTo>
                      <a:pt x="94" y="14"/>
                    </a:moveTo>
                    <a:cubicBezTo>
                      <a:pt x="94" y="13"/>
                      <a:pt x="93" y="11"/>
                      <a:pt x="93" y="11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2"/>
                      <a:pt x="0" y="24"/>
                      <a:pt x="2" y="30"/>
                    </a:cubicBezTo>
                    <a:cubicBezTo>
                      <a:pt x="2" y="31"/>
                      <a:pt x="2" y="32"/>
                      <a:pt x="3" y="33"/>
                    </a:cubicBezTo>
                    <a:cubicBezTo>
                      <a:pt x="5" y="26"/>
                      <a:pt x="21" y="16"/>
                      <a:pt x="42" y="11"/>
                    </a:cubicBezTo>
                    <a:cubicBezTo>
                      <a:pt x="63" y="6"/>
                      <a:pt x="87" y="9"/>
                      <a:pt x="94" y="14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0C1856BF-35E3-5544-B56E-4218B175652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96" y="2927"/>
                <a:ext cx="222" cy="78"/>
              </a:xfrm>
              <a:custGeom>
                <a:avLst/>
                <a:gdLst/>
                <a:ahLst/>
                <a:cxnLst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2" y="33"/>
                  </a:cxn>
                  <a:cxn ang="0">
                    <a:pos x="42" y="10"/>
                  </a:cxn>
                  <a:cxn ang="0">
                    <a:pos x="93" y="13"/>
                  </a:cxn>
                  <a:cxn ang="0">
                    <a:pos x="93" y="10"/>
                  </a:cxn>
                </a:cxnLst>
                <a:rect l="0" t="0" r="r" b="b"/>
                <a:pathLst>
                  <a:path w="94" h="33">
                    <a:moveTo>
                      <a:pt x="93" y="10"/>
                    </a:move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4"/>
                      <a:pt x="2" y="30"/>
                    </a:cubicBezTo>
                    <a:cubicBezTo>
                      <a:pt x="2" y="31"/>
                      <a:pt x="2" y="32"/>
                      <a:pt x="2" y="33"/>
                    </a:cubicBezTo>
                    <a:cubicBezTo>
                      <a:pt x="5" y="26"/>
                      <a:pt x="21" y="15"/>
                      <a:pt x="42" y="10"/>
                    </a:cubicBezTo>
                    <a:cubicBezTo>
                      <a:pt x="63" y="6"/>
                      <a:pt x="87" y="8"/>
                      <a:pt x="93" y="13"/>
                    </a:cubicBezTo>
                    <a:cubicBezTo>
                      <a:pt x="94" y="12"/>
                      <a:pt x="93" y="11"/>
                      <a:pt x="93" y="10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A932AF-670F-924F-BEA9-B98A3422CB45}"/>
              </a:ext>
            </a:extLst>
          </p:cNvPr>
          <p:cNvGrpSpPr/>
          <p:nvPr/>
        </p:nvGrpSpPr>
        <p:grpSpPr>
          <a:xfrm>
            <a:off x="8352189" y="2417925"/>
            <a:ext cx="600446" cy="1726702"/>
            <a:chOff x="5227080" y="1524000"/>
            <a:chExt cx="1352686" cy="3889908"/>
          </a:xfrm>
        </p:grpSpPr>
        <p:sp>
          <p:nvSpPr>
            <p:cNvPr id="60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99B82957-AB66-624A-B41E-AE4F1F7F5FEB}"/>
                </a:ext>
              </a:extLst>
            </p:cNvPr>
            <p:cNvSpPr>
              <a:spLocks/>
            </p:cNvSpPr>
            <p:nvPr/>
          </p:nvSpPr>
          <p:spPr bwMode="gray">
            <a:xfrm>
              <a:off x="5257243" y="1524000"/>
              <a:ext cx="1308602" cy="3388884"/>
            </a:xfrm>
            <a:custGeom>
              <a:avLst/>
              <a:gdLst/>
              <a:ahLst/>
              <a:cxnLst>
                <a:cxn ang="0">
                  <a:pos x="379" y="911"/>
                </a:cxn>
                <a:cxn ang="0">
                  <a:pos x="337" y="749"/>
                </a:cxn>
                <a:cxn ang="0">
                  <a:pos x="328" y="727"/>
                </a:cxn>
                <a:cxn ang="0">
                  <a:pos x="215" y="358"/>
                </a:cxn>
                <a:cxn ang="0">
                  <a:pos x="215" y="357"/>
                </a:cxn>
                <a:cxn ang="0">
                  <a:pos x="264" y="193"/>
                </a:cxn>
                <a:cxn ang="0">
                  <a:pos x="277" y="116"/>
                </a:cxn>
                <a:cxn ang="0">
                  <a:pos x="187" y="11"/>
                </a:cxn>
                <a:cxn ang="0">
                  <a:pos x="145" y="59"/>
                </a:cxn>
                <a:cxn ang="0">
                  <a:pos x="138" y="33"/>
                </a:cxn>
                <a:cxn ang="0">
                  <a:pos x="124" y="74"/>
                </a:cxn>
                <a:cxn ang="0">
                  <a:pos x="82" y="12"/>
                </a:cxn>
                <a:cxn ang="0">
                  <a:pos x="75" y="57"/>
                </a:cxn>
                <a:cxn ang="0">
                  <a:pos x="42" y="50"/>
                </a:cxn>
                <a:cxn ang="0">
                  <a:pos x="11" y="111"/>
                </a:cxn>
                <a:cxn ang="0">
                  <a:pos x="11" y="204"/>
                </a:cxn>
                <a:cxn ang="0">
                  <a:pos x="173" y="371"/>
                </a:cxn>
                <a:cxn ang="0">
                  <a:pos x="249" y="751"/>
                </a:cxn>
                <a:cxn ang="0">
                  <a:pos x="250" y="770"/>
                </a:cxn>
                <a:cxn ang="0">
                  <a:pos x="290" y="939"/>
                </a:cxn>
                <a:cxn ang="0">
                  <a:pos x="310" y="984"/>
                </a:cxn>
                <a:cxn ang="0">
                  <a:pos x="379" y="971"/>
                </a:cxn>
                <a:cxn ang="0">
                  <a:pos x="379" y="911"/>
                </a:cxn>
              </a:cxnLst>
              <a:rect l="0" t="0" r="r" b="b"/>
              <a:pathLst>
                <a:path w="385" h="997">
                  <a:moveTo>
                    <a:pt x="379" y="911"/>
                  </a:moveTo>
                  <a:cubicBezTo>
                    <a:pt x="337" y="749"/>
                    <a:pt x="337" y="749"/>
                    <a:pt x="337" y="749"/>
                  </a:cubicBezTo>
                  <a:cubicBezTo>
                    <a:pt x="337" y="749"/>
                    <a:pt x="333" y="736"/>
                    <a:pt x="328" y="727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5" y="357"/>
                    <a:pt x="215" y="357"/>
                    <a:pt x="215" y="357"/>
                  </a:cubicBezTo>
                  <a:cubicBezTo>
                    <a:pt x="264" y="193"/>
                    <a:pt x="264" y="193"/>
                    <a:pt x="264" y="193"/>
                  </a:cubicBezTo>
                  <a:cubicBezTo>
                    <a:pt x="276" y="170"/>
                    <a:pt x="277" y="116"/>
                    <a:pt x="277" y="116"/>
                  </a:cubicBezTo>
                  <a:cubicBezTo>
                    <a:pt x="253" y="42"/>
                    <a:pt x="187" y="11"/>
                    <a:pt x="187" y="11"/>
                  </a:cubicBezTo>
                  <a:cubicBezTo>
                    <a:pt x="187" y="11"/>
                    <a:pt x="156" y="46"/>
                    <a:pt x="145" y="59"/>
                  </a:cubicBezTo>
                  <a:cubicBezTo>
                    <a:pt x="144" y="41"/>
                    <a:pt x="138" y="33"/>
                    <a:pt x="138" y="33"/>
                  </a:cubicBezTo>
                  <a:cubicBezTo>
                    <a:pt x="134" y="34"/>
                    <a:pt x="127" y="59"/>
                    <a:pt x="124" y="74"/>
                  </a:cubicBezTo>
                  <a:cubicBezTo>
                    <a:pt x="93" y="0"/>
                    <a:pt x="82" y="12"/>
                    <a:pt x="82" y="12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50" y="49"/>
                    <a:pt x="42" y="50"/>
                  </a:cubicBezTo>
                  <a:cubicBezTo>
                    <a:pt x="24" y="52"/>
                    <a:pt x="11" y="111"/>
                    <a:pt x="11" y="111"/>
                  </a:cubicBezTo>
                  <a:cubicBezTo>
                    <a:pt x="0" y="157"/>
                    <a:pt x="0" y="184"/>
                    <a:pt x="11" y="204"/>
                  </a:cubicBezTo>
                  <a:cubicBezTo>
                    <a:pt x="34" y="243"/>
                    <a:pt x="125" y="328"/>
                    <a:pt x="173" y="371"/>
                  </a:cubicBezTo>
                  <a:cubicBezTo>
                    <a:pt x="193" y="469"/>
                    <a:pt x="249" y="752"/>
                    <a:pt x="249" y="751"/>
                  </a:cubicBezTo>
                  <a:cubicBezTo>
                    <a:pt x="249" y="753"/>
                    <a:pt x="250" y="762"/>
                    <a:pt x="250" y="770"/>
                  </a:cubicBezTo>
                  <a:cubicBezTo>
                    <a:pt x="290" y="939"/>
                    <a:pt x="290" y="939"/>
                    <a:pt x="290" y="939"/>
                  </a:cubicBezTo>
                  <a:cubicBezTo>
                    <a:pt x="290" y="939"/>
                    <a:pt x="299" y="971"/>
                    <a:pt x="310" y="984"/>
                  </a:cubicBezTo>
                  <a:cubicBezTo>
                    <a:pt x="310" y="984"/>
                    <a:pt x="351" y="997"/>
                    <a:pt x="379" y="971"/>
                  </a:cubicBezTo>
                  <a:cubicBezTo>
                    <a:pt x="379" y="971"/>
                    <a:pt x="385" y="940"/>
                    <a:pt x="379" y="911"/>
                  </a:cubicBezTo>
                  <a:close/>
                </a:path>
              </a:pathLst>
            </a:custGeom>
            <a:solidFill>
              <a:srgbClr val="558ED6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1" name="Group 299">
              <a:extLst>
                <a:ext uri="{FF2B5EF4-FFF2-40B4-BE49-F238E27FC236}">
                  <a16:creationId xmlns:a16="http://schemas.microsoft.com/office/drawing/2014/main" id="{9AD035F3-B41F-DA48-BB5A-AFF6A72B68C7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5227080" y="1558793"/>
              <a:ext cx="1025535" cy="2583994"/>
              <a:chOff x="393" y="1131"/>
              <a:chExt cx="639" cy="1608"/>
            </a:xfrm>
            <a:solidFill>
              <a:schemeClr val="accent6"/>
            </a:solidFill>
          </p:grpSpPr>
          <p:sp>
            <p:nvSpPr>
              <p:cNvPr id="74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2D6E04D-128E-AC43-845A-0D7E87C3801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74" y="1131"/>
                <a:ext cx="331" cy="823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9" y="387"/>
                  </a:cxn>
                  <a:cxn ang="0">
                    <a:pos x="102" y="315"/>
                  </a:cxn>
                  <a:cxn ang="0">
                    <a:pos x="145" y="170"/>
                  </a:cxn>
                  <a:cxn ang="0">
                    <a:pos x="153" y="106"/>
                  </a:cxn>
                  <a:cxn ang="0">
                    <a:pos x="63" y="1"/>
                  </a:cxn>
                  <a:cxn ang="0">
                    <a:pos x="0" y="64"/>
                  </a:cxn>
                </a:cxnLst>
                <a:rect l="0" t="0" r="r" b="b"/>
                <a:pathLst>
                  <a:path w="156" h="389">
                    <a:moveTo>
                      <a:pt x="0" y="64"/>
                    </a:moveTo>
                    <a:cubicBezTo>
                      <a:pt x="0" y="64"/>
                      <a:pt x="66" y="329"/>
                      <a:pt x="79" y="387"/>
                    </a:cubicBezTo>
                    <a:cubicBezTo>
                      <a:pt x="79" y="389"/>
                      <a:pt x="101" y="320"/>
                      <a:pt x="102" y="315"/>
                    </a:cubicBezTo>
                    <a:cubicBezTo>
                      <a:pt x="118" y="266"/>
                      <a:pt x="145" y="170"/>
                      <a:pt x="145" y="170"/>
                    </a:cubicBezTo>
                    <a:cubicBezTo>
                      <a:pt x="145" y="170"/>
                      <a:pt x="156" y="134"/>
                      <a:pt x="153" y="106"/>
                    </a:cubicBezTo>
                    <a:cubicBezTo>
                      <a:pt x="149" y="72"/>
                      <a:pt x="91" y="0"/>
                      <a:pt x="63" y="1"/>
                    </a:cubicBezTo>
                    <a:cubicBezTo>
                      <a:pt x="39" y="2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1A264D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2DA851FF-59FF-9F4C-8953-B3046EEDD91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3" y="1214"/>
                <a:ext cx="639" cy="1525"/>
              </a:xfrm>
              <a:custGeom>
                <a:avLst/>
                <a:gdLst/>
                <a:ahLst/>
                <a:cxnLst>
                  <a:cxn ang="0">
                    <a:pos x="259" y="721"/>
                  </a:cxn>
                  <a:cxn ang="0">
                    <a:pos x="302" y="710"/>
                  </a:cxn>
                  <a:cxn ang="0">
                    <a:pos x="203" y="315"/>
                  </a:cxn>
                  <a:cxn ang="0">
                    <a:pos x="126" y="28"/>
                  </a:cxn>
                  <a:cxn ang="0">
                    <a:pos x="51" y="1"/>
                  </a:cxn>
                  <a:cxn ang="0">
                    <a:pos x="23" y="49"/>
                  </a:cxn>
                  <a:cxn ang="0">
                    <a:pos x="20" y="155"/>
                  </a:cxn>
                  <a:cxn ang="0">
                    <a:pos x="80" y="225"/>
                  </a:cxn>
                  <a:cxn ang="0">
                    <a:pos x="182" y="322"/>
                  </a:cxn>
                  <a:cxn ang="0">
                    <a:pos x="258" y="700"/>
                  </a:cxn>
                  <a:cxn ang="0">
                    <a:pos x="259" y="721"/>
                  </a:cxn>
                </a:cxnLst>
                <a:rect l="0" t="0" r="r" b="b"/>
                <a:pathLst>
                  <a:path w="302" h="721">
                    <a:moveTo>
                      <a:pt x="259" y="721"/>
                    </a:moveTo>
                    <a:cubicBezTo>
                      <a:pt x="302" y="710"/>
                      <a:pt x="302" y="710"/>
                      <a:pt x="302" y="710"/>
                    </a:cubicBezTo>
                    <a:cubicBezTo>
                      <a:pt x="203" y="315"/>
                      <a:pt x="203" y="315"/>
                      <a:pt x="203" y="315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26" y="28"/>
                      <a:pt x="82" y="0"/>
                      <a:pt x="51" y="1"/>
                    </a:cubicBezTo>
                    <a:cubicBezTo>
                      <a:pt x="51" y="1"/>
                      <a:pt x="37" y="1"/>
                      <a:pt x="23" y="49"/>
                    </a:cubicBezTo>
                    <a:cubicBezTo>
                      <a:pt x="23" y="49"/>
                      <a:pt x="0" y="120"/>
                      <a:pt x="20" y="155"/>
                    </a:cubicBezTo>
                    <a:cubicBezTo>
                      <a:pt x="40" y="189"/>
                      <a:pt x="80" y="225"/>
                      <a:pt x="80" y="225"/>
                    </a:cubicBezTo>
                    <a:cubicBezTo>
                      <a:pt x="80" y="225"/>
                      <a:pt x="157" y="302"/>
                      <a:pt x="182" y="322"/>
                    </a:cubicBezTo>
                    <a:cubicBezTo>
                      <a:pt x="182" y="322"/>
                      <a:pt x="239" y="605"/>
                      <a:pt x="258" y="700"/>
                    </a:cubicBezTo>
                    <a:cubicBezTo>
                      <a:pt x="259" y="705"/>
                      <a:pt x="259" y="718"/>
                      <a:pt x="259" y="721"/>
                    </a:cubicBezTo>
                  </a:path>
                </a:pathLst>
              </a:custGeom>
              <a:solidFill>
                <a:srgbClr val="1A264D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" name="Group 302">
              <a:extLst>
                <a:ext uri="{FF2B5EF4-FFF2-40B4-BE49-F238E27FC236}">
                  <a16:creationId xmlns:a16="http://schemas.microsoft.com/office/drawing/2014/main" id="{36E0243A-97C7-CD41-9BF0-79744C0032FD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097161" y="3993943"/>
              <a:ext cx="482605" cy="1419965"/>
              <a:chOff x="934" y="2653"/>
              <a:chExt cx="301" cy="887"/>
            </a:xfrm>
          </p:grpSpPr>
          <p:sp>
            <p:nvSpPr>
              <p:cNvPr id="71" name="Freeform 303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FE97B8AF-DA35-B449-A5C0-09179445941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34" y="2653"/>
                <a:ext cx="294" cy="546"/>
              </a:xfrm>
              <a:custGeom>
                <a:avLst/>
                <a:gdLst/>
                <a:ahLst/>
                <a:cxnLst>
                  <a:cxn ang="0">
                    <a:pos x="96" y="241"/>
                  </a:cxn>
                  <a:cxn ang="0">
                    <a:pos x="131" y="242"/>
                  </a:cxn>
                  <a:cxn ang="0">
                    <a:pos x="131" y="243"/>
                  </a:cxn>
                  <a:cxn ang="0">
                    <a:pos x="131" y="185"/>
                  </a:cxn>
                  <a:cxn ang="0">
                    <a:pos x="90" y="26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2" y="5"/>
                  </a:cxn>
                  <a:cxn ang="0">
                    <a:pos x="82" y="4"/>
                  </a:cxn>
                  <a:cxn ang="0">
                    <a:pos x="41" y="5"/>
                  </a:cxn>
                  <a:cxn ang="0">
                    <a:pos x="1" y="23"/>
                  </a:cxn>
                  <a:cxn ang="0">
                    <a:pos x="1" y="25"/>
                  </a:cxn>
                  <a:cxn ang="0">
                    <a:pos x="2" y="44"/>
                  </a:cxn>
                  <a:cxn ang="0">
                    <a:pos x="42" y="213"/>
                  </a:cxn>
                  <a:cxn ang="0">
                    <a:pos x="62" y="258"/>
                  </a:cxn>
                  <a:cxn ang="0">
                    <a:pos x="62" y="258"/>
                  </a:cxn>
                  <a:cxn ang="0">
                    <a:pos x="62" y="257"/>
                  </a:cxn>
                  <a:cxn ang="0">
                    <a:pos x="96" y="241"/>
                  </a:cxn>
                </a:cxnLst>
                <a:rect l="0" t="0" r="r" b="b"/>
                <a:pathLst>
                  <a:path w="137" h="258">
                    <a:moveTo>
                      <a:pt x="96" y="241"/>
                    </a:moveTo>
                    <a:cubicBezTo>
                      <a:pt x="114" y="237"/>
                      <a:pt x="130" y="237"/>
                      <a:pt x="131" y="242"/>
                    </a:cubicBezTo>
                    <a:cubicBezTo>
                      <a:pt x="131" y="242"/>
                      <a:pt x="131" y="242"/>
                      <a:pt x="131" y="243"/>
                    </a:cubicBezTo>
                    <a:cubicBezTo>
                      <a:pt x="132" y="235"/>
                      <a:pt x="137" y="207"/>
                      <a:pt x="131" y="18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87" y="16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78" y="0"/>
                      <a:pt x="61" y="0"/>
                      <a:pt x="41" y="5"/>
                    </a:cubicBezTo>
                    <a:cubicBezTo>
                      <a:pt x="19" y="10"/>
                      <a:pt x="0" y="17"/>
                      <a:pt x="1" y="23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7"/>
                      <a:pt x="2" y="44"/>
                      <a:pt x="2" y="44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42" y="213"/>
                      <a:pt x="54" y="253"/>
                      <a:pt x="62" y="258"/>
                    </a:cubicBezTo>
                    <a:cubicBezTo>
                      <a:pt x="62" y="258"/>
                      <a:pt x="62" y="258"/>
                      <a:pt x="62" y="258"/>
                    </a:cubicBezTo>
                    <a:cubicBezTo>
                      <a:pt x="62" y="258"/>
                      <a:pt x="62" y="257"/>
                      <a:pt x="62" y="257"/>
                    </a:cubicBezTo>
                    <a:cubicBezTo>
                      <a:pt x="60" y="252"/>
                      <a:pt x="77" y="246"/>
                      <a:pt x="96" y="241"/>
                    </a:cubicBezTo>
                    <a:close/>
                  </a:path>
                </a:pathLst>
              </a:custGeom>
              <a:solidFill>
                <a:srgbClr val="B0DFE7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0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E56D8E0C-605B-2D4E-B2B9-55D1D9744CD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4" y="3153"/>
                <a:ext cx="150" cy="57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49" y="21"/>
                  </a:cxn>
                  <a:cxn ang="0">
                    <a:pos x="71" y="8"/>
                  </a:cxn>
                  <a:cxn ang="0">
                    <a:pos x="71" y="7"/>
                  </a:cxn>
                  <a:cxn ang="0">
                    <a:pos x="71" y="6"/>
                  </a:cxn>
                  <a:cxn ang="0">
                    <a:pos x="71" y="5"/>
                  </a:cxn>
                  <a:cxn ang="0">
                    <a:pos x="36" y="4"/>
                  </a:cxn>
                  <a:cxn ang="0">
                    <a:pos x="2" y="20"/>
                  </a:cxn>
                  <a:cxn ang="0">
                    <a:pos x="2" y="21"/>
                  </a:cxn>
                  <a:cxn ang="0">
                    <a:pos x="32" y="25"/>
                  </a:cxn>
                  <a:cxn ang="0">
                    <a:pos x="30" y="17"/>
                  </a:cxn>
                  <a:cxn ang="0">
                    <a:pos x="47" y="12"/>
                  </a:cxn>
                </a:cxnLst>
                <a:rect l="0" t="0" r="r" b="b"/>
                <a:pathLst>
                  <a:path w="71" h="27">
                    <a:moveTo>
                      <a:pt x="47" y="12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60" y="17"/>
                      <a:pt x="69" y="12"/>
                      <a:pt x="71" y="8"/>
                    </a:cubicBezTo>
                    <a:cubicBezTo>
                      <a:pt x="71" y="8"/>
                      <a:pt x="71" y="7"/>
                      <a:pt x="71" y="7"/>
                    </a:cubicBezTo>
                    <a:cubicBezTo>
                      <a:pt x="71" y="7"/>
                      <a:pt x="71" y="6"/>
                      <a:pt x="71" y="6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0" y="0"/>
                      <a:pt x="54" y="0"/>
                      <a:pt x="36" y="4"/>
                    </a:cubicBezTo>
                    <a:cubicBezTo>
                      <a:pt x="17" y="9"/>
                      <a:pt x="0" y="15"/>
                      <a:pt x="2" y="20"/>
                    </a:cubicBezTo>
                    <a:cubicBezTo>
                      <a:pt x="2" y="20"/>
                      <a:pt x="2" y="21"/>
                      <a:pt x="2" y="21"/>
                    </a:cubicBezTo>
                    <a:cubicBezTo>
                      <a:pt x="5" y="25"/>
                      <a:pt x="18" y="27"/>
                      <a:pt x="32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6" y="13"/>
                      <a:pt x="47" y="12"/>
                      <a:pt x="47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05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5D43679-27C0-F648-A8EB-6BA0F1493AE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7" y="3172"/>
                <a:ext cx="108" cy="368"/>
              </a:xfrm>
              <a:custGeom>
                <a:avLst/>
                <a:gdLst/>
                <a:ahLst/>
                <a:cxnLst>
                  <a:cxn ang="0">
                    <a:pos x="51" y="174"/>
                  </a:cxn>
                  <a:cxn ang="0">
                    <a:pos x="19" y="9"/>
                  </a:cxn>
                  <a:cxn ang="0">
                    <a:pos x="17" y="0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50" y="174"/>
                  </a:cxn>
                  <a:cxn ang="0">
                    <a:pos x="51" y="174"/>
                  </a:cxn>
                </a:cxnLst>
                <a:rect l="0" t="0" r="r" b="b"/>
                <a:pathLst>
                  <a:path w="51" h="174">
                    <a:moveTo>
                      <a:pt x="51" y="174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6" y="1"/>
                      <a:pt x="0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0" y="174"/>
                      <a:pt x="50" y="174"/>
                      <a:pt x="50" y="174"/>
                    </a:cubicBezTo>
                    <a:lnTo>
                      <a:pt x="51" y="174"/>
                    </a:lnTo>
                    <a:close/>
                  </a:path>
                </a:pathLst>
              </a:custGeom>
              <a:solidFill>
                <a:srgbClr val="1A2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8F3AF116-DC2E-0041-9D59-32F3FAFD86F7}"/>
                </a:ext>
              </a:extLst>
            </p:cNvPr>
            <p:cNvSpPr>
              <a:spLocks/>
            </p:cNvSpPr>
            <p:nvPr/>
          </p:nvSpPr>
          <p:spPr bwMode="gray">
            <a:xfrm>
              <a:off x="5440540" y="1547196"/>
              <a:ext cx="508128" cy="1326791"/>
            </a:xfrm>
            <a:custGeom>
              <a:avLst/>
              <a:gdLst/>
              <a:ahLst/>
              <a:cxnLst>
                <a:cxn ang="0">
                  <a:pos x="70" y="67"/>
                </a:cxn>
                <a:cxn ang="0">
                  <a:pos x="28" y="5"/>
                </a:cxn>
                <a:cxn ang="0">
                  <a:pos x="8" y="147"/>
                </a:cxn>
                <a:cxn ang="0">
                  <a:pos x="113" y="333"/>
                </a:cxn>
                <a:cxn ang="0">
                  <a:pos x="149" y="390"/>
                </a:cxn>
                <a:cxn ang="0">
                  <a:pos x="145" y="375"/>
                </a:cxn>
                <a:cxn ang="0">
                  <a:pos x="70" y="67"/>
                </a:cxn>
              </a:cxnLst>
              <a:rect l="0" t="0" r="r" b="b"/>
              <a:pathLst>
                <a:path w="149" h="390">
                  <a:moveTo>
                    <a:pt x="70" y="67"/>
                  </a:moveTo>
                  <a:cubicBezTo>
                    <a:pt x="70" y="67"/>
                    <a:pt x="43" y="0"/>
                    <a:pt x="28" y="5"/>
                  </a:cubicBezTo>
                  <a:cubicBezTo>
                    <a:pt x="14" y="10"/>
                    <a:pt x="0" y="112"/>
                    <a:pt x="8" y="147"/>
                  </a:cubicBezTo>
                  <a:cubicBezTo>
                    <a:pt x="21" y="199"/>
                    <a:pt x="113" y="333"/>
                    <a:pt x="113" y="333"/>
                  </a:cubicBezTo>
                  <a:cubicBezTo>
                    <a:pt x="149" y="390"/>
                    <a:pt x="149" y="390"/>
                    <a:pt x="149" y="390"/>
                  </a:cubicBezTo>
                  <a:cubicBezTo>
                    <a:pt x="145" y="375"/>
                    <a:pt x="145" y="375"/>
                    <a:pt x="145" y="375"/>
                  </a:cubicBezTo>
                  <a:lnTo>
                    <a:pt x="70" y="67"/>
                  </a:lnTo>
                  <a:close/>
                </a:path>
              </a:pathLst>
            </a:custGeom>
            <a:solidFill>
              <a:srgbClr val="579FD4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4" name="Group 309">
              <a:extLst>
                <a:ext uri="{FF2B5EF4-FFF2-40B4-BE49-F238E27FC236}">
                  <a16:creationId xmlns:a16="http://schemas.microsoft.com/office/drawing/2014/main" id="{BF7CCF4E-BF86-1C4F-AB64-B66B2E7B9C8E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118233" y="4124226"/>
              <a:ext cx="424600" cy="584528"/>
              <a:chOff x="3018" y="2598"/>
              <a:chExt cx="300" cy="407"/>
            </a:xfrm>
          </p:grpSpPr>
          <p:sp>
            <p:nvSpPr>
              <p:cNvPr id="65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2A9F6E0E-6C16-BD42-937E-F7C5AE7076C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8" y="2598"/>
                <a:ext cx="215" cy="73"/>
              </a:xfrm>
              <a:custGeom>
                <a:avLst/>
                <a:gdLst/>
                <a:ahLst/>
                <a:cxnLst>
                  <a:cxn ang="0">
                    <a:pos x="90" y="13"/>
                  </a:cxn>
                  <a:cxn ang="0">
                    <a:pos x="90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3" y="31"/>
                  </a:cxn>
                  <a:cxn ang="0">
                    <a:pos x="41" y="10"/>
                  </a:cxn>
                  <a:cxn ang="0">
                    <a:pos x="90" y="13"/>
                  </a:cxn>
                </a:cxnLst>
                <a:rect l="0" t="0" r="r" b="b"/>
                <a:pathLst>
                  <a:path w="91" h="31">
                    <a:moveTo>
                      <a:pt x="90" y="13"/>
                    </a:moveTo>
                    <a:cubicBezTo>
                      <a:pt x="91" y="12"/>
                      <a:pt x="90" y="10"/>
                      <a:pt x="90" y="10"/>
                    </a:cubicBezTo>
                    <a:cubicBezTo>
                      <a:pt x="89" y="4"/>
                      <a:pt x="63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29"/>
                      <a:pt x="2" y="31"/>
                      <a:pt x="3" y="31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1" y="5"/>
                      <a:pt x="84" y="8"/>
                      <a:pt x="90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373CB91F-1ECF-4349-A5EF-09BDA606BE2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0" y="2645"/>
                <a:ext cx="215" cy="74"/>
              </a:xfrm>
              <a:custGeom>
                <a:avLst/>
                <a:gdLst/>
                <a:ahLst/>
                <a:cxnLst>
                  <a:cxn ang="0">
                    <a:pos x="91" y="12"/>
                  </a:cxn>
                  <a:cxn ang="0">
                    <a:pos x="90" y="9"/>
                  </a:cxn>
                  <a:cxn ang="0">
                    <a:pos x="39" y="5"/>
                  </a:cxn>
                  <a:cxn ang="0">
                    <a:pos x="1" y="29"/>
                  </a:cxn>
                  <a:cxn ang="0">
                    <a:pos x="2" y="31"/>
                  </a:cxn>
                  <a:cxn ang="0">
                    <a:pos x="40" y="10"/>
                  </a:cxn>
                  <a:cxn ang="0">
                    <a:pos x="91" y="12"/>
                  </a:cxn>
                </a:cxnLst>
                <a:rect l="0" t="0" r="r" b="b"/>
                <a:pathLst>
                  <a:path w="91" h="31">
                    <a:moveTo>
                      <a:pt x="91" y="12"/>
                    </a:moveTo>
                    <a:cubicBezTo>
                      <a:pt x="91" y="12"/>
                      <a:pt x="90" y="10"/>
                      <a:pt x="90" y="9"/>
                    </a:cubicBezTo>
                    <a:cubicBezTo>
                      <a:pt x="89" y="3"/>
                      <a:pt x="63" y="0"/>
                      <a:pt x="39" y="5"/>
                    </a:cubicBezTo>
                    <a:cubicBezTo>
                      <a:pt x="16" y="10"/>
                      <a:pt x="0" y="22"/>
                      <a:pt x="1" y="29"/>
                    </a:cubicBezTo>
                    <a:cubicBezTo>
                      <a:pt x="1" y="29"/>
                      <a:pt x="1" y="31"/>
                      <a:pt x="2" y="31"/>
                    </a:cubicBezTo>
                    <a:cubicBezTo>
                      <a:pt x="5" y="25"/>
                      <a:pt x="20" y="14"/>
                      <a:pt x="40" y="10"/>
                    </a:cubicBezTo>
                    <a:cubicBezTo>
                      <a:pt x="61" y="5"/>
                      <a:pt x="84" y="8"/>
                      <a:pt x="91" y="12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19E4BC50-6C60-9447-804D-DE777E22BF9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9" y="2690"/>
                <a:ext cx="218" cy="76"/>
              </a:xfrm>
              <a:custGeom>
                <a:avLst/>
                <a:gdLst/>
                <a:ahLst/>
                <a:cxnLst>
                  <a:cxn ang="0">
                    <a:pos x="92" y="13"/>
                  </a:cxn>
                  <a:cxn ang="0">
                    <a:pos x="91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2" y="32"/>
                  </a:cxn>
                  <a:cxn ang="0">
                    <a:pos x="41" y="10"/>
                  </a:cxn>
                  <a:cxn ang="0">
                    <a:pos x="92" y="13"/>
                  </a:cxn>
                </a:cxnLst>
                <a:rect l="0" t="0" r="r" b="b"/>
                <a:pathLst>
                  <a:path w="92" h="32">
                    <a:moveTo>
                      <a:pt x="92" y="13"/>
                    </a:moveTo>
                    <a:cubicBezTo>
                      <a:pt x="92" y="12"/>
                      <a:pt x="91" y="10"/>
                      <a:pt x="91" y="10"/>
                    </a:cubicBezTo>
                    <a:cubicBezTo>
                      <a:pt x="90" y="3"/>
                      <a:pt x="64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30"/>
                      <a:pt x="2" y="31"/>
                      <a:pt x="2" y="32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2" y="5"/>
                      <a:pt x="85" y="8"/>
                      <a:pt x="92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A635BBF7-A051-1742-B3A5-7D1E51B7B2C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2" y="2832"/>
                <a:ext cx="222" cy="76"/>
              </a:xfrm>
              <a:custGeom>
                <a:avLst/>
                <a:gdLst/>
                <a:ahLst/>
                <a:cxnLst>
                  <a:cxn ang="0">
                    <a:pos x="94" y="13"/>
                  </a:cxn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2"/>
                  </a:cxn>
                  <a:cxn ang="0">
                    <a:pos x="42" y="10"/>
                  </a:cxn>
                  <a:cxn ang="0">
                    <a:pos x="94" y="13"/>
                  </a:cxn>
                </a:cxnLst>
                <a:rect l="0" t="0" r="r" b="b"/>
                <a:pathLst>
                  <a:path w="94" h="32">
                    <a:moveTo>
                      <a:pt x="94" y="13"/>
                    </a:moveTo>
                    <a:cubicBezTo>
                      <a:pt x="94" y="12"/>
                      <a:pt x="93" y="11"/>
                      <a:pt x="93" y="10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3"/>
                      <a:pt x="2" y="30"/>
                    </a:cubicBezTo>
                    <a:cubicBezTo>
                      <a:pt x="2" y="30"/>
                      <a:pt x="2" y="32"/>
                      <a:pt x="3" y="32"/>
                    </a:cubicBezTo>
                    <a:cubicBezTo>
                      <a:pt x="6" y="26"/>
                      <a:pt x="21" y="15"/>
                      <a:pt x="42" y="10"/>
                    </a:cubicBezTo>
                    <a:cubicBezTo>
                      <a:pt x="63" y="5"/>
                      <a:pt x="87" y="8"/>
                      <a:pt x="94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44A720F-77D1-D141-AEE7-C896A944B64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84" y="2879"/>
                <a:ext cx="222" cy="78"/>
              </a:xfrm>
              <a:custGeom>
                <a:avLst/>
                <a:gdLst/>
                <a:ahLst/>
                <a:cxnLst>
                  <a:cxn ang="0">
                    <a:pos x="94" y="14"/>
                  </a:cxn>
                  <a:cxn ang="0">
                    <a:pos x="93" y="11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3"/>
                  </a:cxn>
                  <a:cxn ang="0">
                    <a:pos x="42" y="11"/>
                  </a:cxn>
                  <a:cxn ang="0">
                    <a:pos x="94" y="14"/>
                  </a:cxn>
                </a:cxnLst>
                <a:rect l="0" t="0" r="r" b="b"/>
                <a:pathLst>
                  <a:path w="94" h="33">
                    <a:moveTo>
                      <a:pt x="94" y="14"/>
                    </a:moveTo>
                    <a:cubicBezTo>
                      <a:pt x="94" y="13"/>
                      <a:pt x="93" y="11"/>
                      <a:pt x="93" y="11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2"/>
                      <a:pt x="0" y="24"/>
                      <a:pt x="2" y="30"/>
                    </a:cubicBezTo>
                    <a:cubicBezTo>
                      <a:pt x="2" y="31"/>
                      <a:pt x="2" y="32"/>
                      <a:pt x="3" y="33"/>
                    </a:cubicBezTo>
                    <a:cubicBezTo>
                      <a:pt x="5" y="26"/>
                      <a:pt x="21" y="16"/>
                      <a:pt x="42" y="11"/>
                    </a:cubicBezTo>
                    <a:cubicBezTo>
                      <a:pt x="63" y="6"/>
                      <a:pt x="87" y="9"/>
                      <a:pt x="94" y="14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B77C3AB4-B3E3-1945-93C0-8731B149C5C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96" y="2927"/>
                <a:ext cx="222" cy="78"/>
              </a:xfrm>
              <a:custGeom>
                <a:avLst/>
                <a:gdLst/>
                <a:ahLst/>
                <a:cxnLst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2" y="33"/>
                  </a:cxn>
                  <a:cxn ang="0">
                    <a:pos x="42" y="10"/>
                  </a:cxn>
                  <a:cxn ang="0">
                    <a:pos x="93" y="13"/>
                  </a:cxn>
                  <a:cxn ang="0">
                    <a:pos x="93" y="10"/>
                  </a:cxn>
                </a:cxnLst>
                <a:rect l="0" t="0" r="r" b="b"/>
                <a:pathLst>
                  <a:path w="94" h="33">
                    <a:moveTo>
                      <a:pt x="93" y="10"/>
                    </a:move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4"/>
                      <a:pt x="2" y="30"/>
                    </a:cubicBezTo>
                    <a:cubicBezTo>
                      <a:pt x="2" y="31"/>
                      <a:pt x="2" y="32"/>
                      <a:pt x="2" y="33"/>
                    </a:cubicBezTo>
                    <a:cubicBezTo>
                      <a:pt x="5" y="26"/>
                      <a:pt x="21" y="15"/>
                      <a:pt x="42" y="10"/>
                    </a:cubicBezTo>
                    <a:cubicBezTo>
                      <a:pt x="63" y="6"/>
                      <a:pt x="87" y="8"/>
                      <a:pt x="93" y="13"/>
                    </a:cubicBezTo>
                    <a:cubicBezTo>
                      <a:pt x="94" y="12"/>
                      <a:pt x="93" y="11"/>
                      <a:pt x="93" y="10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DC2530-0661-6440-B1C8-6FB39F758F0A}"/>
              </a:ext>
            </a:extLst>
          </p:cNvPr>
          <p:cNvGrpSpPr/>
          <p:nvPr/>
        </p:nvGrpSpPr>
        <p:grpSpPr>
          <a:xfrm>
            <a:off x="9245485" y="3295091"/>
            <a:ext cx="673998" cy="147616"/>
            <a:chOff x="5224341" y="5241173"/>
            <a:chExt cx="2805113" cy="614362"/>
          </a:xfrm>
        </p:grpSpPr>
        <p:sp>
          <p:nvSpPr>
            <p:cNvPr id="77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6592CBE8-883C-5249-996E-60994D636D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224341" y="5241173"/>
              <a:ext cx="2805113" cy="614362"/>
            </a:xfrm>
            <a:custGeom>
              <a:avLst/>
              <a:gdLst/>
              <a:ahLst/>
              <a:cxnLst>
                <a:cxn ang="0">
                  <a:pos x="428" y="0"/>
                </a:cxn>
                <a:cxn ang="0">
                  <a:pos x="0" y="94"/>
                </a:cxn>
                <a:cxn ang="0">
                  <a:pos x="428" y="187"/>
                </a:cxn>
                <a:cxn ang="0">
                  <a:pos x="856" y="94"/>
                </a:cxn>
                <a:cxn ang="0">
                  <a:pos x="428" y="0"/>
                </a:cxn>
                <a:cxn ang="0">
                  <a:pos x="428" y="128"/>
                </a:cxn>
                <a:cxn ang="0">
                  <a:pos x="105" y="73"/>
                </a:cxn>
                <a:cxn ang="0">
                  <a:pos x="428" y="17"/>
                </a:cxn>
                <a:cxn ang="0">
                  <a:pos x="751" y="73"/>
                </a:cxn>
                <a:cxn ang="0">
                  <a:pos x="428" y="128"/>
                </a:cxn>
              </a:cxnLst>
              <a:rect l="0" t="0" r="r" b="b"/>
              <a:pathLst>
                <a:path w="856" h="187">
                  <a:moveTo>
                    <a:pt x="428" y="0"/>
                  </a:moveTo>
                  <a:cubicBezTo>
                    <a:pt x="191" y="0"/>
                    <a:pt x="0" y="42"/>
                    <a:pt x="0" y="94"/>
                  </a:cubicBezTo>
                  <a:cubicBezTo>
                    <a:pt x="0" y="145"/>
                    <a:pt x="191" y="187"/>
                    <a:pt x="428" y="187"/>
                  </a:cubicBezTo>
                  <a:cubicBezTo>
                    <a:pt x="664" y="187"/>
                    <a:pt x="856" y="145"/>
                    <a:pt x="856" y="94"/>
                  </a:cubicBezTo>
                  <a:cubicBezTo>
                    <a:pt x="856" y="42"/>
                    <a:pt x="664" y="0"/>
                    <a:pt x="428" y="0"/>
                  </a:cubicBezTo>
                  <a:close/>
                  <a:moveTo>
                    <a:pt x="428" y="128"/>
                  </a:moveTo>
                  <a:cubicBezTo>
                    <a:pt x="250" y="128"/>
                    <a:pt x="105" y="103"/>
                    <a:pt x="105" y="73"/>
                  </a:cubicBezTo>
                  <a:cubicBezTo>
                    <a:pt x="105" y="42"/>
                    <a:pt x="250" y="17"/>
                    <a:pt x="428" y="17"/>
                  </a:cubicBezTo>
                  <a:cubicBezTo>
                    <a:pt x="606" y="17"/>
                    <a:pt x="751" y="42"/>
                    <a:pt x="751" y="73"/>
                  </a:cubicBezTo>
                  <a:cubicBezTo>
                    <a:pt x="751" y="103"/>
                    <a:pt x="606" y="128"/>
                    <a:pt x="428" y="128"/>
                  </a:cubicBezTo>
                  <a:close/>
                </a:path>
              </a:pathLst>
            </a:custGeom>
            <a:solidFill>
              <a:srgbClr val="0780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8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73C641FF-D725-3E45-8B01-5FB1F756ED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87543" y="5375275"/>
              <a:ext cx="379412" cy="82550"/>
            </a:xfrm>
            <a:prstGeom prst="ellipse">
              <a:avLst/>
            </a:prstGeom>
            <a:solidFill>
              <a:srgbClr val="88CEF2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D3FC31-183C-8649-9162-399D5DB69389}"/>
              </a:ext>
            </a:extLst>
          </p:cNvPr>
          <p:cNvGrpSpPr/>
          <p:nvPr/>
        </p:nvGrpSpPr>
        <p:grpSpPr>
          <a:xfrm rot="21284632" flipH="1">
            <a:off x="9498235" y="2213186"/>
            <a:ext cx="382144" cy="1098931"/>
            <a:chOff x="5227080" y="1524000"/>
            <a:chExt cx="1352686" cy="3889908"/>
          </a:xfrm>
        </p:grpSpPr>
        <p:sp>
          <p:nvSpPr>
            <p:cNvPr id="80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78E078C8-2619-6A44-92F9-F7122D36FDD2}"/>
                </a:ext>
              </a:extLst>
            </p:cNvPr>
            <p:cNvSpPr>
              <a:spLocks/>
            </p:cNvSpPr>
            <p:nvPr/>
          </p:nvSpPr>
          <p:spPr bwMode="gray">
            <a:xfrm>
              <a:off x="5257243" y="1524000"/>
              <a:ext cx="1308602" cy="3388884"/>
            </a:xfrm>
            <a:custGeom>
              <a:avLst/>
              <a:gdLst/>
              <a:ahLst/>
              <a:cxnLst>
                <a:cxn ang="0">
                  <a:pos x="379" y="911"/>
                </a:cxn>
                <a:cxn ang="0">
                  <a:pos x="337" y="749"/>
                </a:cxn>
                <a:cxn ang="0">
                  <a:pos x="328" y="727"/>
                </a:cxn>
                <a:cxn ang="0">
                  <a:pos x="215" y="358"/>
                </a:cxn>
                <a:cxn ang="0">
                  <a:pos x="215" y="357"/>
                </a:cxn>
                <a:cxn ang="0">
                  <a:pos x="264" y="193"/>
                </a:cxn>
                <a:cxn ang="0">
                  <a:pos x="277" y="116"/>
                </a:cxn>
                <a:cxn ang="0">
                  <a:pos x="187" y="11"/>
                </a:cxn>
                <a:cxn ang="0">
                  <a:pos x="145" y="59"/>
                </a:cxn>
                <a:cxn ang="0">
                  <a:pos x="138" y="33"/>
                </a:cxn>
                <a:cxn ang="0">
                  <a:pos x="124" y="74"/>
                </a:cxn>
                <a:cxn ang="0">
                  <a:pos x="82" y="12"/>
                </a:cxn>
                <a:cxn ang="0">
                  <a:pos x="75" y="57"/>
                </a:cxn>
                <a:cxn ang="0">
                  <a:pos x="42" y="50"/>
                </a:cxn>
                <a:cxn ang="0">
                  <a:pos x="11" y="111"/>
                </a:cxn>
                <a:cxn ang="0">
                  <a:pos x="11" y="204"/>
                </a:cxn>
                <a:cxn ang="0">
                  <a:pos x="173" y="371"/>
                </a:cxn>
                <a:cxn ang="0">
                  <a:pos x="249" y="751"/>
                </a:cxn>
                <a:cxn ang="0">
                  <a:pos x="250" y="770"/>
                </a:cxn>
                <a:cxn ang="0">
                  <a:pos x="290" y="939"/>
                </a:cxn>
                <a:cxn ang="0">
                  <a:pos x="310" y="984"/>
                </a:cxn>
                <a:cxn ang="0">
                  <a:pos x="379" y="971"/>
                </a:cxn>
                <a:cxn ang="0">
                  <a:pos x="379" y="911"/>
                </a:cxn>
              </a:cxnLst>
              <a:rect l="0" t="0" r="r" b="b"/>
              <a:pathLst>
                <a:path w="385" h="997">
                  <a:moveTo>
                    <a:pt x="379" y="911"/>
                  </a:moveTo>
                  <a:cubicBezTo>
                    <a:pt x="337" y="749"/>
                    <a:pt x="337" y="749"/>
                    <a:pt x="337" y="749"/>
                  </a:cubicBezTo>
                  <a:cubicBezTo>
                    <a:pt x="337" y="749"/>
                    <a:pt x="333" y="736"/>
                    <a:pt x="328" y="727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5" y="357"/>
                    <a:pt x="215" y="357"/>
                    <a:pt x="215" y="357"/>
                  </a:cubicBezTo>
                  <a:cubicBezTo>
                    <a:pt x="264" y="193"/>
                    <a:pt x="264" y="193"/>
                    <a:pt x="264" y="193"/>
                  </a:cubicBezTo>
                  <a:cubicBezTo>
                    <a:pt x="276" y="170"/>
                    <a:pt x="277" y="116"/>
                    <a:pt x="277" y="116"/>
                  </a:cubicBezTo>
                  <a:cubicBezTo>
                    <a:pt x="253" y="42"/>
                    <a:pt x="187" y="11"/>
                    <a:pt x="187" y="11"/>
                  </a:cubicBezTo>
                  <a:cubicBezTo>
                    <a:pt x="187" y="11"/>
                    <a:pt x="156" y="46"/>
                    <a:pt x="145" y="59"/>
                  </a:cubicBezTo>
                  <a:cubicBezTo>
                    <a:pt x="144" y="41"/>
                    <a:pt x="138" y="33"/>
                    <a:pt x="138" y="33"/>
                  </a:cubicBezTo>
                  <a:cubicBezTo>
                    <a:pt x="134" y="34"/>
                    <a:pt x="127" y="59"/>
                    <a:pt x="124" y="74"/>
                  </a:cubicBezTo>
                  <a:cubicBezTo>
                    <a:pt x="93" y="0"/>
                    <a:pt x="82" y="12"/>
                    <a:pt x="82" y="12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50" y="49"/>
                    <a:pt x="42" y="50"/>
                  </a:cubicBezTo>
                  <a:cubicBezTo>
                    <a:pt x="24" y="52"/>
                    <a:pt x="11" y="111"/>
                    <a:pt x="11" y="111"/>
                  </a:cubicBezTo>
                  <a:cubicBezTo>
                    <a:pt x="0" y="157"/>
                    <a:pt x="0" y="184"/>
                    <a:pt x="11" y="204"/>
                  </a:cubicBezTo>
                  <a:cubicBezTo>
                    <a:pt x="34" y="243"/>
                    <a:pt x="125" y="328"/>
                    <a:pt x="173" y="371"/>
                  </a:cubicBezTo>
                  <a:cubicBezTo>
                    <a:pt x="193" y="469"/>
                    <a:pt x="249" y="752"/>
                    <a:pt x="249" y="751"/>
                  </a:cubicBezTo>
                  <a:cubicBezTo>
                    <a:pt x="249" y="753"/>
                    <a:pt x="250" y="762"/>
                    <a:pt x="250" y="770"/>
                  </a:cubicBezTo>
                  <a:cubicBezTo>
                    <a:pt x="290" y="939"/>
                    <a:pt x="290" y="939"/>
                    <a:pt x="290" y="939"/>
                  </a:cubicBezTo>
                  <a:cubicBezTo>
                    <a:pt x="290" y="939"/>
                    <a:pt x="299" y="971"/>
                    <a:pt x="310" y="984"/>
                  </a:cubicBezTo>
                  <a:cubicBezTo>
                    <a:pt x="310" y="984"/>
                    <a:pt x="351" y="997"/>
                    <a:pt x="379" y="971"/>
                  </a:cubicBezTo>
                  <a:cubicBezTo>
                    <a:pt x="379" y="971"/>
                    <a:pt x="385" y="940"/>
                    <a:pt x="379" y="911"/>
                  </a:cubicBezTo>
                  <a:close/>
                </a:path>
              </a:pathLst>
            </a:custGeom>
            <a:solidFill>
              <a:srgbClr val="559FD3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81" name="Group 299">
              <a:extLst>
                <a:ext uri="{FF2B5EF4-FFF2-40B4-BE49-F238E27FC236}">
                  <a16:creationId xmlns:a16="http://schemas.microsoft.com/office/drawing/2014/main" id="{4E2E5122-FD2B-A345-BB82-F99602F02B50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5227080" y="1558793"/>
              <a:ext cx="1025535" cy="2583994"/>
              <a:chOff x="393" y="1131"/>
              <a:chExt cx="639" cy="1608"/>
            </a:xfrm>
            <a:solidFill>
              <a:schemeClr val="accent6"/>
            </a:solidFill>
          </p:grpSpPr>
          <p:sp>
            <p:nvSpPr>
              <p:cNvPr id="94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98E6E19E-EE57-BD4D-AF41-7CC5BBB3556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74" y="1131"/>
                <a:ext cx="331" cy="823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9" y="387"/>
                  </a:cxn>
                  <a:cxn ang="0">
                    <a:pos x="102" y="315"/>
                  </a:cxn>
                  <a:cxn ang="0">
                    <a:pos x="145" y="170"/>
                  </a:cxn>
                  <a:cxn ang="0">
                    <a:pos x="153" y="106"/>
                  </a:cxn>
                  <a:cxn ang="0">
                    <a:pos x="63" y="1"/>
                  </a:cxn>
                  <a:cxn ang="0">
                    <a:pos x="0" y="64"/>
                  </a:cxn>
                </a:cxnLst>
                <a:rect l="0" t="0" r="r" b="b"/>
                <a:pathLst>
                  <a:path w="156" h="389">
                    <a:moveTo>
                      <a:pt x="0" y="64"/>
                    </a:moveTo>
                    <a:cubicBezTo>
                      <a:pt x="0" y="64"/>
                      <a:pt x="66" y="329"/>
                      <a:pt x="79" y="387"/>
                    </a:cubicBezTo>
                    <a:cubicBezTo>
                      <a:pt x="79" y="389"/>
                      <a:pt x="101" y="320"/>
                      <a:pt x="102" y="315"/>
                    </a:cubicBezTo>
                    <a:cubicBezTo>
                      <a:pt x="118" y="266"/>
                      <a:pt x="145" y="170"/>
                      <a:pt x="145" y="170"/>
                    </a:cubicBezTo>
                    <a:cubicBezTo>
                      <a:pt x="145" y="170"/>
                      <a:pt x="156" y="134"/>
                      <a:pt x="153" y="106"/>
                    </a:cubicBezTo>
                    <a:cubicBezTo>
                      <a:pt x="149" y="72"/>
                      <a:pt x="91" y="0"/>
                      <a:pt x="63" y="1"/>
                    </a:cubicBezTo>
                    <a:cubicBezTo>
                      <a:pt x="39" y="2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1A264D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ACB86C2-8121-014D-9BC0-D638AE31F7B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93" y="1214"/>
                <a:ext cx="639" cy="1525"/>
              </a:xfrm>
              <a:custGeom>
                <a:avLst/>
                <a:gdLst/>
                <a:ahLst/>
                <a:cxnLst>
                  <a:cxn ang="0">
                    <a:pos x="259" y="721"/>
                  </a:cxn>
                  <a:cxn ang="0">
                    <a:pos x="302" y="710"/>
                  </a:cxn>
                  <a:cxn ang="0">
                    <a:pos x="203" y="315"/>
                  </a:cxn>
                  <a:cxn ang="0">
                    <a:pos x="126" y="28"/>
                  </a:cxn>
                  <a:cxn ang="0">
                    <a:pos x="51" y="1"/>
                  </a:cxn>
                  <a:cxn ang="0">
                    <a:pos x="23" y="49"/>
                  </a:cxn>
                  <a:cxn ang="0">
                    <a:pos x="20" y="155"/>
                  </a:cxn>
                  <a:cxn ang="0">
                    <a:pos x="80" y="225"/>
                  </a:cxn>
                  <a:cxn ang="0">
                    <a:pos x="182" y="322"/>
                  </a:cxn>
                  <a:cxn ang="0">
                    <a:pos x="258" y="700"/>
                  </a:cxn>
                  <a:cxn ang="0">
                    <a:pos x="259" y="721"/>
                  </a:cxn>
                </a:cxnLst>
                <a:rect l="0" t="0" r="r" b="b"/>
                <a:pathLst>
                  <a:path w="302" h="721">
                    <a:moveTo>
                      <a:pt x="259" y="721"/>
                    </a:moveTo>
                    <a:cubicBezTo>
                      <a:pt x="302" y="710"/>
                      <a:pt x="302" y="710"/>
                      <a:pt x="302" y="710"/>
                    </a:cubicBezTo>
                    <a:cubicBezTo>
                      <a:pt x="203" y="315"/>
                      <a:pt x="203" y="315"/>
                      <a:pt x="203" y="315"/>
                    </a:cubicBezTo>
                    <a:cubicBezTo>
                      <a:pt x="126" y="28"/>
                      <a:pt x="126" y="28"/>
                      <a:pt x="126" y="28"/>
                    </a:cubicBezTo>
                    <a:cubicBezTo>
                      <a:pt x="126" y="28"/>
                      <a:pt x="82" y="0"/>
                      <a:pt x="51" y="1"/>
                    </a:cubicBezTo>
                    <a:cubicBezTo>
                      <a:pt x="51" y="1"/>
                      <a:pt x="37" y="1"/>
                      <a:pt x="23" y="49"/>
                    </a:cubicBezTo>
                    <a:cubicBezTo>
                      <a:pt x="23" y="49"/>
                      <a:pt x="0" y="120"/>
                      <a:pt x="20" y="155"/>
                    </a:cubicBezTo>
                    <a:cubicBezTo>
                      <a:pt x="40" y="189"/>
                      <a:pt x="80" y="225"/>
                      <a:pt x="80" y="225"/>
                    </a:cubicBezTo>
                    <a:cubicBezTo>
                      <a:pt x="80" y="225"/>
                      <a:pt x="157" y="302"/>
                      <a:pt x="182" y="322"/>
                    </a:cubicBezTo>
                    <a:cubicBezTo>
                      <a:pt x="182" y="322"/>
                      <a:pt x="239" y="605"/>
                      <a:pt x="258" y="700"/>
                    </a:cubicBezTo>
                    <a:cubicBezTo>
                      <a:pt x="259" y="705"/>
                      <a:pt x="259" y="718"/>
                      <a:pt x="259" y="721"/>
                    </a:cubicBezTo>
                  </a:path>
                </a:pathLst>
              </a:custGeom>
              <a:solidFill>
                <a:srgbClr val="1A264D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" name="Group 302">
              <a:extLst>
                <a:ext uri="{FF2B5EF4-FFF2-40B4-BE49-F238E27FC236}">
                  <a16:creationId xmlns:a16="http://schemas.microsoft.com/office/drawing/2014/main" id="{4C9BF6A2-A958-5144-A4B5-3ED44FF95945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097161" y="3993943"/>
              <a:ext cx="482605" cy="1419965"/>
              <a:chOff x="934" y="2653"/>
              <a:chExt cx="301" cy="887"/>
            </a:xfrm>
          </p:grpSpPr>
          <p:sp>
            <p:nvSpPr>
              <p:cNvPr id="91" name="Freeform 303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3482D88B-2832-6F41-A5D3-9D7CC1D944F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34" y="2653"/>
                <a:ext cx="294" cy="546"/>
              </a:xfrm>
              <a:custGeom>
                <a:avLst/>
                <a:gdLst/>
                <a:ahLst/>
                <a:cxnLst>
                  <a:cxn ang="0">
                    <a:pos x="96" y="241"/>
                  </a:cxn>
                  <a:cxn ang="0">
                    <a:pos x="131" y="242"/>
                  </a:cxn>
                  <a:cxn ang="0">
                    <a:pos x="131" y="243"/>
                  </a:cxn>
                  <a:cxn ang="0">
                    <a:pos x="131" y="185"/>
                  </a:cxn>
                  <a:cxn ang="0">
                    <a:pos x="90" y="26"/>
                  </a:cxn>
                  <a:cxn ang="0">
                    <a:pos x="83" y="6"/>
                  </a:cxn>
                  <a:cxn ang="0">
                    <a:pos x="83" y="6"/>
                  </a:cxn>
                  <a:cxn ang="0">
                    <a:pos x="82" y="5"/>
                  </a:cxn>
                  <a:cxn ang="0">
                    <a:pos x="82" y="4"/>
                  </a:cxn>
                  <a:cxn ang="0">
                    <a:pos x="41" y="5"/>
                  </a:cxn>
                  <a:cxn ang="0">
                    <a:pos x="1" y="23"/>
                  </a:cxn>
                  <a:cxn ang="0">
                    <a:pos x="1" y="25"/>
                  </a:cxn>
                  <a:cxn ang="0">
                    <a:pos x="2" y="44"/>
                  </a:cxn>
                  <a:cxn ang="0">
                    <a:pos x="42" y="213"/>
                  </a:cxn>
                  <a:cxn ang="0">
                    <a:pos x="62" y="258"/>
                  </a:cxn>
                  <a:cxn ang="0">
                    <a:pos x="62" y="258"/>
                  </a:cxn>
                  <a:cxn ang="0">
                    <a:pos x="62" y="257"/>
                  </a:cxn>
                  <a:cxn ang="0">
                    <a:pos x="96" y="241"/>
                  </a:cxn>
                </a:cxnLst>
                <a:rect l="0" t="0" r="r" b="b"/>
                <a:pathLst>
                  <a:path w="137" h="258">
                    <a:moveTo>
                      <a:pt x="96" y="241"/>
                    </a:moveTo>
                    <a:cubicBezTo>
                      <a:pt x="114" y="237"/>
                      <a:pt x="130" y="237"/>
                      <a:pt x="131" y="242"/>
                    </a:cubicBezTo>
                    <a:cubicBezTo>
                      <a:pt x="131" y="242"/>
                      <a:pt x="131" y="242"/>
                      <a:pt x="131" y="243"/>
                    </a:cubicBezTo>
                    <a:cubicBezTo>
                      <a:pt x="132" y="235"/>
                      <a:pt x="137" y="207"/>
                      <a:pt x="131" y="185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26"/>
                      <a:pt x="87" y="16"/>
                      <a:pt x="83" y="6"/>
                    </a:cubicBezTo>
                    <a:cubicBezTo>
                      <a:pt x="83" y="6"/>
                      <a:pt x="83" y="6"/>
                      <a:pt x="83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78" y="0"/>
                      <a:pt x="61" y="0"/>
                      <a:pt x="41" y="5"/>
                    </a:cubicBezTo>
                    <a:cubicBezTo>
                      <a:pt x="19" y="10"/>
                      <a:pt x="0" y="17"/>
                      <a:pt x="1" y="23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7"/>
                      <a:pt x="2" y="44"/>
                      <a:pt x="2" y="44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42" y="213"/>
                      <a:pt x="54" y="253"/>
                      <a:pt x="62" y="258"/>
                    </a:cubicBezTo>
                    <a:cubicBezTo>
                      <a:pt x="62" y="258"/>
                      <a:pt x="62" y="258"/>
                      <a:pt x="62" y="258"/>
                    </a:cubicBezTo>
                    <a:cubicBezTo>
                      <a:pt x="62" y="258"/>
                      <a:pt x="62" y="257"/>
                      <a:pt x="62" y="257"/>
                    </a:cubicBezTo>
                    <a:cubicBezTo>
                      <a:pt x="60" y="252"/>
                      <a:pt x="77" y="246"/>
                      <a:pt x="96" y="241"/>
                    </a:cubicBezTo>
                    <a:close/>
                  </a:path>
                </a:pathLst>
              </a:custGeom>
              <a:solidFill>
                <a:srgbClr val="B0DFE7"/>
              </a:solidFill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0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7332588B-0401-1B41-AC5A-295BA6C1974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4" y="3153"/>
                <a:ext cx="150" cy="57"/>
              </a:xfrm>
              <a:custGeom>
                <a:avLst/>
                <a:gdLst/>
                <a:ahLst/>
                <a:cxnLst>
                  <a:cxn ang="0">
                    <a:pos x="47" y="12"/>
                  </a:cxn>
                  <a:cxn ang="0">
                    <a:pos x="49" y="21"/>
                  </a:cxn>
                  <a:cxn ang="0">
                    <a:pos x="71" y="8"/>
                  </a:cxn>
                  <a:cxn ang="0">
                    <a:pos x="71" y="7"/>
                  </a:cxn>
                  <a:cxn ang="0">
                    <a:pos x="71" y="6"/>
                  </a:cxn>
                  <a:cxn ang="0">
                    <a:pos x="71" y="5"/>
                  </a:cxn>
                  <a:cxn ang="0">
                    <a:pos x="36" y="4"/>
                  </a:cxn>
                  <a:cxn ang="0">
                    <a:pos x="2" y="20"/>
                  </a:cxn>
                  <a:cxn ang="0">
                    <a:pos x="2" y="21"/>
                  </a:cxn>
                  <a:cxn ang="0">
                    <a:pos x="32" y="25"/>
                  </a:cxn>
                  <a:cxn ang="0">
                    <a:pos x="30" y="17"/>
                  </a:cxn>
                  <a:cxn ang="0">
                    <a:pos x="47" y="12"/>
                  </a:cxn>
                </a:cxnLst>
                <a:rect l="0" t="0" r="r" b="b"/>
                <a:pathLst>
                  <a:path w="71" h="27">
                    <a:moveTo>
                      <a:pt x="47" y="12"/>
                    </a:moveTo>
                    <a:cubicBezTo>
                      <a:pt x="49" y="21"/>
                      <a:pt x="49" y="21"/>
                      <a:pt x="49" y="21"/>
                    </a:cubicBezTo>
                    <a:cubicBezTo>
                      <a:pt x="60" y="17"/>
                      <a:pt x="69" y="12"/>
                      <a:pt x="71" y="8"/>
                    </a:cubicBezTo>
                    <a:cubicBezTo>
                      <a:pt x="71" y="8"/>
                      <a:pt x="71" y="7"/>
                      <a:pt x="71" y="7"/>
                    </a:cubicBezTo>
                    <a:cubicBezTo>
                      <a:pt x="71" y="7"/>
                      <a:pt x="71" y="6"/>
                      <a:pt x="71" y="6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0" y="0"/>
                      <a:pt x="54" y="0"/>
                      <a:pt x="36" y="4"/>
                    </a:cubicBezTo>
                    <a:cubicBezTo>
                      <a:pt x="17" y="9"/>
                      <a:pt x="0" y="15"/>
                      <a:pt x="2" y="20"/>
                    </a:cubicBezTo>
                    <a:cubicBezTo>
                      <a:pt x="2" y="20"/>
                      <a:pt x="2" y="21"/>
                      <a:pt x="2" y="21"/>
                    </a:cubicBezTo>
                    <a:cubicBezTo>
                      <a:pt x="5" y="25"/>
                      <a:pt x="18" y="27"/>
                      <a:pt x="32" y="25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6" y="13"/>
                      <a:pt x="47" y="12"/>
                      <a:pt x="47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05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CDF0DA58-2768-4146-B3CA-749B57CDEB0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127" y="3172"/>
                <a:ext cx="108" cy="368"/>
              </a:xfrm>
              <a:custGeom>
                <a:avLst/>
                <a:gdLst/>
                <a:ahLst/>
                <a:cxnLst>
                  <a:cxn ang="0">
                    <a:pos x="51" y="174"/>
                  </a:cxn>
                  <a:cxn ang="0">
                    <a:pos x="19" y="9"/>
                  </a:cxn>
                  <a:cxn ang="0">
                    <a:pos x="17" y="0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50" y="174"/>
                  </a:cxn>
                  <a:cxn ang="0">
                    <a:pos x="51" y="174"/>
                  </a:cxn>
                </a:cxnLst>
                <a:rect l="0" t="0" r="r" b="b"/>
                <a:pathLst>
                  <a:path w="51" h="174">
                    <a:moveTo>
                      <a:pt x="51" y="174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6" y="1"/>
                      <a:pt x="0" y="5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50" y="174"/>
                      <a:pt x="50" y="174"/>
                      <a:pt x="50" y="174"/>
                    </a:cubicBezTo>
                    <a:lnTo>
                      <a:pt x="51" y="174"/>
                    </a:lnTo>
                    <a:close/>
                  </a:path>
                </a:pathLst>
              </a:custGeom>
              <a:solidFill>
                <a:srgbClr val="1A26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_color1" descr="© INSCALE GmbH, 26.05.2010&#10;http://www.presentationload.com/">
              <a:extLst>
                <a:ext uri="{FF2B5EF4-FFF2-40B4-BE49-F238E27FC236}">
                  <a16:creationId xmlns:a16="http://schemas.microsoft.com/office/drawing/2014/main" id="{A7296450-4B7D-7A41-85C2-69B72EBD0EEC}"/>
                </a:ext>
              </a:extLst>
            </p:cNvPr>
            <p:cNvSpPr>
              <a:spLocks/>
            </p:cNvSpPr>
            <p:nvPr/>
          </p:nvSpPr>
          <p:spPr bwMode="gray">
            <a:xfrm>
              <a:off x="5440540" y="1547196"/>
              <a:ext cx="508128" cy="1326791"/>
            </a:xfrm>
            <a:custGeom>
              <a:avLst/>
              <a:gdLst/>
              <a:ahLst/>
              <a:cxnLst>
                <a:cxn ang="0">
                  <a:pos x="70" y="67"/>
                </a:cxn>
                <a:cxn ang="0">
                  <a:pos x="28" y="5"/>
                </a:cxn>
                <a:cxn ang="0">
                  <a:pos x="8" y="147"/>
                </a:cxn>
                <a:cxn ang="0">
                  <a:pos x="113" y="333"/>
                </a:cxn>
                <a:cxn ang="0">
                  <a:pos x="149" y="390"/>
                </a:cxn>
                <a:cxn ang="0">
                  <a:pos x="145" y="375"/>
                </a:cxn>
                <a:cxn ang="0">
                  <a:pos x="70" y="67"/>
                </a:cxn>
              </a:cxnLst>
              <a:rect l="0" t="0" r="r" b="b"/>
              <a:pathLst>
                <a:path w="149" h="390">
                  <a:moveTo>
                    <a:pt x="70" y="67"/>
                  </a:moveTo>
                  <a:cubicBezTo>
                    <a:pt x="70" y="67"/>
                    <a:pt x="43" y="0"/>
                    <a:pt x="28" y="5"/>
                  </a:cubicBezTo>
                  <a:cubicBezTo>
                    <a:pt x="14" y="10"/>
                    <a:pt x="0" y="112"/>
                    <a:pt x="8" y="147"/>
                  </a:cubicBezTo>
                  <a:cubicBezTo>
                    <a:pt x="21" y="199"/>
                    <a:pt x="113" y="333"/>
                    <a:pt x="113" y="333"/>
                  </a:cubicBezTo>
                  <a:cubicBezTo>
                    <a:pt x="149" y="390"/>
                    <a:pt x="149" y="390"/>
                    <a:pt x="149" y="390"/>
                  </a:cubicBezTo>
                  <a:cubicBezTo>
                    <a:pt x="145" y="375"/>
                    <a:pt x="145" y="375"/>
                    <a:pt x="145" y="375"/>
                  </a:cubicBezTo>
                  <a:lnTo>
                    <a:pt x="70" y="67"/>
                  </a:lnTo>
                  <a:close/>
                </a:path>
              </a:pathLst>
            </a:custGeom>
            <a:solidFill>
              <a:srgbClr val="56A0D3"/>
            </a:solidFill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84" name="Group 309">
              <a:extLst>
                <a:ext uri="{FF2B5EF4-FFF2-40B4-BE49-F238E27FC236}">
                  <a16:creationId xmlns:a16="http://schemas.microsoft.com/office/drawing/2014/main" id="{E18F7962-5D1A-B94C-AC79-6C86960FB250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118233" y="4124226"/>
              <a:ext cx="424600" cy="584528"/>
              <a:chOff x="3018" y="2598"/>
              <a:chExt cx="300" cy="407"/>
            </a:xfrm>
          </p:grpSpPr>
          <p:sp>
            <p:nvSpPr>
              <p:cNvPr id="85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A31A965D-E499-7640-B41C-A16393279A5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8" y="2598"/>
                <a:ext cx="215" cy="73"/>
              </a:xfrm>
              <a:custGeom>
                <a:avLst/>
                <a:gdLst/>
                <a:ahLst/>
                <a:cxnLst>
                  <a:cxn ang="0">
                    <a:pos x="90" y="13"/>
                  </a:cxn>
                  <a:cxn ang="0">
                    <a:pos x="90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3" y="31"/>
                  </a:cxn>
                  <a:cxn ang="0">
                    <a:pos x="41" y="10"/>
                  </a:cxn>
                  <a:cxn ang="0">
                    <a:pos x="90" y="13"/>
                  </a:cxn>
                </a:cxnLst>
                <a:rect l="0" t="0" r="r" b="b"/>
                <a:pathLst>
                  <a:path w="91" h="31">
                    <a:moveTo>
                      <a:pt x="90" y="13"/>
                    </a:moveTo>
                    <a:cubicBezTo>
                      <a:pt x="91" y="12"/>
                      <a:pt x="90" y="10"/>
                      <a:pt x="90" y="10"/>
                    </a:cubicBezTo>
                    <a:cubicBezTo>
                      <a:pt x="89" y="4"/>
                      <a:pt x="63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29"/>
                      <a:pt x="2" y="31"/>
                      <a:pt x="3" y="31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1" y="5"/>
                      <a:pt x="84" y="8"/>
                      <a:pt x="90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4360A748-7FF8-3347-AF78-CE509132145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0" y="2645"/>
                <a:ext cx="215" cy="74"/>
              </a:xfrm>
              <a:custGeom>
                <a:avLst/>
                <a:gdLst/>
                <a:ahLst/>
                <a:cxnLst>
                  <a:cxn ang="0">
                    <a:pos x="91" y="12"/>
                  </a:cxn>
                  <a:cxn ang="0">
                    <a:pos x="90" y="9"/>
                  </a:cxn>
                  <a:cxn ang="0">
                    <a:pos x="39" y="5"/>
                  </a:cxn>
                  <a:cxn ang="0">
                    <a:pos x="1" y="29"/>
                  </a:cxn>
                  <a:cxn ang="0">
                    <a:pos x="2" y="31"/>
                  </a:cxn>
                  <a:cxn ang="0">
                    <a:pos x="40" y="10"/>
                  </a:cxn>
                  <a:cxn ang="0">
                    <a:pos x="91" y="12"/>
                  </a:cxn>
                </a:cxnLst>
                <a:rect l="0" t="0" r="r" b="b"/>
                <a:pathLst>
                  <a:path w="91" h="31">
                    <a:moveTo>
                      <a:pt x="91" y="12"/>
                    </a:moveTo>
                    <a:cubicBezTo>
                      <a:pt x="91" y="12"/>
                      <a:pt x="90" y="10"/>
                      <a:pt x="90" y="9"/>
                    </a:cubicBezTo>
                    <a:cubicBezTo>
                      <a:pt x="89" y="3"/>
                      <a:pt x="63" y="0"/>
                      <a:pt x="39" y="5"/>
                    </a:cubicBezTo>
                    <a:cubicBezTo>
                      <a:pt x="16" y="10"/>
                      <a:pt x="0" y="22"/>
                      <a:pt x="1" y="29"/>
                    </a:cubicBezTo>
                    <a:cubicBezTo>
                      <a:pt x="1" y="29"/>
                      <a:pt x="1" y="31"/>
                      <a:pt x="2" y="31"/>
                    </a:cubicBezTo>
                    <a:cubicBezTo>
                      <a:pt x="5" y="25"/>
                      <a:pt x="20" y="14"/>
                      <a:pt x="40" y="10"/>
                    </a:cubicBezTo>
                    <a:cubicBezTo>
                      <a:pt x="61" y="5"/>
                      <a:pt x="84" y="8"/>
                      <a:pt x="91" y="12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92B00A9-1D7D-B245-BA1D-216821F8017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39" y="2690"/>
                <a:ext cx="218" cy="76"/>
              </a:xfrm>
              <a:custGeom>
                <a:avLst/>
                <a:gdLst/>
                <a:ahLst/>
                <a:cxnLst>
                  <a:cxn ang="0">
                    <a:pos x="92" y="13"/>
                  </a:cxn>
                  <a:cxn ang="0">
                    <a:pos x="91" y="10"/>
                  </a:cxn>
                  <a:cxn ang="0">
                    <a:pos x="40" y="5"/>
                  </a:cxn>
                  <a:cxn ang="0">
                    <a:pos x="2" y="29"/>
                  </a:cxn>
                  <a:cxn ang="0">
                    <a:pos x="2" y="32"/>
                  </a:cxn>
                  <a:cxn ang="0">
                    <a:pos x="41" y="10"/>
                  </a:cxn>
                  <a:cxn ang="0">
                    <a:pos x="92" y="13"/>
                  </a:cxn>
                </a:cxnLst>
                <a:rect l="0" t="0" r="r" b="b"/>
                <a:pathLst>
                  <a:path w="92" h="32">
                    <a:moveTo>
                      <a:pt x="92" y="13"/>
                    </a:moveTo>
                    <a:cubicBezTo>
                      <a:pt x="92" y="12"/>
                      <a:pt x="91" y="10"/>
                      <a:pt x="91" y="10"/>
                    </a:cubicBezTo>
                    <a:cubicBezTo>
                      <a:pt x="90" y="3"/>
                      <a:pt x="64" y="0"/>
                      <a:pt x="40" y="5"/>
                    </a:cubicBezTo>
                    <a:cubicBezTo>
                      <a:pt x="16" y="11"/>
                      <a:pt x="0" y="23"/>
                      <a:pt x="2" y="29"/>
                    </a:cubicBezTo>
                    <a:cubicBezTo>
                      <a:pt x="2" y="30"/>
                      <a:pt x="2" y="31"/>
                      <a:pt x="2" y="32"/>
                    </a:cubicBezTo>
                    <a:cubicBezTo>
                      <a:pt x="5" y="25"/>
                      <a:pt x="20" y="15"/>
                      <a:pt x="41" y="10"/>
                    </a:cubicBezTo>
                    <a:cubicBezTo>
                      <a:pt x="62" y="5"/>
                      <a:pt x="85" y="8"/>
                      <a:pt x="92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6DEB4F13-E53D-3741-B095-4779B9CD317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72" y="2832"/>
                <a:ext cx="222" cy="76"/>
              </a:xfrm>
              <a:custGeom>
                <a:avLst/>
                <a:gdLst/>
                <a:ahLst/>
                <a:cxnLst>
                  <a:cxn ang="0">
                    <a:pos x="94" y="13"/>
                  </a:cxn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2"/>
                  </a:cxn>
                  <a:cxn ang="0">
                    <a:pos x="42" y="10"/>
                  </a:cxn>
                  <a:cxn ang="0">
                    <a:pos x="94" y="13"/>
                  </a:cxn>
                </a:cxnLst>
                <a:rect l="0" t="0" r="r" b="b"/>
                <a:pathLst>
                  <a:path w="94" h="32">
                    <a:moveTo>
                      <a:pt x="94" y="13"/>
                    </a:moveTo>
                    <a:cubicBezTo>
                      <a:pt x="94" y="12"/>
                      <a:pt x="93" y="11"/>
                      <a:pt x="93" y="10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3"/>
                      <a:pt x="2" y="30"/>
                    </a:cubicBezTo>
                    <a:cubicBezTo>
                      <a:pt x="2" y="30"/>
                      <a:pt x="2" y="32"/>
                      <a:pt x="3" y="32"/>
                    </a:cubicBezTo>
                    <a:cubicBezTo>
                      <a:pt x="6" y="26"/>
                      <a:pt x="21" y="15"/>
                      <a:pt x="42" y="10"/>
                    </a:cubicBezTo>
                    <a:cubicBezTo>
                      <a:pt x="63" y="5"/>
                      <a:pt x="87" y="8"/>
                      <a:pt x="94" y="13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CC08F012-76B3-B54D-9C39-12C16147A8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84" y="2879"/>
                <a:ext cx="222" cy="78"/>
              </a:xfrm>
              <a:custGeom>
                <a:avLst/>
                <a:gdLst/>
                <a:ahLst/>
                <a:cxnLst>
                  <a:cxn ang="0">
                    <a:pos x="94" y="14"/>
                  </a:cxn>
                  <a:cxn ang="0">
                    <a:pos x="93" y="11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3" y="33"/>
                  </a:cxn>
                  <a:cxn ang="0">
                    <a:pos x="42" y="11"/>
                  </a:cxn>
                  <a:cxn ang="0">
                    <a:pos x="94" y="14"/>
                  </a:cxn>
                </a:cxnLst>
                <a:rect l="0" t="0" r="r" b="b"/>
                <a:pathLst>
                  <a:path w="94" h="33">
                    <a:moveTo>
                      <a:pt x="94" y="14"/>
                    </a:moveTo>
                    <a:cubicBezTo>
                      <a:pt x="94" y="13"/>
                      <a:pt x="93" y="11"/>
                      <a:pt x="93" y="11"/>
                    </a:cubicBezTo>
                    <a:cubicBezTo>
                      <a:pt x="92" y="4"/>
                      <a:pt x="65" y="0"/>
                      <a:pt x="41" y="6"/>
                    </a:cubicBezTo>
                    <a:cubicBezTo>
                      <a:pt x="17" y="12"/>
                      <a:pt x="0" y="24"/>
                      <a:pt x="2" y="30"/>
                    </a:cubicBezTo>
                    <a:cubicBezTo>
                      <a:pt x="2" y="31"/>
                      <a:pt x="2" y="32"/>
                      <a:pt x="3" y="33"/>
                    </a:cubicBezTo>
                    <a:cubicBezTo>
                      <a:pt x="5" y="26"/>
                      <a:pt x="21" y="16"/>
                      <a:pt x="42" y="11"/>
                    </a:cubicBezTo>
                    <a:cubicBezTo>
                      <a:pt x="63" y="6"/>
                      <a:pt x="87" y="9"/>
                      <a:pt x="94" y="14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_color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138BCF57-B945-4843-B6C2-20C2907A189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96" y="2927"/>
                <a:ext cx="222" cy="78"/>
              </a:xfrm>
              <a:custGeom>
                <a:avLst/>
                <a:gdLst/>
                <a:ahLst/>
                <a:cxnLst>
                  <a:cxn ang="0">
                    <a:pos x="93" y="10"/>
                  </a:cxn>
                  <a:cxn ang="0">
                    <a:pos x="41" y="6"/>
                  </a:cxn>
                  <a:cxn ang="0">
                    <a:pos x="2" y="30"/>
                  </a:cxn>
                  <a:cxn ang="0">
                    <a:pos x="2" y="33"/>
                  </a:cxn>
                  <a:cxn ang="0">
                    <a:pos x="42" y="10"/>
                  </a:cxn>
                  <a:cxn ang="0">
                    <a:pos x="93" y="13"/>
                  </a:cxn>
                  <a:cxn ang="0">
                    <a:pos x="93" y="10"/>
                  </a:cxn>
                </a:cxnLst>
                <a:rect l="0" t="0" r="r" b="b"/>
                <a:pathLst>
                  <a:path w="94" h="33">
                    <a:moveTo>
                      <a:pt x="93" y="10"/>
                    </a:moveTo>
                    <a:cubicBezTo>
                      <a:pt x="92" y="4"/>
                      <a:pt x="65" y="0"/>
                      <a:pt x="41" y="6"/>
                    </a:cubicBezTo>
                    <a:cubicBezTo>
                      <a:pt x="17" y="11"/>
                      <a:pt x="0" y="24"/>
                      <a:pt x="2" y="30"/>
                    </a:cubicBezTo>
                    <a:cubicBezTo>
                      <a:pt x="2" y="31"/>
                      <a:pt x="2" y="32"/>
                      <a:pt x="2" y="33"/>
                    </a:cubicBezTo>
                    <a:cubicBezTo>
                      <a:pt x="5" y="26"/>
                      <a:pt x="21" y="15"/>
                      <a:pt x="42" y="10"/>
                    </a:cubicBezTo>
                    <a:cubicBezTo>
                      <a:pt x="63" y="6"/>
                      <a:pt x="87" y="8"/>
                      <a:pt x="93" y="13"/>
                    </a:cubicBezTo>
                    <a:cubicBezTo>
                      <a:pt x="94" y="12"/>
                      <a:pt x="93" y="11"/>
                      <a:pt x="93" y="10"/>
                    </a:cubicBezTo>
                    <a:close/>
                  </a:path>
                </a:pathLst>
              </a:cu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7" name="Freeform 30">
            <a:extLst>
              <a:ext uri="{FF2B5EF4-FFF2-40B4-BE49-F238E27FC236}">
                <a16:creationId xmlns:a16="http://schemas.microsoft.com/office/drawing/2014/main" id="{EA1C9012-E7C3-7444-AE2A-2E26BBB88C1E}"/>
              </a:ext>
            </a:extLst>
          </p:cNvPr>
          <p:cNvSpPr>
            <a:spLocks noEditPoints="1"/>
          </p:cNvSpPr>
          <p:nvPr/>
        </p:nvSpPr>
        <p:spPr bwMode="gray">
          <a:xfrm>
            <a:off x="834054" y="1412238"/>
            <a:ext cx="5217770" cy="4747015"/>
          </a:xfrm>
          <a:prstGeom prst="rect">
            <a:avLst/>
          </a:prstGeom>
          <a:solidFill>
            <a:srgbClr val="579FD3"/>
          </a:solidFill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hteck 40">
            <a:extLst>
              <a:ext uri="{FF2B5EF4-FFF2-40B4-BE49-F238E27FC236}">
                <a16:creationId xmlns:a16="http://schemas.microsoft.com/office/drawing/2014/main" id="{671355C8-7C73-1347-AAF1-4D10D3600E1D}"/>
              </a:ext>
            </a:extLst>
          </p:cNvPr>
          <p:cNvSpPr/>
          <p:nvPr/>
        </p:nvSpPr>
        <p:spPr bwMode="gray">
          <a:xfrm>
            <a:off x="1004433" y="1589736"/>
            <a:ext cx="4850632" cy="4401745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90000" rIns="90000" bIns="90000">
            <a:noAutofit/>
          </a:bodyPr>
          <a:lstStyle/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intelligence is better than artificial intelligence in general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important to also utilize human judgement in building and using models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adjusted the model probability output as follows:</a:t>
            </a:r>
          </a:p>
          <a:p>
            <a:pPr marL="679450" lvl="1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Wining probability higher than 0.9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changed to 0.999</a:t>
            </a:r>
          </a:p>
          <a:p>
            <a:pPr marL="679450" lvl="1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Wining probability lower than 0.1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changed to 0.001</a:t>
            </a:r>
          </a:p>
          <a:p>
            <a:pPr marL="679450" lvl="1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679450" lvl="1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1B2851"/>
              </a:buClr>
              <a:buSzPct val="70000"/>
              <a:defRPr/>
            </a:pPr>
            <a:endParaRPr lang="en-I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buClr>
                <a:srgbClr val="1B2851"/>
              </a:buClr>
              <a:buSzPct val="70000"/>
              <a:defRPr/>
            </a:pPr>
            <a:endParaRPr lang="en-I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65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Results - The Final Four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Striking a balance between achieving high accuracy and low log loss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47BF9-8FFE-A14F-A2A8-629EC313D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5"/>
          <a:stretch/>
        </p:blipFill>
        <p:spPr>
          <a:xfrm>
            <a:off x="1262742" y="1004607"/>
            <a:ext cx="9666515" cy="5526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D09E12-6176-FD49-97D4-1E47337EF73E}"/>
              </a:ext>
            </a:extLst>
          </p:cNvPr>
          <p:cNvSpPr txBox="1"/>
          <p:nvPr/>
        </p:nvSpPr>
        <p:spPr>
          <a:xfrm>
            <a:off x="4737883" y="2611476"/>
            <a:ext cx="801069" cy="369332"/>
          </a:xfrm>
          <a:prstGeom prst="rect">
            <a:avLst/>
          </a:prstGeom>
          <a:solidFill>
            <a:srgbClr val="B0E0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6D6A9-7647-BB46-A358-2DDA887A2AA4}"/>
              </a:ext>
            </a:extLst>
          </p:cNvPr>
          <p:cNvSpPr txBox="1"/>
          <p:nvPr/>
        </p:nvSpPr>
        <p:spPr>
          <a:xfrm>
            <a:off x="4542387" y="4811296"/>
            <a:ext cx="1263351" cy="369332"/>
          </a:xfrm>
          <a:prstGeom prst="rect">
            <a:avLst/>
          </a:prstGeom>
          <a:solidFill>
            <a:srgbClr val="B0E0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Gonzaga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3E1F4-5AA8-2145-9DD6-111D7769A72F}"/>
              </a:ext>
            </a:extLst>
          </p:cNvPr>
          <p:cNvSpPr txBox="1"/>
          <p:nvPr/>
        </p:nvSpPr>
        <p:spPr>
          <a:xfrm>
            <a:off x="6653050" y="2611476"/>
            <a:ext cx="1263351" cy="369332"/>
          </a:xfrm>
          <a:prstGeom prst="rect">
            <a:avLst/>
          </a:prstGeom>
          <a:solidFill>
            <a:srgbClr val="B0E0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4468C-1404-3543-8113-DFA405C6B1EC}"/>
              </a:ext>
            </a:extLst>
          </p:cNvPr>
          <p:cNvSpPr txBox="1"/>
          <p:nvPr/>
        </p:nvSpPr>
        <p:spPr>
          <a:xfrm>
            <a:off x="6653049" y="4809461"/>
            <a:ext cx="1263351" cy="369332"/>
          </a:xfrm>
          <a:prstGeom prst="rect">
            <a:avLst/>
          </a:prstGeom>
          <a:solidFill>
            <a:srgbClr val="B0E0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Kentucky</a:t>
            </a:r>
          </a:p>
        </p:txBody>
      </p:sp>
    </p:spTree>
    <p:extLst>
      <p:ext uri="{BB962C8B-B14F-4D97-AF65-F5344CB8AC3E}">
        <p14:creationId xmlns:p14="http://schemas.microsoft.com/office/powerpoint/2010/main" val="47577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911145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Highlighting the unique features of our methodology and prediction results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8">
            <a:extLst>
              <a:ext uri="{FF2B5EF4-FFF2-40B4-BE49-F238E27FC236}">
                <a16:creationId xmlns:a16="http://schemas.microsoft.com/office/drawing/2014/main" id="{29C2D022-2A78-9D48-AB8C-ADFE9DFD7A21}"/>
              </a:ext>
            </a:extLst>
          </p:cNvPr>
          <p:cNvSpPr>
            <a:spLocks noEditPoints="1"/>
          </p:cNvSpPr>
          <p:nvPr/>
        </p:nvSpPr>
        <p:spPr bwMode="gray">
          <a:xfrm>
            <a:off x="5655911" y="1394670"/>
            <a:ext cx="604319" cy="971647"/>
          </a:xfrm>
          <a:custGeom>
            <a:avLst/>
            <a:gdLst/>
            <a:ahLst/>
            <a:cxnLst>
              <a:cxn ang="0">
                <a:pos x="688" y="656"/>
              </a:cxn>
              <a:cxn ang="0">
                <a:pos x="621" y="526"/>
              </a:cxn>
              <a:cxn ang="0">
                <a:pos x="699" y="330"/>
              </a:cxn>
              <a:cxn ang="0">
                <a:pos x="712" y="269"/>
              </a:cxn>
              <a:cxn ang="0">
                <a:pos x="680" y="254"/>
              </a:cxn>
              <a:cxn ang="0">
                <a:pos x="656" y="298"/>
              </a:cxn>
              <a:cxn ang="0">
                <a:pos x="603" y="267"/>
              </a:cxn>
              <a:cxn ang="0">
                <a:pos x="591" y="190"/>
              </a:cxn>
              <a:cxn ang="0">
                <a:pos x="604" y="188"/>
              </a:cxn>
              <a:cxn ang="0">
                <a:pos x="633" y="144"/>
              </a:cxn>
              <a:cxn ang="0">
                <a:pos x="628" y="138"/>
              </a:cxn>
              <a:cxn ang="0">
                <a:pos x="627" y="121"/>
              </a:cxn>
              <a:cxn ang="0">
                <a:pos x="612" y="82"/>
              </a:cxn>
              <a:cxn ang="0">
                <a:pos x="547" y="1"/>
              </a:cxn>
              <a:cxn ang="0">
                <a:pos x="444" y="78"/>
              </a:cxn>
              <a:cxn ang="0">
                <a:pos x="480" y="185"/>
              </a:cxn>
              <a:cxn ang="0">
                <a:pos x="387" y="278"/>
              </a:cxn>
              <a:cxn ang="0">
                <a:pos x="313" y="383"/>
              </a:cxn>
              <a:cxn ang="0">
                <a:pos x="297" y="633"/>
              </a:cxn>
              <a:cxn ang="0">
                <a:pos x="315" y="677"/>
              </a:cxn>
              <a:cxn ang="0">
                <a:pos x="338" y="700"/>
              </a:cxn>
              <a:cxn ang="0">
                <a:pos x="347" y="741"/>
              </a:cxn>
              <a:cxn ang="0">
                <a:pos x="306" y="961"/>
              </a:cxn>
              <a:cxn ang="0">
                <a:pos x="242" y="1002"/>
              </a:cxn>
              <a:cxn ang="0">
                <a:pos x="77" y="1179"/>
              </a:cxn>
              <a:cxn ang="0">
                <a:pos x="10" y="1201"/>
              </a:cxn>
              <a:cxn ang="0">
                <a:pos x="42" y="1314"/>
              </a:cxn>
              <a:cxn ang="0">
                <a:pos x="118" y="1357"/>
              </a:cxn>
              <a:cxn ang="0">
                <a:pos x="118" y="1262"/>
              </a:cxn>
              <a:cxn ang="0">
                <a:pos x="129" y="1226"/>
              </a:cxn>
              <a:cxn ang="0">
                <a:pos x="286" y="1057"/>
              </a:cxn>
              <a:cxn ang="0">
                <a:pos x="367" y="1004"/>
              </a:cxn>
              <a:cxn ang="0">
                <a:pos x="418" y="943"/>
              </a:cxn>
              <a:cxn ang="0">
                <a:pos x="501" y="818"/>
              </a:cxn>
              <a:cxn ang="0">
                <a:pos x="531" y="781"/>
              </a:cxn>
              <a:cxn ang="0">
                <a:pos x="579" y="777"/>
              </a:cxn>
              <a:cxn ang="0">
                <a:pos x="660" y="881"/>
              </a:cxn>
              <a:cxn ang="0">
                <a:pos x="541" y="1041"/>
              </a:cxn>
              <a:cxn ang="0">
                <a:pos x="569" y="1135"/>
              </a:cxn>
              <a:cxn ang="0">
                <a:pos x="674" y="1190"/>
              </a:cxn>
              <a:cxn ang="0">
                <a:pos x="654" y="1094"/>
              </a:cxn>
              <a:cxn ang="0">
                <a:pos x="650" y="1063"/>
              </a:cxn>
              <a:cxn ang="0">
                <a:pos x="790" y="838"/>
              </a:cxn>
              <a:cxn ang="0">
                <a:pos x="803" y="725"/>
              </a:cxn>
              <a:cxn ang="0">
                <a:pos x="362" y="606"/>
              </a:cxn>
              <a:cxn ang="0">
                <a:pos x="351" y="619"/>
              </a:cxn>
              <a:cxn ang="0">
                <a:pos x="354" y="523"/>
              </a:cxn>
              <a:cxn ang="0">
                <a:pos x="390" y="394"/>
              </a:cxn>
              <a:cxn ang="0">
                <a:pos x="415" y="545"/>
              </a:cxn>
            </a:cxnLst>
            <a:rect l="0" t="0" r="r" b="b"/>
            <a:pathLst>
              <a:path w="837" h="1386">
                <a:moveTo>
                  <a:pt x="803" y="725"/>
                </a:moveTo>
                <a:cubicBezTo>
                  <a:pt x="768" y="706"/>
                  <a:pt x="688" y="656"/>
                  <a:pt x="688" y="656"/>
                </a:cubicBezTo>
                <a:cubicBezTo>
                  <a:pt x="688" y="656"/>
                  <a:pt x="607" y="617"/>
                  <a:pt x="593" y="614"/>
                </a:cubicBezTo>
                <a:cubicBezTo>
                  <a:pt x="580" y="611"/>
                  <a:pt x="612" y="533"/>
                  <a:pt x="621" y="526"/>
                </a:cubicBezTo>
                <a:cubicBezTo>
                  <a:pt x="630" y="518"/>
                  <a:pt x="670" y="460"/>
                  <a:pt x="673" y="439"/>
                </a:cubicBezTo>
                <a:cubicBezTo>
                  <a:pt x="677" y="418"/>
                  <a:pt x="699" y="330"/>
                  <a:pt x="699" y="330"/>
                </a:cubicBezTo>
                <a:cubicBezTo>
                  <a:pt x="699" y="330"/>
                  <a:pt x="711" y="316"/>
                  <a:pt x="712" y="304"/>
                </a:cubicBezTo>
                <a:cubicBezTo>
                  <a:pt x="713" y="292"/>
                  <a:pt x="722" y="281"/>
                  <a:pt x="712" y="269"/>
                </a:cubicBezTo>
                <a:cubicBezTo>
                  <a:pt x="705" y="261"/>
                  <a:pt x="707" y="251"/>
                  <a:pt x="697" y="257"/>
                </a:cubicBezTo>
                <a:cubicBezTo>
                  <a:pt x="694" y="259"/>
                  <a:pt x="692" y="245"/>
                  <a:pt x="680" y="254"/>
                </a:cubicBezTo>
                <a:cubicBezTo>
                  <a:pt x="678" y="255"/>
                  <a:pt x="675" y="244"/>
                  <a:pt x="664" y="258"/>
                </a:cubicBezTo>
                <a:cubicBezTo>
                  <a:pt x="649" y="276"/>
                  <a:pt x="650" y="282"/>
                  <a:pt x="656" y="298"/>
                </a:cubicBezTo>
                <a:cubicBezTo>
                  <a:pt x="662" y="313"/>
                  <a:pt x="672" y="319"/>
                  <a:pt x="631" y="397"/>
                </a:cubicBezTo>
                <a:cubicBezTo>
                  <a:pt x="631" y="397"/>
                  <a:pt x="630" y="318"/>
                  <a:pt x="603" y="267"/>
                </a:cubicBezTo>
                <a:cubicBezTo>
                  <a:pt x="577" y="218"/>
                  <a:pt x="583" y="213"/>
                  <a:pt x="583" y="213"/>
                </a:cubicBezTo>
                <a:cubicBezTo>
                  <a:pt x="591" y="190"/>
                  <a:pt x="591" y="190"/>
                  <a:pt x="591" y="190"/>
                </a:cubicBezTo>
                <a:cubicBezTo>
                  <a:pt x="591" y="190"/>
                  <a:pt x="593" y="189"/>
                  <a:pt x="595" y="189"/>
                </a:cubicBezTo>
                <a:cubicBezTo>
                  <a:pt x="599" y="189"/>
                  <a:pt x="602" y="189"/>
                  <a:pt x="604" y="188"/>
                </a:cubicBezTo>
                <a:cubicBezTo>
                  <a:pt x="613" y="185"/>
                  <a:pt x="639" y="181"/>
                  <a:pt x="627" y="157"/>
                </a:cubicBezTo>
                <a:cubicBezTo>
                  <a:pt x="627" y="157"/>
                  <a:pt x="634" y="148"/>
                  <a:pt x="633" y="144"/>
                </a:cubicBezTo>
                <a:cubicBezTo>
                  <a:pt x="632" y="142"/>
                  <a:pt x="630" y="141"/>
                  <a:pt x="628" y="141"/>
                </a:cubicBezTo>
                <a:cubicBezTo>
                  <a:pt x="628" y="140"/>
                  <a:pt x="628" y="139"/>
                  <a:pt x="628" y="138"/>
                </a:cubicBezTo>
                <a:cubicBezTo>
                  <a:pt x="630" y="136"/>
                  <a:pt x="632" y="133"/>
                  <a:pt x="631" y="132"/>
                </a:cubicBezTo>
                <a:cubicBezTo>
                  <a:pt x="630" y="129"/>
                  <a:pt x="627" y="121"/>
                  <a:pt x="627" y="121"/>
                </a:cubicBezTo>
                <a:cubicBezTo>
                  <a:pt x="627" y="121"/>
                  <a:pt x="638" y="112"/>
                  <a:pt x="631" y="104"/>
                </a:cubicBezTo>
                <a:cubicBezTo>
                  <a:pt x="623" y="97"/>
                  <a:pt x="610" y="93"/>
                  <a:pt x="612" y="82"/>
                </a:cubicBezTo>
                <a:cubicBezTo>
                  <a:pt x="613" y="71"/>
                  <a:pt x="618" y="51"/>
                  <a:pt x="605" y="36"/>
                </a:cubicBezTo>
                <a:cubicBezTo>
                  <a:pt x="592" y="21"/>
                  <a:pt x="591" y="2"/>
                  <a:pt x="547" y="1"/>
                </a:cubicBezTo>
                <a:cubicBezTo>
                  <a:pt x="507" y="0"/>
                  <a:pt x="473" y="7"/>
                  <a:pt x="455" y="43"/>
                </a:cubicBezTo>
                <a:cubicBezTo>
                  <a:pt x="445" y="59"/>
                  <a:pt x="443" y="75"/>
                  <a:pt x="444" y="78"/>
                </a:cubicBezTo>
                <a:cubicBezTo>
                  <a:pt x="444" y="78"/>
                  <a:pt x="436" y="139"/>
                  <a:pt x="478" y="168"/>
                </a:cubicBezTo>
                <a:cubicBezTo>
                  <a:pt x="478" y="168"/>
                  <a:pt x="494" y="182"/>
                  <a:pt x="480" y="185"/>
                </a:cubicBezTo>
                <a:cubicBezTo>
                  <a:pt x="465" y="189"/>
                  <a:pt x="440" y="217"/>
                  <a:pt x="429" y="235"/>
                </a:cubicBezTo>
                <a:cubicBezTo>
                  <a:pt x="417" y="253"/>
                  <a:pt x="411" y="255"/>
                  <a:pt x="387" y="278"/>
                </a:cubicBezTo>
                <a:cubicBezTo>
                  <a:pt x="363" y="302"/>
                  <a:pt x="344" y="343"/>
                  <a:pt x="333" y="353"/>
                </a:cubicBezTo>
                <a:cubicBezTo>
                  <a:pt x="322" y="362"/>
                  <a:pt x="315" y="361"/>
                  <a:pt x="313" y="383"/>
                </a:cubicBezTo>
                <a:cubicBezTo>
                  <a:pt x="310" y="405"/>
                  <a:pt x="289" y="429"/>
                  <a:pt x="295" y="510"/>
                </a:cubicBezTo>
                <a:cubicBezTo>
                  <a:pt x="300" y="592"/>
                  <a:pt x="298" y="622"/>
                  <a:pt x="297" y="633"/>
                </a:cubicBezTo>
                <a:cubicBezTo>
                  <a:pt x="296" y="643"/>
                  <a:pt x="300" y="658"/>
                  <a:pt x="303" y="666"/>
                </a:cubicBezTo>
                <a:cubicBezTo>
                  <a:pt x="306" y="674"/>
                  <a:pt x="315" y="677"/>
                  <a:pt x="315" y="677"/>
                </a:cubicBezTo>
                <a:cubicBezTo>
                  <a:pt x="315" y="677"/>
                  <a:pt x="323" y="680"/>
                  <a:pt x="324" y="697"/>
                </a:cubicBezTo>
                <a:cubicBezTo>
                  <a:pt x="324" y="697"/>
                  <a:pt x="333" y="706"/>
                  <a:pt x="338" y="700"/>
                </a:cubicBezTo>
                <a:cubicBezTo>
                  <a:pt x="338" y="700"/>
                  <a:pt x="343" y="708"/>
                  <a:pt x="351" y="707"/>
                </a:cubicBezTo>
                <a:cubicBezTo>
                  <a:pt x="349" y="719"/>
                  <a:pt x="347" y="732"/>
                  <a:pt x="347" y="741"/>
                </a:cubicBezTo>
                <a:cubicBezTo>
                  <a:pt x="348" y="768"/>
                  <a:pt x="347" y="846"/>
                  <a:pt x="343" y="863"/>
                </a:cubicBezTo>
                <a:cubicBezTo>
                  <a:pt x="339" y="880"/>
                  <a:pt x="349" y="907"/>
                  <a:pt x="306" y="961"/>
                </a:cubicBezTo>
                <a:cubicBezTo>
                  <a:pt x="306" y="961"/>
                  <a:pt x="305" y="962"/>
                  <a:pt x="305" y="963"/>
                </a:cubicBezTo>
                <a:cubicBezTo>
                  <a:pt x="289" y="971"/>
                  <a:pt x="265" y="985"/>
                  <a:pt x="242" y="1002"/>
                </a:cubicBezTo>
                <a:cubicBezTo>
                  <a:pt x="204" y="1029"/>
                  <a:pt x="182" y="1047"/>
                  <a:pt x="146" y="1099"/>
                </a:cubicBezTo>
                <a:cubicBezTo>
                  <a:pt x="110" y="1151"/>
                  <a:pt x="82" y="1179"/>
                  <a:pt x="77" y="1179"/>
                </a:cubicBezTo>
                <a:cubicBezTo>
                  <a:pt x="72" y="1179"/>
                  <a:pt x="79" y="1171"/>
                  <a:pt x="48" y="1183"/>
                </a:cubicBezTo>
                <a:cubicBezTo>
                  <a:pt x="16" y="1196"/>
                  <a:pt x="14" y="1201"/>
                  <a:pt x="10" y="1201"/>
                </a:cubicBezTo>
                <a:cubicBezTo>
                  <a:pt x="6" y="1201"/>
                  <a:pt x="0" y="1202"/>
                  <a:pt x="3" y="1215"/>
                </a:cubicBezTo>
                <a:cubicBezTo>
                  <a:pt x="7" y="1228"/>
                  <a:pt x="31" y="1291"/>
                  <a:pt x="42" y="1314"/>
                </a:cubicBezTo>
                <a:cubicBezTo>
                  <a:pt x="53" y="1337"/>
                  <a:pt x="81" y="1386"/>
                  <a:pt x="100" y="1386"/>
                </a:cubicBezTo>
                <a:cubicBezTo>
                  <a:pt x="120" y="1385"/>
                  <a:pt x="119" y="1370"/>
                  <a:pt x="118" y="1357"/>
                </a:cubicBezTo>
                <a:cubicBezTo>
                  <a:pt x="118" y="1344"/>
                  <a:pt x="111" y="1331"/>
                  <a:pt x="112" y="1327"/>
                </a:cubicBezTo>
                <a:cubicBezTo>
                  <a:pt x="114" y="1323"/>
                  <a:pt x="113" y="1270"/>
                  <a:pt x="118" y="1262"/>
                </a:cubicBezTo>
                <a:cubicBezTo>
                  <a:pt x="123" y="1254"/>
                  <a:pt x="141" y="1247"/>
                  <a:pt x="135" y="1235"/>
                </a:cubicBezTo>
                <a:cubicBezTo>
                  <a:pt x="130" y="1223"/>
                  <a:pt x="129" y="1226"/>
                  <a:pt x="129" y="1226"/>
                </a:cubicBezTo>
                <a:cubicBezTo>
                  <a:pt x="129" y="1226"/>
                  <a:pt x="144" y="1187"/>
                  <a:pt x="158" y="1179"/>
                </a:cubicBezTo>
                <a:cubicBezTo>
                  <a:pt x="173" y="1170"/>
                  <a:pt x="271" y="1085"/>
                  <a:pt x="286" y="1057"/>
                </a:cubicBezTo>
                <a:cubicBezTo>
                  <a:pt x="301" y="1030"/>
                  <a:pt x="330" y="1035"/>
                  <a:pt x="341" y="1026"/>
                </a:cubicBezTo>
                <a:cubicBezTo>
                  <a:pt x="352" y="1016"/>
                  <a:pt x="367" y="1004"/>
                  <a:pt x="367" y="1004"/>
                </a:cubicBezTo>
                <a:cubicBezTo>
                  <a:pt x="367" y="1004"/>
                  <a:pt x="388" y="990"/>
                  <a:pt x="403" y="966"/>
                </a:cubicBezTo>
                <a:cubicBezTo>
                  <a:pt x="408" y="960"/>
                  <a:pt x="414" y="952"/>
                  <a:pt x="418" y="943"/>
                </a:cubicBezTo>
                <a:cubicBezTo>
                  <a:pt x="441" y="898"/>
                  <a:pt x="477" y="841"/>
                  <a:pt x="477" y="841"/>
                </a:cubicBezTo>
                <a:cubicBezTo>
                  <a:pt x="501" y="818"/>
                  <a:pt x="501" y="818"/>
                  <a:pt x="501" y="818"/>
                </a:cubicBezTo>
                <a:cubicBezTo>
                  <a:pt x="508" y="795"/>
                  <a:pt x="508" y="795"/>
                  <a:pt x="508" y="795"/>
                </a:cubicBezTo>
                <a:cubicBezTo>
                  <a:pt x="508" y="795"/>
                  <a:pt x="516" y="770"/>
                  <a:pt x="531" y="781"/>
                </a:cubicBezTo>
                <a:cubicBezTo>
                  <a:pt x="547" y="792"/>
                  <a:pt x="554" y="799"/>
                  <a:pt x="554" y="799"/>
                </a:cubicBezTo>
                <a:cubicBezTo>
                  <a:pt x="554" y="799"/>
                  <a:pt x="569" y="777"/>
                  <a:pt x="579" y="777"/>
                </a:cubicBezTo>
                <a:cubicBezTo>
                  <a:pt x="589" y="776"/>
                  <a:pt x="668" y="772"/>
                  <a:pt x="701" y="789"/>
                </a:cubicBezTo>
                <a:cubicBezTo>
                  <a:pt x="701" y="789"/>
                  <a:pt x="666" y="845"/>
                  <a:pt x="660" y="881"/>
                </a:cubicBezTo>
                <a:cubicBezTo>
                  <a:pt x="653" y="916"/>
                  <a:pt x="611" y="1008"/>
                  <a:pt x="602" y="1010"/>
                </a:cubicBezTo>
                <a:cubicBezTo>
                  <a:pt x="594" y="1012"/>
                  <a:pt x="568" y="1015"/>
                  <a:pt x="541" y="1041"/>
                </a:cubicBezTo>
                <a:cubicBezTo>
                  <a:pt x="541" y="1041"/>
                  <a:pt x="528" y="1038"/>
                  <a:pt x="528" y="1052"/>
                </a:cubicBezTo>
                <a:cubicBezTo>
                  <a:pt x="527" y="1067"/>
                  <a:pt x="561" y="1115"/>
                  <a:pt x="569" y="1135"/>
                </a:cubicBezTo>
                <a:cubicBezTo>
                  <a:pt x="577" y="1156"/>
                  <a:pt x="619" y="1219"/>
                  <a:pt x="653" y="1220"/>
                </a:cubicBezTo>
                <a:cubicBezTo>
                  <a:pt x="687" y="1221"/>
                  <a:pt x="677" y="1205"/>
                  <a:pt x="674" y="1190"/>
                </a:cubicBezTo>
                <a:cubicBezTo>
                  <a:pt x="671" y="1176"/>
                  <a:pt x="664" y="1162"/>
                  <a:pt x="664" y="1162"/>
                </a:cubicBezTo>
                <a:cubicBezTo>
                  <a:pt x="664" y="1162"/>
                  <a:pt x="654" y="1108"/>
                  <a:pt x="654" y="1094"/>
                </a:cubicBezTo>
                <a:cubicBezTo>
                  <a:pt x="655" y="1079"/>
                  <a:pt x="674" y="1062"/>
                  <a:pt x="660" y="1062"/>
                </a:cubicBezTo>
                <a:cubicBezTo>
                  <a:pt x="654" y="1062"/>
                  <a:pt x="651" y="1063"/>
                  <a:pt x="650" y="1063"/>
                </a:cubicBezTo>
                <a:cubicBezTo>
                  <a:pt x="654" y="1052"/>
                  <a:pt x="671" y="1003"/>
                  <a:pt x="693" y="982"/>
                </a:cubicBezTo>
                <a:cubicBezTo>
                  <a:pt x="719" y="957"/>
                  <a:pt x="783" y="864"/>
                  <a:pt x="790" y="838"/>
                </a:cubicBezTo>
                <a:cubicBezTo>
                  <a:pt x="796" y="812"/>
                  <a:pt x="825" y="799"/>
                  <a:pt x="823" y="772"/>
                </a:cubicBezTo>
                <a:cubicBezTo>
                  <a:pt x="820" y="745"/>
                  <a:pt x="837" y="743"/>
                  <a:pt x="803" y="725"/>
                </a:cubicBezTo>
                <a:close/>
                <a:moveTo>
                  <a:pt x="415" y="545"/>
                </a:moveTo>
                <a:cubicBezTo>
                  <a:pt x="386" y="590"/>
                  <a:pt x="369" y="590"/>
                  <a:pt x="362" y="606"/>
                </a:cubicBezTo>
                <a:cubicBezTo>
                  <a:pt x="360" y="610"/>
                  <a:pt x="359" y="616"/>
                  <a:pt x="359" y="622"/>
                </a:cubicBezTo>
                <a:cubicBezTo>
                  <a:pt x="357" y="621"/>
                  <a:pt x="354" y="620"/>
                  <a:pt x="351" y="619"/>
                </a:cubicBezTo>
                <a:cubicBezTo>
                  <a:pt x="351" y="619"/>
                  <a:pt x="341" y="618"/>
                  <a:pt x="346" y="586"/>
                </a:cubicBezTo>
                <a:cubicBezTo>
                  <a:pt x="351" y="553"/>
                  <a:pt x="354" y="528"/>
                  <a:pt x="354" y="523"/>
                </a:cubicBezTo>
                <a:cubicBezTo>
                  <a:pt x="355" y="518"/>
                  <a:pt x="375" y="462"/>
                  <a:pt x="377" y="444"/>
                </a:cubicBezTo>
                <a:cubicBezTo>
                  <a:pt x="380" y="426"/>
                  <a:pt x="380" y="398"/>
                  <a:pt x="390" y="394"/>
                </a:cubicBezTo>
                <a:cubicBezTo>
                  <a:pt x="400" y="390"/>
                  <a:pt x="426" y="379"/>
                  <a:pt x="426" y="379"/>
                </a:cubicBezTo>
                <a:cubicBezTo>
                  <a:pt x="426" y="379"/>
                  <a:pt x="444" y="500"/>
                  <a:pt x="415" y="545"/>
                </a:cubicBezTo>
                <a:close/>
              </a:path>
            </a:pathLst>
          </a:custGeom>
          <a:solidFill>
            <a:srgbClr val="579FD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162F28B-0100-D547-84CE-49D58BEA343C}"/>
              </a:ext>
            </a:extLst>
          </p:cNvPr>
          <p:cNvSpPr>
            <a:spLocks/>
          </p:cNvSpPr>
          <p:nvPr/>
        </p:nvSpPr>
        <p:spPr bwMode="gray">
          <a:xfrm>
            <a:off x="834054" y="3211527"/>
            <a:ext cx="405265" cy="331486"/>
          </a:xfrm>
          <a:custGeom>
            <a:avLst/>
            <a:gdLst/>
            <a:ahLst/>
            <a:cxnLst>
              <a:cxn ang="0">
                <a:pos x="688" y="516"/>
              </a:cxn>
              <a:cxn ang="0">
                <a:pos x="655" y="499"/>
              </a:cxn>
              <a:cxn ang="0">
                <a:pos x="626" y="489"/>
              </a:cxn>
              <a:cxn ang="0">
                <a:pos x="581" y="450"/>
              </a:cxn>
              <a:cxn ang="0">
                <a:pos x="571" y="420"/>
              </a:cxn>
              <a:cxn ang="0">
                <a:pos x="542" y="379"/>
              </a:cxn>
              <a:cxn ang="0">
                <a:pos x="518" y="252"/>
              </a:cxn>
              <a:cxn ang="0">
                <a:pos x="506" y="200"/>
              </a:cxn>
              <a:cxn ang="0">
                <a:pos x="513" y="200"/>
              </a:cxn>
              <a:cxn ang="0">
                <a:pos x="523" y="211"/>
              </a:cxn>
              <a:cxn ang="0">
                <a:pos x="554" y="225"/>
              </a:cxn>
              <a:cxn ang="0">
                <a:pos x="637" y="237"/>
              </a:cxn>
              <a:cxn ang="0">
                <a:pos x="619" y="99"/>
              </a:cxn>
              <a:cxn ang="0">
                <a:pos x="518" y="57"/>
              </a:cxn>
              <a:cxn ang="0">
                <a:pos x="294" y="37"/>
              </a:cxn>
              <a:cxn ang="0">
                <a:pos x="93" y="211"/>
              </a:cxn>
              <a:cxn ang="0">
                <a:pos x="131" y="369"/>
              </a:cxn>
              <a:cxn ang="0">
                <a:pos x="84" y="382"/>
              </a:cxn>
              <a:cxn ang="0">
                <a:pos x="27" y="365"/>
              </a:cxn>
              <a:cxn ang="0">
                <a:pos x="2" y="479"/>
              </a:cxn>
              <a:cxn ang="0">
                <a:pos x="59" y="536"/>
              </a:cxn>
              <a:cxn ang="0">
                <a:pos x="89" y="451"/>
              </a:cxn>
              <a:cxn ang="0">
                <a:pos x="118" y="447"/>
              </a:cxn>
              <a:cxn ang="0">
                <a:pos x="161" y="518"/>
              </a:cxn>
              <a:cxn ang="0">
                <a:pos x="312" y="552"/>
              </a:cxn>
              <a:cxn ang="0">
                <a:pos x="278" y="510"/>
              </a:cxn>
              <a:cxn ang="0">
                <a:pos x="310" y="493"/>
              </a:cxn>
              <a:cxn ang="0">
                <a:pos x="395" y="430"/>
              </a:cxn>
              <a:cxn ang="0">
                <a:pos x="440" y="368"/>
              </a:cxn>
              <a:cxn ang="0">
                <a:pos x="559" y="503"/>
              </a:cxn>
              <a:cxn ang="0">
                <a:pos x="541" y="555"/>
              </a:cxn>
              <a:cxn ang="0">
                <a:pos x="615" y="531"/>
              </a:cxn>
              <a:cxn ang="0">
                <a:pos x="639" y="559"/>
              </a:cxn>
              <a:cxn ang="0">
                <a:pos x="666" y="586"/>
              </a:cxn>
              <a:cxn ang="0">
                <a:pos x="651" y="544"/>
              </a:cxn>
              <a:cxn ang="0">
                <a:pos x="684" y="551"/>
              </a:cxn>
              <a:cxn ang="0">
                <a:pos x="712" y="548"/>
              </a:cxn>
              <a:cxn ang="0">
                <a:pos x="726" y="536"/>
              </a:cxn>
            </a:cxnLst>
            <a:rect l="0" t="0" r="r" b="b"/>
            <a:pathLst>
              <a:path w="727" h="593">
                <a:moveTo>
                  <a:pt x="712" y="530"/>
                </a:moveTo>
                <a:cubicBezTo>
                  <a:pt x="708" y="529"/>
                  <a:pt x="688" y="516"/>
                  <a:pt x="688" y="516"/>
                </a:cubicBezTo>
                <a:cubicBezTo>
                  <a:pt x="688" y="516"/>
                  <a:pt x="683" y="511"/>
                  <a:pt x="677" y="508"/>
                </a:cubicBezTo>
                <a:cubicBezTo>
                  <a:pt x="670" y="504"/>
                  <a:pt x="658" y="502"/>
                  <a:pt x="655" y="499"/>
                </a:cubicBezTo>
                <a:cubicBezTo>
                  <a:pt x="651" y="497"/>
                  <a:pt x="645" y="493"/>
                  <a:pt x="628" y="489"/>
                </a:cubicBezTo>
                <a:cubicBezTo>
                  <a:pt x="628" y="489"/>
                  <a:pt x="627" y="489"/>
                  <a:pt x="626" y="489"/>
                </a:cubicBezTo>
                <a:cubicBezTo>
                  <a:pt x="620" y="483"/>
                  <a:pt x="613" y="478"/>
                  <a:pt x="604" y="475"/>
                </a:cubicBezTo>
                <a:cubicBezTo>
                  <a:pt x="604" y="475"/>
                  <a:pt x="595" y="464"/>
                  <a:pt x="581" y="450"/>
                </a:cubicBezTo>
                <a:cubicBezTo>
                  <a:pt x="567" y="435"/>
                  <a:pt x="562" y="422"/>
                  <a:pt x="562" y="422"/>
                </a:cubicBezTo>
                <a:cubicBezTo>
                  <a:pt x="562" y="422"/>
                  <a:pt x="569" y="424"/>
                  <a:pt x="571" y="420"/>
                </a:cubicBezTo>
                <a:cubicBezTo>
                  <a:pt x="573" y="416"/>
                  <a:pt x="572" y="410"/>
                  <a:pt x="567" y="409"/>
                </a:cubicBezTo>
                <a:cubicBezTo>
                  <a:pt x="562" y="409"/>
                  <a:pt x="542" y="379"/>
                  <a:pt x="542" y="379"/>
                </a:cubicBezTo>
                <a:cubicBezTo>
                  <a:pt x="542" y="379"/>
                  <a:pt x="527" y="330"/>
                  <a:pt x="511" y="313"/>
                </a:cubicBezTo>
                <a:cubicBezTo>
                  <a:pt x="511" y="313"/>
                  <a:pt x="545" y="287"/>
                  <a:pt x="518" y="252"/>
                </a:cubicBezTo>
                <a:cubicBezTo>
                  <a:pt x="499" y="220"/>
                  <a:pt x="499" y="220"/>
                  <a:pt x="499" y="220"/>
                </a:cubicBezTo>
                <a:cubicBezTo>
                  <a:pt x="506" y="200"/>
                  <a:pt x="506" y="200"/>
                  <a:pt x="506" y="200"/>
                </a:cubicBezTo>
                <a:cubicBezTo>
                  <a:pt x="506" y="200"/>
                  <a:pt x="506" y="201"/>
                  <a:pt x="507" y="201"/>
                </a:cubicBezTo>
                <a:cubicBezTo>
                  <a:pt x="509" y="202"/>
                  <a:pt x="513" y="200"/>
                  <a:pt x="513" y="200"/>
                </a:cubicBezTo>
                <a:cubicBezTo>
                  <a:pt x="513" y="200"/>
                  <a:pt x="513" y="206"/>
                  <a:pt x="514" y="207"/>
                </a:cubicBezTo>
                <a:cubicBezTo>
                  <a:pt x="516" y="208"/>
                  <a:pt x="523" y="211"/>
                  <a:pt x="523" y="211"/>
                </a:cubicBezTo>
                <a:cubicBezTo>
                  <a:pt x="523" y="211"/>
                  <a:pt x="522" y="223"/>
                  <a:pt x="530" y="223"/>
                </a:cubicBezTo>
                <a:cubicBezTo>
                  <a:pt x="539" y="223"/>
                  <a:pt x="549" y="218"/>
                  <a:pt x="554" y="225"/>
                </a:cubicBezTo>
                <a:cubicBezTo>
                  <a:pt x="559" y="233"/>
                  <a:pt x="567" y="247"/>
                  <a:pt x="583" y="248"/>
                </a:cubicBezTo>
                <a:cubicBezTo>
                  <a:pt x="599" y="250"/>
                  <a:pt x="610" y="261"/>
                  <a:pt x="637" y="237"/>
                </a:cubicBezTo>
                <a:cubicBezTo>
                  <a:pt x="661" y="215"/>
                  <a:pt x="678" y="190"/>
                  <a:pt x="665" y="158"/>
                </a:cubicBezTo>
                <a:cubicBezTo>
                  <a:pt x="658" y="128"/>
                  <a:pt x="634" y="102"/>
                  <a:pt x="619" y="99"/>
                </a:cubicBezTo>
                <a:cubicBezTo>
                  <a:pt x="593" y="95"/>
                  <a:pt x="548" y="92"/>
                  <a:pt x="543" y="85"/>
                </a:cubicBezTo>
                <a:cubicBezTo>
                  <a:pt x="537" y="79"/>
                  <a:pt x="518" y="57"/>
                  <a:pt x="518" y="57"/>
                </a:cubicBezTo>
                <a:cubicBezTo>
                  <a:pt x="518" y="57"/>
                  <a:pt x="500" y="0"/>
                  <a:pt x="429" y="3"/>
                </a:cubicBezTo>
                <a:cubicBezTo>
                  <a:pt x="359" y="6"/>
                  <a:pt x="356" y="1"/>
                  <a:pt x="294" y="37"/>
                </a:cubicBezTo>
                <a:cubicBezTo>
                  <a:pt x="231" y="72"/>
                  <a:pt x="187" y="81"/>
                  <a:pt x="150" y="126"/>
                </a:cubicBezTo>
                <a:cubicBezTo>
                  <a:pt x="114" y="170"/>
                  <a:pt x="108" y="203"/>
                  <a:pt x="93" y="211"/>
                </a:cubicBezTo>
                <a:cubicBezTo>
                  <a:pt x="78" y="219"/>
                  <a:pt x="60" y="289"/>
                  <a:pt x="70" y="302"/>
                </a:cubicBezTo>
                <a:cubicBezTo>
                  <a:pt x="80" y="316"/>
                  <a:pt x="108" y="358"/>
                  <a:pt x="131" y="369"/>
                </a:cubicBezTo>
                <a:cubicBezTo>
                  <a:pt x="153" y="379"/>
                  <a:pt x="163" y="398"/>
                  <a:pt x="163" y="398"/>
                </a:cubicBezTo>
                <a:cubicBezTo>
                  <a:pt x="84" y="382"/>
                  <a:pt x="84" y="382"/>
                  <a:pt x="84" y="382"/>
                </a:cubicBezTo>
                <a:cubicBezTo>
                  <a:pt x="84" y="382"/>
                  <a:pt x="94" y="373"/>
                  <a:pt x="77" y="368"/>
                </a:cubicBezTo>
                <a:cubicBezTo>
                  <a:pt x="60" y="363"/>
                  <a:pt x="27" y="365"/>
                  <a:pt x="27" y="365"/>
                </a:cubicBezTo>
                <a:cubicBezTo>
                  <a:pt x="27" y="365"/>
                  <a:pt x="10" y="357"/>
                  <a:pt x="10" y="384"/>
                </a:cubicBezTo>
                <a:cubicBezTo>
                  <a:pt x="10" y="411"/>
                  <a:pt x="0" y="464"/>
                  <a:pt x="2" y="479"/>
                </a:cubicBezTo>
                <a:cubicBezTo>
                  <a:pt x="4" y="495"/>
                  <a:pt x="9" y="571"/>
                  <a:pt x="33" y="570"/>
                </a:cubicBezTo>
                <a:cubicBezTo>
                  <a:pt x="56" y="568"/>
                  <a:pt x="61" y="549"/>
                  <a:pt x="59" y="536"/>
                </a:cubicBezTo>
                <a:cubicBezTo>
                  <a:pt x="58" y="524"/>
                  <a:pt x="63" y="509"/>
                  <a:pt x="63" y="509"/>
                </a:cubicBezTo>
                <a:cubicBezTo>
                  <a:pt x="63" y="509"/>
                  <a:pt x="81" y="452"/>
                  <a:pt x="89" y="451"/>
                </a:cubicBezTo>
                <a:cubicBezTo>
                  <a:pt x="98" y="450"/>
                  <a:pt x="110" y="448"/>
                  <a:pt x="110" y="448"/>
                </a:cubicBezTo>
                <a:cubicBezTo>
                  <a:pt x="118" y="447"/>
                  <a:pt x="118" y="447"/>
                  <a:pt x="118" y="447"/>
                </a:cubicBezTo>
                <a:cubicBezTo>
                  <a:pt x="118" y="447"/>
                  <a:pt x="102" y="462"/>
                  <a:pt x="115" y="480"/>
                </a:cubicBezTo>
                <a:cubicBezTo>
                  <a:pt x="129" y="498"/>
                  <a:pt x="150" y="512"/>
                  <a:pt x="161" y="518"/>
                </a:cubicBezTo>
                <a:cubicBezTo>
                  <a:pt x="172" y="524"/>
                  <a:pt x="206" y="563"/>
                  <a:pt x="225" y="570"/>
                </a:cubicBezTo>
                <a:cubicBezTo>
                  <a:pt x="243" y="576"/>
                  <a:pt x="306" y="569"/>
                  <a:pt x="312" y="552"/>
                </a:cubicBezTo>
                <a:cubicBezTo>
                  <a:pt x="317" y="536"/>
                  <a:pt x="322" y="524"/>
                  <a:pt x="302" y="516"/>
                </a:cubicBezTo>
                <a:cubicBezTo>
                  <a:pt x="282" y="509"/>
                  <a:pt x="278" y="510"/>
                  <a:pt x="278" y="510"/>
                </a:cubicBezTo>
                <a:cubicBezTo>
                  <a:pt x="257" y="474"/>
                  <a:pt x="257" y="474"/>
                  <a:pt x="257" y="474"/>
                </a:cubicBezTo>
                <a:cubicBezTo>
                  <a:pt x="257" y="474"/>
                  <a:pt x="304" y="494"/>
                  <a:pt x="310" y="493"/>
                </a:cubicBezTo>
                <a:cubicBezTo>
                  <a:pt x="316" y="492"/>
                  <a:pt x="372" y="511"/>
                  <a:pt x="387" y="492"/>
                </a:cubicBezTo>
                <a:cubicBezTo>
                  <a:pt x="402" y="473"/>
                  <a:pt x="417" y="453"/>
                  <a:pt x="395" y="430"/>
                </a:cubicBezTo>
                <a:cubicBezTo>
                  <a:pt x="373" y="407"/>
                  <a:pt x="372" y="396"/>
                  <a:pt x="372" y="396"/>
                </a:cubicBezTo>
                <a:cubicBezTo>
                  <a:pt x="372" y="396"/>
                  <a:pt x="440" y="377"/>
                  <a:pt x="440" y="368"/>
                </a:cubicBezTo>
                <a:cubicBezTo>
                  <a:pt x="440" y="368"/>
                  <a:pt x="510" y="449"/>
                  <a:pt x="538" y="470"/>
                </a:cubicBezTo>
                <a:cubicBezTo>
                  <a:pt x="565" y="491"/>
                  <a:pt x="557" y="488"/>
                  <a:pt x="559" y="503"/>
                </a:cubicBezTo>
                <a:cubicBezTo>
                  <a:pt x="561" y="518"/>
                  <a:pt x="559" y="538"/>
                  <a:pt x="548" y="540"/>
                </a:cubicBezTo>
                <a:cubicBezTo>
                  <a:pt x="537" y="543"/>
                  <a:pt x="533" y="556"/>
                  <a:pt x="541" y="555"/>
                </a:cubicBezTo>
                <a:cubicBezTo>
                  <a:pt x="550" y="554"/>
                  <a:pt x="557" y="557"/>
                  <a:pt x="567" y="550"/>
                </a:cubicBezTo>
                <a:cubicBezTo>
                  <a:pt x="576" y="544"/>
                  <a:pt x="593" y="514"/>
                  <a:pt x="615" y="531"/>
                </a:cubicBezTo>
                <a:cubicBezTo>
                  <a:pt x="620" y="535"/>
                  <a:pt x="624" y="537"/>
                  <a:pt x="628" y="539"/>
                </a:cubicBezTo>
                <a:cubicBezTo>
                  <a:pt x="634" y="544"/>
                  <a:pt x="638" y="549"/>
                  <a:pt x="639" y="559"/>
                </a:cubicBezTo>
                <a:cubicBezTo>
                  <a:pt x="640" y="569"/>
                  <a:pt x="649" y="589"/>
                  <a:pt x="658" y="591"/>
                </a:cubicBezTo>
                <a:cubicBezTo>
                  <a:pt x="666" y="593"/>
                  <a:pt x="666" y="586"/>
                  <a:pt x="666" y="586"/>
                </a:cubicBezTo>
                <a:cubicBezTo>
                  <a:pt x="666" y="586"/>
                  <a:pt x="655" y="570"/>
                  <a:pt x="655" y="564"/>
                </a:cubicBezTo>
                <a:cubicBezTo>
                  <a:pt x="655" y="556"/>
                  <a:pt x="651" y="544"/>
                  <a:pt x="651" y="544"/>
                </a:cubicBezTo>
                <a:cubicBezTo>
                  <a:pt x="651" y="544"/>
                  <a:pt x="653" y="531"/>
                  <a:pt x="657" y="533"/>
                </a:cubicBezTo>
                <a:cubicBezTo>
                  <a:pt x="661" y="535"/>
                  <a:pt x="676" y="544"/>
                  <a:pt x="684" y="551"/>
                </a:cubicBezTo>
                <a:cubicBezTo>
                  <a:pt x="695" y="560"/>
                  <a:pt x="711" y="564"/>
                  <a:pt x="715" y="561"/>
                </a:cubicBezTo>
                <a:cubicBezTo>
                  <a:pt x="720" y="557"/>
                  <a:pt x="724" y="555"/>
                  <a:pt x="712" y="548"/>
                </a:cubicBezTo>
                <a:cubicBezTo>
                  <a:pt x="700" y="541"/>
                  <a:pt x="698" y="539"/>
                  <a:pt x="698" y="539"/>
                </a:cubicBezTo>
                <a:cubicBezTo>
                  <a:pt x="698" y="539"/>
                  <a:pt x="727" y="553"/>
                  <a:pt x="726" y="536"/>
                </a:cubicBezTo>
                <a:cubicBezTo>
                  <a:pt x="726" y="536"/>
                  <a:pt x="727" y="534"/>
                  <a:pt x="712" y="53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8A19FB7E-9C3A-2F4C-80BE-7C1B8398193F}"/>
              </a:ext>
            </a:extLst>
          </p:cNvPr>
          <p:cNvSpPr>
            <a:spLocks noEditPoints="1"/>
          </p:cNvSpPr>
          <p:nvPr/>
        </p:nvSpPr>
        <p:spPr bwMode="gray">
          <a:xfrm>
            <a:off x="2167333" y="2041033"/>
            <a:ext cx="636244" cy="675309"/>
          </a:xfrm>
          <a:custGeom>
            <a:avLst/>
            <a:gdLst/>
            <a:ahLst/>
            <a:cxnLst>
              <a:cxn ang="0">
                <a:pos x="773" y="787"/>
              </a:cxn>
              <a:cxn ang="0">
                <a:pos x="742" y="760"/>
              </a:cxn>
              <a:cxn ang="0">
                <a:pos x="687" y="717"/>
              </a:cxn>
              <a:cxn ang="0">
                <a:pos x="681" y="645"/>
              </a:cxn>
              <a:cxn ang="0">
                <a:pos x="688" y="636"/>
              </a:cxn>
              <a:cxn ang="0">
                <a:pos x="664" y="613"/>
              </a:cxn>
              <a:cxn ang="0">
                <a:pos x="645" y="546"/>
              </a:cxn>
              <a:cxn ang="0">
                <a:pos x="612" y="326"/>
              </a:cxn>
              <a:cxn ang="0">
                <a:pos x="666" y="195"/>
              </a:cxn>
              <a:cxn ang="0">
                <a:pos x="735" y="181"/>
              </a:cxn>
              <a:cxn ang="0">
                <a:pos x="740" y="166"/>
              </a:cxn>
              <a:cxn ang="0">
                <a:pos x="747" y="150"/>
              </a:cxn>
              <a:cxn ang="0">
                <a:pos x="745" y="110"/>
              </a:cxn>
              <a:cxn ang="0">
                <a:pos x="713" y="19"/>
              </a:cxn>
              <a:cxn ang="0">
                <a:pos x="589" y="112"/>
              </a:cxn>
              <a:cxn ang="0">
                <a:pos x="432" y="159"/>
              </a:cxn>
              <a:cxn ang="0">
                <a:pos x="244" y="279"/>
              </a:cxn>
              <a:cxn ang="0">
                <a:pos x="198" y="477"/>
              </a:cxn>
              <a:cxn ang="0">
                <a:pos x="294" y="604"/>
              </a:cxn>
              <a:cxn ang="0">
                <a:pos x="142" y="581"/>
              </a:cxn>
              <a:cxn ang="0">
                <a:pos x="86" y="554"/>
              </a:cxn>
              <a:cxn ang="0">
                <a:pos x="6" y="699"/>
              </a:cxn>
              <a:cxn ang="0">
                <a:pos x="66" y="710"/>
              </a:cxn>
              <a:cxn ang="0">
                <a:pos x="118" y="649"/>
              </a:cxn>
              <a:cxn ang="0">
                <a:pos x="145" y="644"/>
              </a:cxn>
              <a:cxn ang="0">
                <a:pos x="207" y="699"/>
              </a:cxn>
              <a:cxn ang="0">
                <a:pos x="344" y="770"/>
              </a:cxn>
              <a:cxn ang="0">
                <a:pos x="421" y="712"/>
              </a:cxn>
              <a:cxn ang="0">
                <a:pos x="421" y="602"/>
              </a:cxn>
              <a:cxn ang="0">
                <a:pos x="562" y="569"/>
              </a:cxn>
              <a:cxn ang="0">
                <a:pos x="650" y="741"/>
              </a:cxn>
              <a:cxn ang="0">
                <a:pos x="641" y="799"/>
              </a:cxn>
              <a:cxn ang="0">
                <a:pos x="668" y="808"/>
              </a:cxn>
              <a:cxn ang="0">
                <a:pos x="701" y="818"/>
              </a:cxn>
              <a:cxn ang="0">
                <a:pos x="712" y="848"/>
              </a:cxn>
              <a:cxn ang="0">
                <a:pos x="725" y="807"/>
              </a:cxn>
              <a:cxn ang="0">
                <a:pos x="759" y="824"/>
              </a:cxn>
              <a:cxn ang="0">
                <a:pos x="785" y="829"/>
              </a:cxn>
              <a:cxn ang="0">
                <a:pos x="812" y="816"/>
              </a:cxn>
              <a:cxn ang="0">
                <a:pos x="446" y="489"/>
              </a:cxn>
              <a:cxn ang="0">
                <a:pos x="402" y="505"/>
              </a:cxn>
              <a:cxn ang="0">
                <a:pos x="448" y="489"/>
              </a:cxn>
              <a:cxn ang="0">
                <a:pos x="446" y="489"/>
              </a:cxn>
              <a:cxn ang="0">
                <a:pos x="501" y="382"/>
              </a:cxn>
              <a:cxn ang="0">
                <a:pos x="525" y="390"/>
              </a:cxn>
            </a:cxnLst>
            <a:rect l="0" t="0" r="r" b="b"/>
            <a:pathLst>
              <a:path w="815" h="856">
                <a:moveTo>
                  <a:pt x="798" y="808"/>
                </a:moveTo>
                <a:cubicBezTo>
                  <a:pt x="782" y="802"/>
                  <a:pt x="773" y="787"/>
                  <a:pt x="773" y="787"/>
                </a:cubicBezTo>
                <a:cubicBezTo>
                  <a:pt x="773" y="787"/>
                  <a:pt x="769" y="781"/>
                  <a:pt x="763" y="775"/>
                </a:cubicBezTo>
                <a:cubicBezTo>
                  <a:pt x="758" y="769"/>
                  <a:pt x="745" y="764"/>
                  <a:pt x="742" y="760"/>
                </a:cubicBezTo>
                <a:cubicBezTo>
                  <a:pt x="739" y="756"/>
                  <a:pt x="734" y="750"/>
                  <a:pt x="717" y="741"/>
                </a:cubicBezTo>
                <a:cubicBezTo>
                  <a:pt x="700" y="732"/>
                  <a:pt x="687" y="717"/>
                  <a:pt x="687" y="717"/>
                </a:cubicBezTo>
                <a:cubicBezTo>
                  <a:pt x="687" y="717"/>
                  <a:pt x="664" y="660"/>
                  <a:pt x="664" y="649"/>
                </a:cubicBezTo>
                <a:cubicBezTo>
                  <a:pt x="664" y="649"/>
                  <a:pt x="682" y="654"/>
                  <a:pt x="681" y="645"/>
                </a:cubicBezTo>
                <a:cubicBezTo>
                  <a:pt x="681" y="645"/>
                  <a:pt x="675" y="638"/>
                  <a:pt x="674" y="635"/>
                </a:cubicBezTo>
                <a:cubicBezTo>
                  <a:pt x="674" y="635"/>
                  <a:pt x="686" y="638"/>
                  <a:pt x="688" y="636"/>
                </a:cubicBezTo>
                <a:cubicBezTo>
                  <a:pt x="689" y="633"/>
                  <a:pt x="690" y="628"/>
                  <a:pt x="683" y="627"/>
                </a:cubicBezTo>
                <a:cubicBezTo>
                  <a:pt x="675" y="627"/>
                  <a:pt x="665" y="616"/>
                  <a:pt x="664" y="613"/>
                </a:cubicBezTo>
                <a:cubicBezTo>
                  <a:pt x="663" y="609"/>
                  <a:pt x="653" y="600"/>
                  <a:pt x="653" y="600"/>
                </a:cubicBezTo>
                <a:cubicBezTo>
                  <a:pt x="653" y="600"/>
                  <a:pt x="645" y="564"/>
                  <a:pt x="645" y="546"/>
                </a:cubicBezTo>
                <a:cubicBezTo>
                  <a:pt x="645" y="528"/>
                  <a:pt x="622" y="468"/>
                  <a:pt x="618" y="457"/>
                </a:cubicBezTo>
                <a:cubicBezTo>
                  <a:pt x="614" y="445"/>
                  <a:pt x="604" y="351"/>
                  <a:pt x="612" y="326"/>
                </a:cubicBezTo>
                <a:cubicBezTo>
                  <a:pt x="619" y="300"/>
                  <a:pt x="642" y="242"/>
                  <a:pt x="623" y="211"/>
                </a:cubicBezTo>
                <a:cubicBezTo>
                  <a:pt x="623" y="211"/>
                  <a:pt x="658" y="202"/>
                  <a:pt x="666" y="195"/>
                </a:cubicBezTo>
                <a:cubicBezTo>
                  <a:pt x="673" y="187"/>
                  <a:pt x="698" y="201"/>
                  <a:pt x="706" y="201"/>
                </a:cubicBezTo>
                <a:cubicBezTo>
                  <a:pt x="714" y="201"/>
                  <a:pt x="738" y="206"/>
                  <a:pt x="735" y="181"/>
                </a:cubicBezTo>
                <a:cubicBezTo>
                  <a:pt x="735" y="181"/>
                  <a:pt x="744" y="175"/>
                  <a:pt x="744" y="172"/>
                </a:cubicBezTo>
                <a:cubicBezTo>
                  <a:pt x="744" y="169"/>
                  <a:pt x="740" y="166"/>
                  <a:pt x="740" y="166"/>
                </a:cubicBezTo>
                <a:cubicBezTo>
                  <a:pt x="740" y="166"/>
                  <a:pt x="747" y="163"/>
                  <a:pt x="747" y="160"/>
                </a:cubicBezTo>
                <a:cubicBezTo>
                  <a:pt x="747" y="158"/>
                  <a:pt x="747" y="150"/>
                  <a:pt x="747" y="150"/>
                </a:cubicBezTo>
                <a:cubicBezTo>
                  <a:pt x="747" y="150"/>
                  <a:pt x="759" y="145"/>
                  <a:pt x="755" y="136"/>
                </a:cubicBezTo>
                <a:cubicBezTo>
                  <a:pt x="751" y="127"/>
                  <a:pt x="740" y="119"/>
                  <a:pt x="745" y="110"/>
                </a:cubicBezTo>
                <a:cubicBezTo>
                  <a:pt x="750" y="101"/>
                  <a:pt x="760" y="85"/>
                  <a:pt x="753" y="68"/>
                </a:cubicBezTo>
                <a:cubicBezTo>
                  <a:pt x="747" y="51"/>
                  <a:pt x="752" y="33"/>
                  <a:pt x="713" y="19"/>
                </a:cubicBezTo>
                <a:cubicBezTo>
                  <a:pt x="675" y="4"/>
                  <a:pt x="639" y="0"/>
                  <a:pt x="610" y="37"/>
                </a:cubicBezTo>
                <a:cubicBezTo>
                  <a:pt x="591" y="62"/>
                  <a:pt x="589" y="112"/>
                  <a:pt x="589" y="112"/>
                </a:cubicBezTo>
                <a:cubicBezTo>
                  <a:pt x="589" y="112"/>
                  <a:pt x="585" y="123"/>
                  <a:pt x="567" y="127"/>
                </a:cubicBezTo>
                <a:cubicBezTo>
                  <a:pt x="549" y="130"/>
                  <a:pt x="479" y="129"/>
                  <a:pt x="432" y="159"/>
                </a:cubicBezTo>
                <a:cubicBezTo>
                  <a:pt x="385" y="188"/>
                  <a:pt x="340" y="196"/>
                  <a:pt x="325" y="209"/>
                </a:cubicBezTo>
                <a:cubicBezTo>
                  <a:pt x="309" y="221"/>
                  <a:pt x="253" y="271"/>
                  <a:pt x="244" y="279"/>
                </a:cubicBezTo>
                <a:cubicBezTo>
                  <a:pt x="235" y="287"/>
                  <a:pt x="198" y="328"/>
                  <a:pt x="188" y="334"/>
                </a:cubicBezTo>
                <a:cubicBezTo>
                  <a:pt x="178" y="340"/>
                  <a:pt x="132" y="429"/>
                  <a:pt x="198" y="477"/>
                </a:cubicBezTo>
                <a:cubicBezTo>
                  <a:pt x="198" y="477"/>
                  <a:pt x="233" y="511"/>
                  <a:pt x="246" y="541"/>
                </a:cubicBezTo>
                <a:cubicBezTo>
                  <a:pt x="259" y="572"/>
                  <a:pt x="294" y="604"/>
                  <a:pt x="294" y="604"/>
                </a:cubicBezTo>
                <a:cubicBezTo>
                  <a:pt x="294" y="604"/>
                  <a:pt x="298" y="613"/>
                  <a:pt x="224" y="602"/>
                </a:cubicBezTo>
                <a:cubicBezTo>
                  <a:pt x="224" y="602"/>
                  <a:pt x="152" y="595"/>
                  <a:pt x="142" y="581"/>
                </a:cubicBezTo>
                <a:cubicBezTo>
                  <a:pt x="132" y="568"/>
                  <a:pt x="136" y="569"/>
                  <a:pt x="124" y="563"/>
                </a:cubicBezTo>
                <a:cubicBezTo>
                  <a:pt x="112" y="556"/>
                  <a:pt x="94" y="554"/>
                  <a:pt x="86" y="554"/>
                </a:cubicBezTo>
                <a:cubicBezTo>
                  <a:pt x="79" y="554"/>
                  <a:pt x="72" y="545"/>
                  <a:pt x="64" y="554"/>
                </a:cubicBezTo>
                <a:cubicBezTo>
                  <a:pt x="56" y="563"/>
                  <a:pt x="0" y="659"/>
                  <a:pt x="6" y="699"/>
                </a:cubicBezTo>
                <a:cubicBezTo>
                  <a:pt x="13" y="738"/>
                  <a:pt x="23" y="760"/>
                  <a:pt x="45" y="750"/>
                </a:cubicBezTo>
                <a:cubicBezTo>
                  <a:pt x="66" y="740"/>
                  <a:pt x="66" y="716"/>
                  <a:pt x="66" y="710"/>
                </a:cubicBezTo>
                <a:cubicBezTo>
                  <a:pt x="66" y="704"/>
                  <a:pt x="75" y="691"/>
                  <a:pt x="78" y="688"/>
                </a:cubicBezTo>
                <a:cubicBezTo>
                  <a:pt x="81" y="685"/>
                  <a:pt x="113" y="649"/>
                  <a:pt x="118" y="649"/>
                </a:cubicBezTo>
                <a:cubicBezTo>
                  <a:pt x="123" y="649"/>
                  <a:pt x="137" y="654"/>
                  <a:pt x="140" y="649"/>
                </a:cubicBezTo>
                <a:cubicBezTo>
                  <a:pt x="142" y="645"/>
                  <a:pt x="145" y="644"/>
                  <a:pt x="145" y="644"/>
                </a:cubicBezTo>
                <a:cubicBezTo>
                  <a:pt x="145" y="644"/>
                  <a:pt x="212" y="661"/>
                  <a:pt x="217" y="669"/>
                </a:cubicBezTo>
                <a:cubicBezTo>
                  <a:pt x="223" y="677"/>
                  <a:pt x="199" y="688"/>
                  <a:pt x="207" y="699"/>
                </a:cubicBezTo>
                <a:cubicBezTo>
                  <a:pt x="215" y="711"/>
                  <a:pt x="223" y="722"/>
                  <a:pt x="270" y="740"/>
                </a:cubicBezTo>
                <a:cubicBezTo>
                  <a:pt x="317" y="757"/>
                  <a:pt x="331" y="771"/>
                  <a:pt x="344" y="770"/>
                </a:cubicBezTo>
                <a:cubicBezTo>
                  <a:pt x="356" y="769"/>
                  <a:pt x="423" y="765"/>
                  <a:pt x="432" y="744"/>
                </a:cubicBezTo>
                <a:cubicBezTo>
                  <a:pt x="441" y="724"/>
                  <a:pt x="426" y="712"/>
                  <a:pt x="421" y="712"/>
                </a:cubicBezTo>
                <a:cubicBezTo>
                  <a:pt x="417" y="712"/>
                  <a:pt x="428" y="691"/>
                  <a:pt x="428" y="685"/>
                </a:cubicBezTo>
                <a:cubicBezTo>
                  <a:pt x="428" y="679"/>
                  <a:pt x="424" y="605"/>
                  <a:pt x="421" y="602"/>
                </a:cubicBezTo>
                <a:cubicBezTo>
                  <a:pt x="419" y="599"/>
                  <a:pt x="535" y="548"/>
                  <a:pt x="548" y="531"/>
                </a:cubicBezTo>
                <a:cubicBezTo>
                  <a:pt x="548" y="531"/>
                  <a:pt x="557" y="545"/>
                  <a:pt x="562" y="569"/>
                </a:cubicBezTo>
                <a:cubicBezTo>
                  <a:pt x="566" y="594"/>
                  <a:pt x="613" y="668"/>
                  <a:pt x="623" y="693"/>
                </a:cubicBezTo>
                <a:cubicBezTo>
                  <a:pt x="633" y="717"/>
                  <a:pt x="648" y="727"/>
                  <a:pt x="650" y="741"/>
                </a:cubicBezTo>
                <a:cubicBezTo>
                  <a:pt x="652" y="755"/>
                  <a:pt x="660" y="773"/>
                  <a:pt x="660" y="773"/>
                </a:cubicBezTo>
                <a:cubicBezTo>
                  <a:pt x="660" y="773"/>
                  <a:pt x="657" y="797"/>
                  <a:pt x="641" y="799"/>
                </a:cubicBezTo>
                <a:cubicBezTo>
                  <a:pt x="641" y="799"/>
                  <a:pt x="631" y="805"/>
                  <a:pt x="643" y="809"/>
                </a:cubicBezTo>
                <a:cubicBezTo>
                  <a:pt x="654" y="813"/>
                  <a:pt x="665" y="814"/>
                  <a:pt x="668" y="808"/>
                </a:cubicBezTo>
                <a:cubicBezTo>
                  <a:pt x="671" y="803"/>
                  <a:pt x="685" y="773"/>
                  <a:pt x="695" y="786"/>
                </a:cubicBezTo>
                <a:cubicBezTo>
                  <a:pt x="704" y="799"/>
                  <a:pt x="707" y="808"/>
                  <a:pt x="701" y="818"/>
                </a:cubicBezTo>
                <a:cubicBezTo>
                  <a:pt x="695" y="828"/>
                  <a:pt x="693" y="846"/>
                  <a:pt x="701" y="851"/>
                </a:cubicBezTo>
                <a:cubicBezTo>
                  <a:pt x="709" y="856"/>
                  <a:pt x="712" y="848"/>
                  <a:pt x="712" y="848"/>
                </a:cubicBezTo>
                <a:cubicBezTo>
                  <a:pt x="712" y="848"/>
                  <a:pt x="712" y="835"/>
                  <a:pt x="716" y="829"/>
                </a:cubicBezTo>
                <a:cubicBezTo>
                  <a:pt x="720" y="824"/>
                  <a:pt x="725" y="807"/>
                  <a:pt x="725" y="807"/>
                </a:cubicBezTo>
                <a:cubicBezTo>
                  <a:pt x="725" y="807"/>
                  <a:pt x="732" y="792"/>
                  <a:pt x="736" y="796"/>
                </a:cubicBezTo>
                <a:cubicBezTo>
                  <a:pt x="740" y="799"/>
                  <a:pt x="755" y="812"/>
                  <a:pt x="759" y="824"/>
                </a:cubicBezTo>
                <a:cubicBezTo>
                  <a:pt x="763" y="835"/>
                  <a:pt x="779" y="844"/>
                  <a:pt x="784" y="844"/>
                </a:cubicBezTo>
                <a:cubicBezTo>
                  <a:pt x="790" y="844"/>
                  <a:pt x="796" y="840"/>
                  <a:pt x="785" y="829"/>
                </a:cubicBezTo>
                <a:cubicBezTo>
                  <a:pt x="775" y="817"/>
                  <a:pt x="777" y="815"/>
                  <a:pt x="777" y="815"/>
                </a:cubicBezTo>
                <a:cubicBezTo>
                  <a:pt x="777" y="815"/>
                  <a:pt x="809" y="835"/>
                  <a:pt x="812" y="816"/>
                </a:cubicBezTo>
                <a:cubicBezTo>
                  <a:pt x="812" y="816"/>
                  <a:pt x="815" y="813"/>
                  <a:pt x="798" y="808"/>
                </a:cubicBezTo>
                <a:close/>
                <a:moveTo>
                  <a:pt x="446" y="489"/>
                </a:moveTo>
                <a:cubicBezTo>
                  <a:pt x="431" y="494"/>
                  <a:pt x="404" y="518"/>
                  <a:pt x="404" y="518"/>
                </a:cubicBezTo>
                <a:cubicBezTo>
                  <a:pt x="402" y="505"/>
                  <a:pt x="402" y="505"/>
                  <a:pt x="402" y="505"/>
                </a:cubicBezTo>
                <a:cubicBezTo>
                  <a:pt x="406" y="500"/>
                  <a:pt x="435" y="492"/>
                  <a:pt x="446" y="489"/>
                </a:cubicBezTo>
                <a:cubicBezTo>
                  <a:pt x="447" y="489"/>
                  <a:pt x="447" y="489"/>
                  <a:pt x="448" y="489"/>
                </a:cubicBezTo>
                <a:cubicBezTo>
                  <a:pt x="452" y="488"/>
                  <a:pt x="450" y="488"/>
                  <a:pt x="446" y="489"/>
                </a:cubicBezTo>
                <a:cubicBezTo>
                  <a:pt x="446" y="489"/>
                  <a:pt x="446" y="489"/>
                  <a:pt x="446" y="489"/>
                </a:cubicBezTo>
                <a:close/>
                <a:moveTo>
                  <a:pt x="501" y="384"/>
                </a:moveTo>
                <a:cubicBezTo>
                  <a:pt x="501" y="382"/>
                  <a:pt x="501" y="382"/>
                  <a:pt x="501" y="382"/>
                </a:cubicBezTo>
                <a:cubicBezTo>
                  <a:pt x="510" y="381"/>
                  <a:pt x="519" y="365"/>
                  <a:pt x="519" y="365"/>
                </a:cubicBezTo>
                <a:cubicBezTo>
                  <a:pt x="516" y="370"/>
                  <a:pt x="525" y="390"/>
                  <a:pt x="525" y="390"/>
                </a:cubicBezTo>
                <a:cubicBezTo>
                  <a:pt x="516" y="386"/>
                  <a:pt x="501" y="384"/>
                  <a:pt x="501" y="384"/>
                </a:cubicBezTo>
                <a:close/>
              </a:path>
            </a:pathLst>
          </a:custGeom>
          <a:solidFill>
            <a:srgbClr val="01008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31B8EB9-ADB5-5240-B866-7EF2CB8E94FB}"/>
              </a:ext>
            </a:extLst>
          </p:cNvPr>
          <p:cNvSpPr>
            <a:spLocks noEditPoints="1"/>
          </p:cNvSpPr>
          <p:nvPr/>
        </p:nvSpPr>
        <p:spPr bwMode="gray">
          <a:xfrm>
            <a:off x="2973773" y="1986434"/>
            <a:ext cx="794550" cy="592308"/>
          </a:xfrm>
          <a:custGeom>
            <a:avLst/>
            <a:gdLst/>
            <a:ahLst/>
            <a:cxnLst>
              <a:cxn ang="0">
                <a:pos x="1021" y="46"/>
              </a:cxn>
              <a:cxn ang="0">
                <a:pos x="878" y="52"/>
              </a:cxn>
              <a:cxn ang="0">
                <a:pos x="678" y="21"/>
              </a:cxn>
              <a:cxn ang="0">
                <a:pos x="438" y="47"/>
              </a:cxn>
              <a:cxn ang="0">
                <a:pos x="324" y="174"/>
              </a:cxn>
              <a:cxn ang="0">
                <a:pos x="324" y="443"/>
              </a:cxn>
              <a:cxn ang="0">
                <a:pos x="65" y="566"/>
              </a:cxn>
              <a:cxn ang="0">
                <a:pos x="12" y="603"/>
              </a:cxn>
              <a:cxn ang="0">
                <a:pos x="72" y="680"/>
              </a:cxn>
              <a:cxn ang="0">
                <a:pos x="193" y="678"/>
              </a:cxn>
              <a:cxn ang="0">
                <a:pos x="136" y="622"/>
              </a:cxn>
              <a:cxn ang="0">
                <a:pos x="133" y="604"/>
              </a:cxn>
              <a:cxn ang="0">
                <a:pos x="339" y="523"/>
              </a:cxn>
              <a:cxn ang="0">
                <a:pos x="452" y="405"/>
              </a:cxn>
              <a:cxn ang="0">
                <a:pos x="491" y="336"/>
              </a:cxn>
              <a:cxn ang="0">
                <a:pos x="622" y="349"/>
              </a:cxn>
              <a:cxn ang="0">
                <a:pos x="467" y="582"/>
              </a:cxn>
              <a:cxn ang="0">
                <a:pos x="422" y="648"/>
              </a:cxn>
              <a:cxn ang="0">
                <a:pos x="529" y="713"/>
              </a:cxn>
              <a:cxn ang="0">
                <a:pos x="637" y="669"/>
              </a:cxn>
              <a:cxn ang="0">
                <a:pos x="544" y="609"/>
              </a:cxn>
              <a:cxn ang="0">
                <a:pos x="617" y="505"/>
              </a:cxn>
              <a:cxn ang="0">
                <a:pos x="734" y="350"/>
              </a:cxn>
              <a:cxn ang="0">
                <a:pos x="738" y="387"/>
              </a:cxn>
              <a:cxn ang="0">
                <a:pos x="764" y="586"/>
              </a:cxn>
              <a:cxn ang="0">
                <a:pos x="795" y="710"/>
              </a:cxn>
              <a:cxn ang="0">
                <a:pos x="784" y="737"/>
              </a:cxn>
              <a:cxn ang="0">
                <a:pos x="832" y="711"/>
              </a:cxn>
              <a:cxn ang="0">
                <a:pos x="860" y="770"/>
              </a:cxn>
              <a:cxn ang="0">
                <a:pos x="862" y="733"/>
              </a:cxn>
              <a:cxn ang="0">
                <a:pos x="927" y="755"/>
              </a:cxn>
              <a:cxn ang="0">
                <a:pos x="941" y="740"/>
              </a:cxn>
              <a:cxn ang="0">
                <a:pos x="907" y="706"/>
              </a:cxn>
              <a:cxn ang="0">
                <a:pos x="831" y="663"/>
              </a:cxn>
              <a:cxn ang="0">
                <a:pos x="858" y="587"/>
              </a:cxn>
              <a:cxn ang="0">
                <a:pos x="906" y="586"/>
              </a:cxn>
              <a:cxn ang="0">
                <a:pos x="917" y="582"/>
              </a:cxn>
              <a:cxn ang="0">
                <a:pos x="878" y="567"/>
              </a:cxn>
              <a:cxn ang="0">
                <a:pos x="820" y="445"/>
              </a:cxn>
              <a:cxn ang="0">
                <a:pos x="824" y="296"/>
              </a:cxn>
              <a:cxn ang="0">
                <a:pos x="890" y="185"/>
              </a:cxn>
              <a:cxn ang="0">
                <a:pos x="924" y="210"/>
              </a:cxn>
              <a:cxn ang="0">
                <a:pos x="965" y="209"/>
              </a:cxn>
              <a:cxn ang="0">
                <a:pos x="973" y="200"/>
              </a:cxn>
              <a:cxn ang="0">
                <a:pos x="976" y="199"/>
              </a:cxn>
              <a:cxn ang="0">
                <a:pos x="987" y="189"/>
              </a:cxn>
              <a:cxn ang="0">
                <a:pos x="1002" y="176"/>
              </a:cxn>
              <a:cxn ang="0">
                <a:pos x="1008" y="154"/>
              </a:cxn>
              <a:cxn ang="0">
                <a:pos x="1031" y="59"/>
              </a:cxn>
              <a:cxn ang="0">
                <a:pos x="673" y="254"/>
              </a:cxn>
              <a:cxn ang="0">
                <a:pos x="730" y="250"/>
              </a:cxn>
              <a:cxn ang="0">
                <a:pos x="728" y="310"/>
              </a:cxn>
            </a:cxnLst>
            <a:rect l="0" t="0" r="r" b="b"/>
            <a:pathLst>
              <a:path w="1055" h="772">
                <a:moveTo>
                  <a:pt x="1031" y="59"/>
                </a:moveTo>
                <a:cubicBezTo>
                  <a:pt x="1027" y="54"/>
                  <a:pt x="1024" y="50"/>
                  <a:pt x="1021" y="46"/>
                </a:cubicBezTo>
                <a:cubicBezTo>
                  <a:pt x="1014" y="34"/>
                  <a:pt x="1004" y="24"/>
                  <a:pt x="991" y="19"/>
                </a:cubicBezTo>
                <a:cubicBezTo>
                  <a:pt x="946" y="0"/>
                  <a:pt x="915" y="1"/>
                  <a:pt x="878" y="52"/>
                </a:cubicBezTo>
                <a:cubicBezTo>
                  <a:pt x="878" y="52"/>
                  <a:pt x="865" y="78"/>
                  <a:pt x="830" y="66"/>
                </a:cubicBezTo>
                <a:cubicBezTo>
                  <a:pt x="795" y="54"/>
                  <a:pt x="710" y="22"/>
                  <a:pt x="678" y="21"/>
                </a:cubicBezTo>
                <a:cubicBezTo>
                  <a:pt x="646" y="20"/>
                  <a:pt x="551" y="4"/>
                  <a:pt x="503" y="27"/>
                </a:cubicBezTo>
                <a:cubicBezTo>
                  <a:pt x="454" y="50"/>
                  <a:pt x="460" y="47"/>
                  <a:pt x="438" y="47"/>
                </a:cubicBezTo>
                <a:cubicBezTo>
                  <a:pt x="416" y="47"/>
                  <a:pt x="366" y="67"/>
                  <a:pt x="352" y="88"/>
                </a:cubicBezTo>
                <a:cubicBezTo>
                  <a:pt x="337" y="109"/>
                  <a:pt x="322" y="163"/>
                  <a:pt x="324" y="174"/>
                </a:cubicBezTo>
                <a:cubicBezTo>
                  <a:pt x="326" y="184"/>
                  <a:pt x="317" y="245"/>
                  <a:pt x="340" y="338"/>
                </a:cubicBezTo>
                <a:cubicBezTo>
                  <a:pt x="363" y="430"/>
                  <a:pt x="332" y="441"/>
                  <a:pt x="324" y="443"/>
                </a:cubicBezTo>
                <a:cubicBezTo>
                  <a:pt x="317" y="445"/>
                  <a:pt x="238" y="447"/>
                  <a:pt x="153" y="523"/>
                </a:cubicBezTo>
                <a:cubicBezTo>
                  <a:pt x="153" y="523"/>
                  <a:pt x="92" y="565"/>
                  <a:pt x="65" y="566"/>
                </a:cubicBezTo>
                <a:cubicBezTo>
                  <a:pt x="39" y="567"/>
                  <a:pt x="51" y="564"/>
                  <a:pt x="33" y="578"/>
                </a:cubicBezTo>
                <a:cubicBezTo>
                  <a:pt x="15" y="593"/>
                  <a:pt x="12" y="603"/>
                  <a:pt x="12" y="603"/>
                </a:cubicBezTo>
                <a:cubicBezTo>
                  <a:pt x="12" y="603"/>
                  <a:pt x="0" y="606"/>
                  <a:pt x="3" y="615"/>
                </a:cubicBezTo>
                <a:cubicBezTo>
                  <a:pt x="6" y="625"/>
                  <a:pt x="34" y="648"/>
                  <a:pt x="72" y="680"/>
                </a:cubicBezTo>
                <a:cubicBezTo>
                  <a:pt x="110" y="711"/>
                  <a:pt x="146" y="743"/>
                  <a:pt x="197" y="711"/>
                </a:cubicBezTo>
                <a:cubicBezTo>
                  <a:pt x="197" y="711"/>
                  <a:pt x="213" y="692"/>
                  <a:pt x="193" y="678"/>
                </a:cubicBezTo>
                <a:cubicBezTo>
                  <a:pt x="173" y="663"/>
                  <a:pt x="159" y="663"/>
                  <a:pt x="159" y="663"/>
                </a:cubicBezTo>
                <a:cubicBezTo>
                  <a:pt x="159" y="663"/>
                  <a:pt x="136" y="628"/>
                  <a:pt x="136" y="622"/>
                </a:cubicBezTo>
                <a:cubicBezTo>
                  <a:pt x="136" y="615"/>
                  <a:pt x="147" y="604"/>
                  <a:pt x="144" y="604"/>
                </a:cubicBezTo>
                <a:cubicBezTo>
                  <a:pt x="140" y="604"/>
                  <a:pt x="133" y="604"/>
                  <a:pt x="133" y="604"/>
                </a:cubicBezTo>
                <a:cubicBezTo>
                  <a:pt x="133" y="604"/>
                  <a:pt x="178" y="575"/>
                  <a:pt x="204" y="573"/>
                </a:cubicBezTo>
                <a:cubicBezTo>
                  <a:pt x="229" y="571"/>
                  <a:pt x="322" y="534"/>
                  <a:pt x="339" y="523"/>
                </a:cubicBezTo>
                <a:cubicBezTo>
                  <a:pt x="356" y="513"/>
                  <a:pt x="404" y="507"/>
                  <a:pt x="413" y="493"/>
                </a:cubicBezTo>
                <a:cubicBezTo>
                  <a:pt x="421" y="479"/>
                  <a:pt x="442" y="438"/>
                  <a:pt x="452" y="405"/>
                </a:cubicBezTo>
                <a:cubicBezTo>
                  <a:pt x="463" y="371"/>
                  <a:pt x="472" y="362"/>
                  <a:pt x="478" y="359"/>
                </a:cubicBezTo>
                <a:cubicBezTo>
                  <a:pt x="485" y="356"/>
                  <a:pt x="491" y="336"/>
                  <a:pt x="491" y="336"/>
                </a:cubicBezTo>
                <a:cubicBezTo>
                  <a:pt x="491" y="336"/>
                  <a:pt x="531" y="315"/>
                  <a:pt x="544" y="315"/>
                </a:cubicBezTo>
                <a:cubicBezTo>
                  <a:pt x="557" y="315"/>
                  <a:pt x="614" y="333"/>
                  <a:pt x="622" y="349"/>
                </a:cubicBezTo>
                <a:cubicBezTo>
                  <a:pt x="622" y="349"/>
                  <a:pt x="562" y="401"/>
                  <a:pt x="553" y="438"/>
                </a:cubicBezTo>
                <a:cubicBezTo>
                  <a:pt x="545" y="475"/>
                  <a:pt x="492" y="566"/>
                  <a:pt x="467" y="582"/>
                </a:cubicBezTo>
                <a:cubicBezTo>
                  <a:pt x="441" y="597"/>
                  <a:pt x="458" y="566"/>
                  <a:pt x="432" y="610"/>
                </a:cubicBezTo>
                <a:cubicBezTo>
                  <a:pt x="432" y="610"/>
                  <a:pt x="418" y="635"/>
                  <a:pt x="422" y="648"/>
                </a:cubicBezTo>
                <a:cubicBezTo>
                  <a:pt x="422" y="648"/>
                  <a:pt x="404" y="661"/>
                  <a:pt x="424" y="673"/>
                </a:cubicBezTo>
                <a:cubicBezTo>
                  <a:pt x="443" y="686"/>
                  <a:pt x="514" y="706"/>
                  <a:pt x="529" y="713"/>
                </a:cubicBezTo>
                <a:cubicBezTo>
                  <a:pt x="544" y="719"/>
                  <a:pt x="625" y="716"/>
                  <a:pt x="635" y="702"/>
                </a:cubicBezTo>
                <a:cubicBezTo>
                  <a:pt x="644" y="688"/>
                  <a:pt x="652" y="676"/>
                  <a:pt x="637" y="669"/>
                </a:cubicBezTo>
                <a:cubicBezTo>
                  <a:pt x="622" y="663"/>
                  <a:pt x="594" y="660"/>
                  <a:pt x="594" y="660"/>
                </a:cubicBezTo>
                <a:cubicBezTo>
                  <a:pt x="594" y="660"/>
                  <a:pt x="544" y="619"/>
                  <a:pt x="544" y="609"/>
                </a:cubicBezTo>
                <a:cubicBezTo>
                  <a:pt x="544" y="599"/>
                  <a:pt x="551" y="590"/>
                  <a:pt x="544" y="590"/>
                </a:cubicBezTo>
                <a:cubicBezTo>
                  <a:pt x="544" y="590"/>
                  <a:pt x="583" y="527"/>
                  <a:pt x="617" y="505"/>
                </a:cubicBezTo>
                <a:cubicBezTo>
                  <a:pt x="651" y="484"/>
                  <a:pt x="708" y="403"/>
                  <a:pt x="708" y="391"/>
                </a:cubicBezTo>
                <a:cubicBezTo>
                  <a:pt x="708" y="380"/>
                  <a:pt x="734" y="350"/>
                  <a:pt x="734" y="350"/>
                </a:cubicBezTo>
                <a:cubicBezTo>
                  <a:pt x="737" y="347"/>
                  <a:pt x="737" y="347"/>
                  <a:pt x="737" y="347"/>
                </a:cubicBezTo>
                <a:cubicBezTo>
                  <a:pt x="738" y="364"/>
                  <a:pt x="739" y="379"/>
                  <a:pt x="738" y="387"/>
                </a:cubicBezTo>
                <a:cubicBezTo>
                  <a:pt x="737" y="415"/>
                  <a:pt x="727" y="433"/>
                  <a:pt x="735" y="451"/>
                </a:cubicBezTo>
                <a:cubicBezTo>
                  <a:pt x="744" y="469"/>
                  <a:pt x="738" y="507"/>
                  <a:pt x="764" y="586"/>
                </a:cubicBezTo>
                <a:cubicBezTo>
                  <a:pt x="789" y="665"/>
                  <a:pt x="786" y="678"/>
                  <a:pt x="788" y="690"/>
                </a:cubicBezTo>
                <a:cubicBezTo>
                  <a:pt x="790" y="703"/>
                  <a:pt x="795" y="710"/>
                  <a:pt x="795" y="710"/>
                </a:cubicBezTo>
                <a:cubicBezTo>
                  <a:pt x="795" y="710"/>
                  <a:pt x="790" y="728"/>
                  <a:pt x="781" y="728"/>
                </a:cubicBezTo>
                <a:cubicBezTo>
                  <a:pt x="771" y="728"/>
                  <a:pt x="777" y="735"/>
                  <a:pt x="784" y="737"/>
                </a:cubicBezTo>
                <a:cubicBezTo>
                  <a:pt x="808" y="742"/>
                  <a:pt x="809" y="720"/>
                  <a:pt x="812" y="719"/>
                </a:cubicBezTo>
                <a:cubicBezTo>
                  <a:pt x="815" y="718"/>
                  <a:pt x="827" y="711"/>
                  <a:pt x="832" y="711"/>
                </a:cubicBezTo>
                <a:cubicBezTo>
                  <a:pt x="838" y="711"/>
                  <a:pt x="850" y="721"/>
                  <a:pt x="848" y="743"/>
                </a:cubicBezTo>
                <a:cubicBezTo>
                  <a:pt x="846" y="765"/>
                  <a:pt x="854" y="772"/>
                  <a:pt x="860" y="770"/>
                </a:cubicBezTo>
                <a:cubicBezTo>
                  <a:pt x="864" y="769"/>
                  <a:pt x="860" y="757"/>
                  <a:pt x="861" y="754"/>
                </a:cubicBezTo>
                <a:cubicBezTo>
                  <a:pt x="862" y="751"/>
                  <a:pt x="862" y="733"/>
                  <a:pt x="862" y="733"/>
                </a:cubicBezTo>
                <a:cubicBezTo>
                  <a:pt x="862" y="733"/>
                  <a:pt x="868" y="716"/>
                  <a:pt x="881" y="722"/>
                </a:cubicBezTo>
                <a:cubicBezTo>
                  <a:pt x="894" y="728"/>
                  <a:pt x="919" y="758"/>
                  <a:pt x="927" y="755"/>
                </a:cubicBezTo>
                <a:cubicBezTo>
                  <a:pt x="936" y="752"/>
                  <a:pt x="934" y="747"/>
                  <a:pt x="934" y="747"/>
                </a:cubicBezTo>
                <a:cubicBezTo>
                  <a:pt x="934" y="747"/>
                  <a:pt x="940" y="746"/>
                  <a:pt x="941" y="740"/>
                </a:cubicBezTo>
                <a:cubicBezTo>
                  <a:pt x="942" y="734"/>
                  <a:pt x="939" y="733"/>
                  <a:pt x="928" y="726"/>
                </a:cubicBezTo>
                <a:cubicBezTo>
                  <a:pt x="916" y="719"/>
                  <a:pt x="919" y="713"/>
                  <a:pt x="907" y="706"/>
                </a:cubicBezTo>
                <a:cubicBezTo>
                  <a:pt x="895" y="700"/>
                  <a:pt x="879" y="695"/>
                  <a:pt x="862" y="679"/>
                </a:cubicBezTo>
                <a:cubicBezTo>
                  <a:pt x="845" y="662"/>
                  <a:pt x="831" y="671"/>
                  <a:pt x="831" y="663"/>
                </a:cubicBezTo>
                <a:cubicBezTo>
                  <a:pt x="831" y="654"/>
                  <a:pt x="815" y="596"/>
                  <a:pt x="820" y="592"/>
                </a:cubicBezTo>
                <a:cubicBezTo>
                  <a:pt x="841" y="574"/>
                  <a:pt x="848" y="586"/>
                  <a:pt x="858" y="587"/>
                </a:cubicBezTo>
                <a:cubicBezTo>
                  <a:pt x="867" y="588"/>
                  <a:pt x="904" y="599"/>
                  <a:pt x="907" y="595"/>
                </a:cubicBezTo>
                <a:cubicBezTo>
                  <a:pt x="910" y="591"/>
                  <a:pt x="911" y="586"/>
                  <a:pt x="906" y="586"/>
                </a:cubicBezTo>
                <a:cubicBezTo>
                  <a:pt x="906" y="586"/>
                  <a:pt x="906" y="586"/>
                  <a:pt x="906" y="586"/>
                </a:cubicBezTo>
                <a:cubicBezTo>
                  <a:pt x="911" y="586"/>
                  <a:pt x="917" y="585"/>
                  <a:pt x="917" y="582"/>
                </a:cubicBezTo>
                <a:cubicBezTo>
                  <a:pt x="916" y="576"/>
                  <a:pt x="906" y="575"/>
                  <a:pt x="906" y="575"/>
                </a:cubicBezTo>
                <a:cubicBezTo>
                  <a:pt x="906" y="575"/>
                  <a:pt x="886" y="574"/>
                  <a:pt x="878" y="567"/>
                </a:cubicBezTo>
                <a:cubicBezTo>
                  <a:pt x="869" y="559"/>
                  <a:pt x="820" y="538"/>
                  <a:pt x="823" y="514"/>
                </a:cubicBezTo>
                <a:cubicBezTo>
                  <a:pt x="826" y="490"/>
                  <a:pt x="823" y="453"/>
                  <a:pt x="820" y="445"/>
                </a:cubicBezTo>
                <a:cubicBezTo>
                  <a:pt x="816" y="438"/>
                  <a:pt x="809" y="403"/>
                  <a:pt x="814" y="368"/>
                </a:cubicBezTo>
                <a:cubicBezTo>
                  <a:pt x="820" y="333"/>
                  <a:pt x="824" y="296"/>
                  <a:pt x="824" y="296"/>
                </a:cubicBezTo>
                <a:cubicBezTo>
                  <a:pt x="824" y="296"/>
                  <a:pt x="864" y="203"/>
                  <a:pt x="861" y="188"/>
                </a:cubicBezTo>
                <a:cubicBezTo>
                  <a:pt x="861" y="188"/>
                  <a:pt x="886" y="188"/>
                  <a:pt x="890" y="185"/>
                </a:cubicBezTo>
                <a:cubicBezTo>
                  <a:pt x="893" y="184"/>
                  <a:pt x="906" y="196"/>
                  <a:pt x="920" y="205"/>
                </a:cubicBezTo>
                <a:cubicBezTo>
                  <a:pt x="921" y="208"/>
                  <a:pt x="923" y="209"/>
                  <a:pt x="924" y="210"/>
                </a:cubicBezTo>
                <a:cubicBezTo>
                  <a:pt x="930" y="214"/>
                  <a:pt x="942" y="225"/>
                  <a:pt x="953" y="219"/>
                </a:cubicBezTo>
                <a:cubicBezTo>
                  <a:pt x="958" y="216"/>
                  <a:pt x="962" y="212"/>
                  <a:pt x="965" y="209"/>
                </a:cubicBezTo>
                <a:cubicBezTo>
                  <a:pt x="968" y="208"/>
                  <a:pt x="972" y="208"/>
                  <a:pt x="973" y="206"/>
                </a:cubicBezTo>
                <a:cubicBezTo>
                  <a:pt x="974" y="204"/>
                  <a:pt x="974" y="201"/>
                  <a:pt x="973" y="200"/>
                </a:cubicBezTo>
                <a:cubicBezTo>
                  <a:pt x="974" y="199"/>
                  <a:pt x="975" y="199"/>
                  <a:pt x="976" y="199"/>
                </a:cubicBezTo>
                <a:cubicBezTo>
                  <a:pt x="976" y="199"/>
                  <a:pt x="976" y="199"/>
                  <a:pt x="976" y="199"/>
                </a:cubicBezTo>
                <a:cubicBezTo>
                  <a:pt x="978" y="199"/>
                  <a:pt x="981" y="199"/>
                  <a:pt x="982" y="198"/>
                </a:cubicBezTo>
                <a:cubicBezTo>
                  <a:pt x="983" y="196"/>
                  <a:pt x="987" y="189"/>
                  <a:pt x="987" y="189"/>
                </a:cubicBezTo>
                <a:cubicBezTo>
                  <a:pt x="987" y="189"/>
                  <a:pt x="1001" y="191"/>
                  <a:pt x="1002" y="181"/>
                </a:cubicBezTo>
                <a:cubicBezTo>
                  <a:pt x="1002" y="180"/>
                  <a:pt x="1002" y="178"/>
                  <a:pt x="1002" y="176"/>
                </a:cubicBezTo>
                <a:cubicBezTo>
                  <a:pt x="1003" y="171"/>
                  <a:pt x="1003" y="164"/>
                  <a:pt x="1004" y="158"/>
                </a:cubicBezTo>
                <a:cubicBezTo>
                  <a:pt x="1005" y="156"/>
                  <a:pt x="1006" y="155"/>
                  <a:pt x="1008" y="154"/>
                </a:cubicBezTo>
                <a:cubicBezTo>
                  <a:pt x="1017" y="149"/>
                  <a:pt x="1034" y="141"/>
                  <a:pt x="1038" y="123"/>
                </a:cubicBezTo>
                <a:cubicBezTo>
                  <a:pt x="1042" y="104"/>
                  <a:pt x="1055" y="92"/>
                  <a:pt x="1031" y="59"/>
                </a:cubicBezTo>
                <a:close/>
                <a:moveTo>
                  <a:pt x="728" y="310"/>
                </a:moveTo>
                <a:cubicBezTo>
                  <a:pt x="704" y="273"/>
                  <a:pt x="677" y="256"/>
                  <a:pt x="673" y="254"/>
                </a:cubicBezTo>
                <a:cubicBezTo>
                  <a:pt x="669" y="252"/>
                  <a:pt x="677" y="250"/>
                  <a:pt x="684" y="250"/>
                </a:cubicBezTo>
                <a:cubicBezTo>
                  <a:pt x="692" y="250"/>
                  <a:pt x="730" y="250"/>
                  <a:pt x="730" y="250"/>
                </a:cubicBezTo>
                <a:cubicBezTo>
                  <a:pt x="730" y="250"/>
                  <a:pt x="733" y="283"/>
                  <a:pt x="735" y="317"/>
                </a:cubicBezTo>
                <a:cubicBezTo>
                  <a:pt x="732" y="315"/>
                  <a:pt x="729" y="313"/>
                  <a:pt x="728" y="310"/>
                </a:cubicBezTo>
                <a:close/>
              </a:path>
            </a:pathLst>
          </a:custGeom>
          <a:solidFill>
            <a:srgbClr val="0780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3243DF22-D2C3-FD4A-811D-34FB992555D8}"/>
              </a:ext>
            </a:extLst>
          </p:cNvPr>
          <p:cNvSpPr>
            <a:spLocks/>
          </p:cNvSpPr>
          <p:nvPr/>
        </p:nvSpPr>
        <p:spPr bwMode="gray">
          <a:xfrm>
            <a:off x="3888356" y="1692721"/>
            <a:ext cx="752295" cy="755335"/>
          </a:xfrm>
          <a:custGeom>
            <a:avLst/>
            <a:gdLst/>
            <a:ahLst/>
            <a:cxnLst>
              <a:cxn ang="0">
                <a:pos x="1082" y="117"/>
              </a:cxn>
              <a:cxn ang="0">
                <a:pos x="1044" y="21"/>
              </a:cxn>
              <a:cxn ang="0">
                <a:pos x="952" y="36"/>
              </a:cxn>
              <a:cxn ang="0">
                <a:pos x="897" y="139"/>
              </a:cxn>
              <a:cxn ang="0">
                <a:pos x="666" y="217"/>
              </a:cxn>
              <a:cxn ang="0">
                <a:pos x="515" y="336"/>
              </a:cxn>
              <a:cxn ang="0">
                <a:pos x="399" y="598"/>
              </a:cxn>
              <a:cxn ang="0">
                <a:pos x="119" y="787"/>
              </a:cxn>
              <a:cxn ang="0">
                <a:pos x="26" y="840"/>
              </a:cxn>
              <a:cxn ang="0">
                <a:pos x="32" y="922"/>
              </a:cxn>
              <a:cxn ang="0">
                <a:pos x="133" y="1009"/>
              </a:cxn>
              <a:cxn ang="0">
                <a:pos x="125" y="902"/>
              </a:cxn>
              <a:cxn ang="0">
                <a:pos x="125" y="869"/>
              </a:cxn>
              <a:cxn ang="0">
                <a:pos x="382" y="729"/>
              </a:cxn>
              <a:cxn ang="0">
                <a:pos x="539" y="612"/>
              </a:cxn>
              <a:cxn ang="0">
                <a:pos x="569" y="664"/>
              </a:cxn>
              <a:cxn ang="0">
                <a:pos x="589" y="718"/>
              </a:cxn>
              <a:cxn ang="0">
                <a:pos x="496" y="895"/>
              </a:cxn>
              <a:cxn ang="0">
                <a:pos x="434" y="957"/>
              </a:cxn>
              <a:cxn ang="0">
                <a:pos x="442" y="1024"/>
              </a:cxn>
              <a:cxn ang="0">
                <a:pos x="652" y="1037"/>
              </a:cxn>
              <a:cxn ang="0">
                <a:pos x="606" y="984"/>
              </a:cxn>
              <a:cxn ang="0">
                <a:pos x="565" y="931"/>
              </a:cxn>
              <a:cxn ang="0">
                <a:pos x="620" y="832"/>
              </a:cxn>
              <a:cxn ang="0">
                <a:pos x="705" y="704"/>
              </a:cxn>
              <a:cxn ang="0">
                <a:pos x="716" y="566"/>
              </a:cxn>
              <a:cxn ang="0">
                <a:pos x="720" y="451"/>
              </a:cxn>
              <a:cxn ang="0">
                <a:pos x="910" y="440"/>
              </a:cxn>
              <a:cxn ang="0">
                <a:pos x="1008" y="421"/>
              </a:cxn>
              <a:cxn ang="0">
                <a:pos x="920" y="403"/>
              </a:cxn>
              <a:cxn ang="0">
                <a:pos x="910" y="319"/>
              </a:cxn>
              <a:cxn ang="0">
                <a:pos x="1004" y="210"/>
              </a:cxn>
              <a:cxn ang="0">
                <a:pos x="1045" y="215"/>
              </a:cxn>
              <a:cxn ang="0">
                <a:pos x="1077" y="191"/>
              </a:cxn>
              <a:cxn ang="0">
                <a:pos x="1079" y="176"/>
              </a:cxn>
              <a:cxn ang="0">
                <a:pos x="1086" y="158"/>
              </a:cxn>
            </a:cxnLst>
            <a:rect l="0" t="0" r="r" b="b"/>
            <a:pathLst>
              <a:path w="1098" h="1062">
                <a:moveTo>
                  <a:pt x="1094" y="143"/>
                </a:moveTo>
                <a:cubicBezTo>
                  <a:pt x="1089" y="134"/>
                  <a:pt x="1077" y="127"/>
                  <a:pt x="1082" y="117"/>
                </a:cubicBezTo>
                <a:cubicBezTo>
                  <a:pt x="1087" y="107"/>
                  <a:pt x="1096" y="89"/>
                  <a:pt x="1089" y="71"/>
                </a:cubicBezTo>
                <a:cubicBezTo>
                  <a:pt x="1081" y="53"/>
                  <a:pt x="1085" y="35"/>
                  <a:pt x="1044" y="21"/>
                </a:cubicBezTo>
                <a:cubicBezTo>
                  <a:pt x="1044" y="21"/>
                  <a:pt x="1035" y="20"/>
                  <a:pt x="1029" y="18"/>
                </a:cubicBezTo>
                <a:cubicBezTo>
                  <a:pt x="976" y="0"/>
                  <a:pt x="952" y="36"/>
                  <a:pt x="952" y="36"/>
                </a:cubicBezTo>
                <a:cubicBezTo>
                  <a:pt x="952" y="36"/>
                  <a:pt x="915" y="78"/>
                  <a:pt x="920" y="107"/>
                </a:cubicBezTo>
                <a:cubicBezTo>
                  <a:pt x="926" y="135"/>
                  <a:pt x="912" y="140"/>
                  <a:pt x="897" y="139"/>
                </a:cubicBezTo>
                <a:cubicBezTo>
                  <a:pt x="883" y="139"/>
                  <a:pt x="826" y="144"/>
                  <a:pt x="748" y="186"/>
                </a:cubicBezTo>
                <a:cubicBezTo>
                  <a:pt x="713" y="205"/>
                  <a:pt x="683" y="196"/>
                  <a:pt x="666" y="217"/>
                </a:cubicBezTo>
                <a:cubicBezTo>
                  <a:pt x="658" y="227"/>
                  <a:pt x="613" y="259"/>
                  <a:pt x="591" y="271"/>
                </a:cubicBezTo>
                <a:cubicBezTo>
                  <a:pt x="569" y="282"/>
                  <a:pt x="530" y="315"/>
                  <a:pt x="515" y="336"/>
                </a:cubicBezTo>
                <a:cubicBezTo>
                  <a:pt x="515" y="336"/>
                  <a:pt x="428" y="392"/>
                  <a:pt x="433" y="456"/>
                </a:cubicBezTo>
                <a:cubicBezTo>
                  <a:pt x="439" y="519"/>
                  <a:pt x="393" y="557"/>
                  <a:pt x="399" y="598"/>
                </a:cubicBezTo>
                <a:cubicBezTo>
                  <a:pt x="399" y="598"/>
                  <a:pt x="319" y="647"/>
                  <a:pt x="282" y="656"/>
                </a:cubicBezTo>
                <a:cubicBezTo>
                  <a:pt x="245" y="666"/>
                  <a:pt x="140" y="757"/>
                  <a:pt x="119" y="787"/>
                </a:cubicBezTo>
                <a:cubicBezTo>
                  <a:pt x="98" y="817"/>
                  <a:pt x="77" y="823"/>
                  <a:pt x="77" y="823"/>
                </a:cubicBezTo>
                <a:cubicBezTo>
                  <a:pt x="77" y="823"/>
                  <a:pt x="53" y="815"/>
                  <a:pt x="26" y="840"/>
                </a:cubicBezTo>
                <a:cubicBezTo>
                  <a:pt x="0" y="864"/>
                  <a:pt x="6" y="850"/>
                  <a:pt x="8" y="869"/>
                </a:cubicBezTo>
                <a:cubicBezTo>
                  <a:pt x="10" y="887"/>
                  <a:pt x="24" y="902"/>
                  <a:pt x="32" y="922"/>
                </a:cubicBezTo>
                <a:cubicBezTo>
                  <a:pt x="41" y="943"/>
                  <a:pt x="68" y="1000"/>
                  <a:pt x="80" y="1005"/>
                </a:cubicBezTo>
                <a:cubicBezTo>
                  <a:pt x="92" y="1009"/>
                  <a:pt x="127" y="1022"/>
                  <a:pt x="133" y="1009"/>
                </a:cubicBezTo>
                <a:cubicBezTo>
                  <a:pt x="139" y="995"/>
                  <a:pt x="135" y="980"/>
                  <a:pt x="123" y="952"/>
                </a:cubicBezTo>
                <a:cubicBezTo>
                  <a:pt x="111" y="923"/>
                  <a:pt x="125" y="902"/>
                  <a:pt x="125" y="902"/>
                </a:cubicBezTo>
                <a:cubicBezTo>
                  <a:pt x="125" y="902"/>
                  <a:pt x="143" y="884"/>
                  <a:pt x="139" y="877"/>
                </a:cubicBezTo>
                <a:cubicBezTo>
                  <a:pt x="136" y="870"/>
                  <a:pt x="125" y="869"/>
                  <a:pt x="125" y="869"/>
                </a:cubicBezTo>
                <a:cubicBezTo>
                  <a:pt x="125" y="869"/>
                  <a:pt x="177" y="818"/>
                  <a:pt x="206" y="807"/>
                </a:cubicBezTo>
                <a:cubicBezTo>
                  <a:pt x="234" y="796"/>
                  <a:pt x="377" y="732"/>
                  <a:pt x="382" y="729"/>
                </a:cubicBezTo>
                <a:cubicBezTo>
                  <a:pt x="386" y="725"/>
                  <a:pt x="455" y="703"/>
                  <a:pt x="470" y="692"/>
                </a:cubicBezTo>
                <a:cubicBezTo>
                  <a:pt x="485" y="680"/>
                  <a:pt x="533" y="613"/>
                  <a:pt x="539" y="612"/>
                </a:cubicBezTo>
                <a:cubicBezTo>
                  <a:pt x="546" y="611"/>
                  <a:pt x="568" y="625"/>
                  <a:pt x="589" y="610"/>
                </a:cubicBezTo>
                <a:cubicBezTo>
                  <a:pt x="609" y="595"/>
                  <a:pt x="562" y="655"/>
                  <a:pt x="569" y="664"/>
                </a:cubicBezTo>
                <a:cubicBezTo>
                  <a:pt x="575" y="674"/>
                  <a:pt x="557" y="688"/>
                  <a:pt x="566" y="705"/>
                </a:cubicBezTo>
                <a:cubicBezTo>
                  <a:pt x="575" y="721"/>
                  <a:pt x="589" y="718"/>
                  <a:pt x="589" y="718"/>
                </a:cubicBezTo>
                <a:cubicBezTo>
                  <a:pt x="589" y="718"/>
                  <a:pt x="543" y="775"/>
                  <a:pt x="537" y="815"/>
                </a:cubicBezTo>
                <a:cubicBezTo>
                  <a:pt x="531" y="855"/>
                  <a:pt x="513" y="873"/>
                  <a:pt x="496" y="895"/>
                </a:cubicBezTo>
                <a:cubicBezTo>
                  <a:pt x="479" y="917"/>
                  <a:pt x="462" y="928"/>
                  <a:pt x="462" y="928"/>
                </a:cubicBezTo>
                <a:cubicBezTo>
                  <a:pt x="462" y="928"/>
                  <a:pt x="446" y="922"/>
                  <a:pt x="434" y="957"/>
                </a:cubicBezTo>
                <a:cubicBezTo>
                  <a:pt x="422" y="991"/>
                  <a:pt x="435" y="994"/>
                  <a:pt x="428" y="1007"/>
                </a:cubicBezTo>
                <a:cubicBezTo>
                  <a:pt x="420" y="1021"/>
                  <a:pt x="442" y="1024"/>
                  <a:pt x="442" y="1024"/>
                </a:cubicBezTo>
                <a:cubicBezTo>
                  <a:pt x="442" y="1024"/>
                  <a:pt x="519" y="1040"/>
                  <a:pt x="540" y="1051"/>
                </a:cubicBezTo>
                <a:cubicBezTo>
                  <a:pt x="561" y="1062"/>
                  <a:pt x="641" y="1047"/>
                  <a:pt x="652" y="1037"/>
                </a:cubicBezTo>
                <a:cubicBezTo>
                  <a:pt x="663" y="1027"/>
                  <a:pt x="676" y="1007"/>
                  <a:pt x="647" y="1001"/>
                </a:cubicBezTo>
                <a:cubicBezTo>
                  <a:pt x="618" y="994"/>
                  <a:pt x="606" y="984"/>
                  <a:pt x="606" y="984"/>
                </a:cubicBezTo>
                <a:cubicBezTo>
                  <a:pt x="568" y="945"/>
                  <a:pt x="568" y="945"/>
                  <a:pt x="568" y="945"/>
                </a:cubicBezTo>
                <a:cubicBezTo>
                  <a:pt x="568" y="945"/>
                  <a:pt x="576" y="929"/>
                  <a:pt x="565" y="931"/>
                </a:cubicBezTo>
                <a:cubicBezTo>
                  <a:pt x="554" y="933"/>
                  <a:pt x="554" y="933"/>
                  <a:pt x="554" y="933"/>
                </a:cubicBezTo>
                <a:cubicBezTo>
                  <a:pt x="554" y="933"/>
                  <a:pt x="591" y="873"/>
                  <a:pt x="620" y="832"/>
                </a:cubicBezTo>
                <a:cubicBezTo>
                  <a:pt x="648" y="792"/>
                  <a:pt x="677" y="742"/>
                  <a:pt x="677" y="742"/>
                </a:cubicBezTo>
                <a:cubicBezTo>
                  <a:pt x="677" y="742"/>
                  <a:pt x="697" y="720"/>
                  <a:pt x="705" y="704"/>
                </a:cubicBezTo>
                <a:cubicBezTo>
                  <a:pt x="712" y="688"/>
                  <a:pt x="741" y="645"/>
                  <a:pt x="735" y="634"/>
                </a:cubicBezTo>
                <a:cubicBezTo>
                  <a:pt x="729" y="623"/>
                  <a:pt x="716" y="580"/>
                  <a:pt x="716" y="566"/>
                </a:cubicBezTo>
                <a:cubicBezTo>
                  <a:pt x="717" y="551"/>
                  <a:pt x="695" y="507"/>
                  <a:pt x="695" y="507"/>
                </a:cubicBezTo>
                <a:cubicBezTo>
                  <a:pt x="695" y="507"/>
                  <a:pt x="703" y="459"/>
                  <a:pt x="720" y="451"/>
                </a:cubicBezTo>
                <a:cubicBezTo>
                  <a:pt x="736" y="444"/>
                  <a:pt x="791" y="404"/>
                  <a:pt x="791" y="404"/>
                </a:cubicBezTo>
                <a:cubicBezTo>
                  <a:pt x="791" y="404"/>
                  <a:pt x="885" y="447"/>
                  <a:pt x="910" y="440"/>
                </a:cubicBezTo>
                <a:cubicBezTo>
                  <a:pt x="936" y="433"/>
                  <a:pt x="971" y="471"/>
                  <a:pt x="985" y="465"/>
                </a:cubicBezTo>
                <a:cubicBezTo>
                  <a:pt x="999" y="459"/>
                  <a:pt x="1025" y="442"/>
                  <a:pt x="1008" y="421"/>
                </a:cubicBezTo>
                <a:cubicBezTo>
                  <a:pt x="992" y="401"/>
                  <a:pt x="992" y="399"/>
                  <a:pt x="965" y="403"/>
                </a:cubicBezTo>
                <a:cubicBezTo>
                  <a:pt x="937" y="408"/>
                  <a:pt x="920" y="403"/>
                  <a:pt x="920" y="403"/>
                </a:cubicBezTo>
                <a:cubicBezTo>
                  <a:pt x="853" y="366"/>
                  <a:pt x="853" y="366"/>
                  <a:pt x="853" y="366"/>
                </a:cubicBezTo>
                <a:cubicBezTo>
                  <a:pt x="853" y="366"/>
                  <a:pt x="892" y="337"/>
                  <a:pt x="910" y="319"/>
                </a:cubicBezTo>
                <a:cubicBezTo>
                  <a:pt x="928" y="301"/>
                  <a:pt x="960" y="251"/>
                  <a:pt x="961" y="242"/>
                </a:cubicBezTo>
                <a:cubicBezTo>
                  <a:pt x="961" y="232"/>
                  <a:pt x="994" y="213"/>
                  <a:pt x="1004" y="210"/>
                </a:cubicBezTo>
                <a:cubicBezTo>
                  <a:pt x="1011" y="207"/>
                  <a:pt x="1026" y="216"/>
                  <a:pt x="1045" y="215"/>
                </a:cubicBezTo>
                <a:cubicBezTo>
                  <a:pt x="1045" y="215"/>
                  <a:pt x="1045" y="215"/>
                  <a:pt x="1045" y="215"/>
                </a:cubicBezTo>
                <a:cubicBezTo>
                  <a:pt x="1053" y="215"/>
                  <a:pt x="1078" y="218"/>
                  <a:pt x="1075" y="194"/>
                </a:cubicBezTo>
                <a:cubicBezTo>
                  <a:pt x="1076" y="193"/>
                  <a:pt x="1076" y="192"/>
                  <a:pt x="1077" y="191"/>
                </a:cubicBezTo>
                <a:cubicBezTo>
                  <a:pt x="1079" y="189"/>
                  <a:pt x="1084" y="184"/>
                  <a:pt x="1084" y="182"/>
                </a:cubicBezTo>
                <a:cubicBezTo>
                  <a:pt x="1084" y="178"/>
                  <a:pt x="1079" y="176"/>
                  <a:pt x="1079" y="176"/>
                </a:cubicBezTo>
                <a:cubicBezTo>
                  <a:pt x="1079" y="176"/>
                  <a:pt x="1086" y="172"/>
                  <a:pt x="1086" y="170"/>
                </a:cubicBezTo>
                <a:cubicBezTo>
                  <a:pt x="1086" y="167"/>
                  <a:pt x="1086" y="158"/>
                  <a:pt x="1086" y="158"/>
                </a:cubicBezTo>
                <a:cubicBezTo>
                  <a:pt x="1086" y="158"/>
                  <a:pt x="1098" y="153"/>
                  <a:pt x="1094" y="143"/>
                </a:cubicBezTo>
                <a:close/>
              </a:path>
            </a:pathLst>
          </a:custGeom>
          <a:solidFill>
            <a:srgbClr val="6893F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8FBDA5CF-96F9-884B-A2D8-5C3F192E7143}"/>
              </a:ext>
            </a:extLst>
          </p:cNvPr>
          <p:cNvSpPr>
            <a:spLocks noEditPoints="1"/>
          </p:cNvSpPr>
          <p:nvPr/>
        </p:nvSpPr>
        <p:spPr bwMode="gray">
          <a:xfrm>
            <a:off x="4714889" y="1513577"/>
            <a:ext cx="718860" cy="912011"/>
          </a:xfrm>
          <a:custGeom>
            <a:avLst/>
            <a:gdLst/>
            <a:ahLst/>
            <a:cxnLst>
              <a:cxn ang="0">
                <a:pos x="852" y="1320"/>
              </a:cxn>
              <a:cxn ang="0">
                <a:pos x="838" y="1220"/>
              </a:cxn>
              <a:cxn ang="0">
                <a:pos x="837" y="1109"/>
              </a:cxn>
              <a:cxn ang="0">
                <a:pos x="889" y="902"/>
              </a:cxn>
              <a:cxn ang="0">
                <a:pos x="772" y="758"/>
              </a:cxn>
              <a:cxn ang="0">
                <a:pos x="699" y="615"/>
              </a:cxn>
              <a:cxn ang="0">
                <a:pos x="773" y="346"/>
              </a:cxn>
              <a:cxn ang="0">
                <a:pos x="962" y="416"/>
              </a:cxn>
              <a:cxn ang="0">
                <a:pos x="891" y="185"/>
              </a:cxn>
              <a:cxn ang="0">
                <a:pos x="855" y="121"/>
              </a:cxn>
              <a:cxn ang="0">
                <a:pos x="814" y="133"/>
              </a:cxn>
              <a:cxn ang="0">
                <a:pos x="795" y="139"/>
              </a:cxn>
              <a:cxn ang="0">
                <a:pos x="782" y="73"/>
              </a:cxn>
              <a:cxn ang="0">
                <a:pos x="621" y="154"/>
              </a:cxn>
              <a:cxn ang="0">
                <a:pos x="630" y="215"/>
              </a:cxn>
              <a:cxn ang="0">
                <a:pos x="576" y="277"/>
              </a:cxn>
              <a:cxn ang="0">
                <a:pos x="426" y="368"/>
              </a:cxn>
              <a:cxn ang="0">
                <a:pos x="309" y="538"/>
              </a:cxn>
              <a:cxn ang="0">
                <a:pos x="272" y="597"/>
              </a:cxn>
              <a:cxn ang="0">
                <a:pos x="293" y="618"/>
              </a:cxn>
              <a:cxn ang="0">
                <a:pos x="337" y="581"/>
              </a:cxn>
              <a:cxn ang="0">
                <a:pos x="468" y="417"/>
              </a:cxn>
              <a:cxn ang="0">
                <a:pos x="545" y="397"/>
              </a:cxn>
              <a:cxn ang="0">
                <a:pos x="493" y="565"/>
              </a:cxn>
              <a:cxn ang="0">
                <a:pos x="410" y="748"/>
              </a:cxn>
              <a:cxn ang="0">
                <a:pos x="374" y="938"/>
              </a:cxn>
              <a:cxn ang="0">
                <a:pos x="74" y="1121"/>
              </a:cxn>
              <a:cxn ang="0">
                <a:pos x="4" y="1179"/>
              </a:cxn>
              <a:cxn ang="0">
                <a:pos x="135" y="1321"/>
              </a:cxn>
              <a:cxn ang="0">
                <a:pos x="147" y="1242"/>
              </a:cxn>
              <a:cxn ang="0">
                <a:pos x="145" y="1169"/>
              </a:cxn>
              <a:cxn ang="0">
                <a:pos x="255" y="1118"/>
              </a:cxn>
              <a:cxn ang="0">
                <a:pos x="506" y="976"/>
              </a:cxn>
              <a:cxn ang="0">
                <a:pos x="590" y="858"/>
              </a:cxn>
              <a:cxn ang="0">
                <a:pos x="683" y="865"/>
              </a:cxn>
              <a:cxn ang="0">
                <a:pos x="771" y="1043"/>
              </a:cxn>
              <a:cxn ang="0">
                <a:pos x="712" y="1223"/>
              </a:cxn>
              <a:cxn ang="0">
                <a:pos x="732" y="1281"/>
              </a:cxn>
              <a:cxn ang="0">
                <a:pos x="875" y="1384"/>
              </a:cxn>
              <a:cxn ang="0">
                <a:pos x="862" y="1339"/>
              </a:cxn>
              <a:cxn ang="0">
                <a:pos x="854" y="224"/>
              </a:cxn>
              <a:cxn ang="0">
                <a:pos x="859" y="286"/>
              </a:cxn>
              <a:cxn ang="0">
                <a:pos x="798" y="225"/>
              </a:cxn>
              <a:cxn ang="0">
                <a:pos x="831" y="212"/>
              </a:cxn>
            </a:cxnLst>
            <a:rect l="0" t="0" r="r" b="b"/>
            <a:pathLst>
              <a:path w="983" h="1394">
                <a:moveTo>
                  <a:pt x="862" y="1339"/>
                </a:moveTo>
                <a:cubicBezTo>
                  <a:pt x="852" y="1320"/>
                  <a:pt x="852" y="1320"/>
                  <a:pt x="852" y="1320"/>
                </a:cubicBezTo>
                <a:cubicBezTo>
                  <a:pt x="830" y="1248"/>
                  <a:pt x="830" y="1248"/>
                  <a:pt x="830" y="1248"/>
                </a:cubicBezTo>
                <a:cubicBezTo>
                  <a:pt x="830" y="1248"/>
                  <a:pt x="850" y="1225"/>
                  <a:pt x="838" y="1220"/>
                </a:cubicBezTo>
                <a:cubicBezTo>
                  <a:pt x="825" y="1216"/>
                  <a:pt x="823" y="1220"/>
                  <a:pt x="823" y="1220"/>
                </a:cubicBezTo>
                <a:cubicBezTo>
                  <a:pt x="823" y="1220"/>
                  <a:pt x="823" y="1158"/>
                  <a:pt x="837" y="1109"/>
                </a:cubicBezTo>
                <a:cubicBezTo>
                  <a:pt x="852" y="1060"/>
                  <a:pt x="873" y="1006"/>
                  <a:pt x="871" y="966"/>
                </a:cubicBezTo>
                <a:cubicBezTo>
                  <a:pt x="869" y="927"/>
                  <a:pt x="886" y="915"/>
                  <a:pt x="889" y="902"/>
                </a:cubicBezTo>
                <a:cubicBezTo>
                  <a:pt x="893" y="888"/>
                  <a:pt x="891" y="853"/>
                  <a:pt x="857" y="831"/>
                </a:cubicBezTo>
                <a:cubicBezTo>
                  <a:pt x="823" y="809"/>
                  <a:pt x="799" y="777"/>
                  <a:pt x="772" y="758"/>
                </a:cubicBezTo>
                <a:cubicBezTo>
                  <a:pt x="746" y="739"/>
                  <a:pt x="690" y="713"/>
                  <a:pt x="674" y="696"/>
                </a:cubicBezTo>
                <a:cubicBezTo>
                  <a:pt x="659" y="680"/>
                  <a:pt x="689" y="649"/>
                  <a:pt x="699" y="615"/>
                </a:cubicBezTo>
                <a:cubicBezTo>
                  <a:pt x="710" y="581"/>
                  <a:pt x="755" y="472"/>
                  <a:pt x="755" y="444"/>
                </a:cubicBezTo>
                <a:cubicBezTo>
                  <a:pt x="754" y="415"/>
                  <a:pt x="771" y="350"/>
                  <a:pt x="773" y="346"/>
                </a:cubicBezTo>
                <a:cubicBezTo>
                  <a:pt x="774" y="342"/>
                  <a:pt x="827" y="392"/>
                  <a:pt x="870" y="402"/>
                </a:cubicBezTo>
                <a:cubicBezTo>
                  <a:pt x="912" y="413"/>
                  <a:pt x="941" y="432"/>
                  <a:pt x="962" y="416"/>
                </a:cubicBezTo>
                <a:cubicBezTo>
                  <a:pt x="983" y="401"/>
                  <a:pt x="977" y="360"/>
                  <a:pt x="969" y="340"/>
                </a:cubicBezTo>
                <a:cubicBezTo>
                  <a:pt x="961" y="319"/>
                  <a:pt x="900" y="197"/>
                  <a:pt x="891" y="185"/>
                </a:cubicBezTo>
                <a:cubicBezTo>
                  <a:pt x="882" y="173"/>
                  <a:pt x="883" y="174"/>
                  <a:pt x="882" y="164"/>
                </a:cubicBezTo>
                <a:cubicBezTo>
                  <a:pt x="881" y="154"/>
                  <a:pt x="862" y="121"/>
                  <a:pt x="855" y="121"/>
                </a:cubicBezTo>
                <a:cubicBezTo>
                  <a:pt x="847" y="120"/>
                  <a:pt x="838" y="117"/>
                  <a:pt x="835" y="123"/>
                </a:cubicBezTo>
                <a:cubicBezTo>
                  <a:pt x="835" y="123"/>
                  <a:pt x="816" y="110"/>
                  <a:pt x="814" y="133"/>
                </a:cubicBezTo>
                <a:cubicBezTo>
                  <a:pt x="814" y="133"/>
                  <a:pt x="812" y="136"/>
                  <a:pt x="802" y="134"/>
                </a:cubicBezTo>
                <a:cubicBezTo>
                  <a:pt x="797" y="133"/>
                  <a:pt x="795" y="136"/>
                  <a:pt x="795" y="139"/>
                </a:cubicBezTo>
                <a:cubicBezTo>
                  <a:pt x="790" y="134"/>
                  <a:pt x="784" y="125"/>
                  <a:pt x="785" y="116"/>
                </a:cubicBezTo>
                <a:cubicBezTo>
                  <a:pt x="788" y="104"/>
                  <a:pt x="786" y="86"/>
                  <a:pt x="782" y="73"/>
                </a:cubicBezTo>
                <a:cubicBezTo>
                  <a:pt x="773" y="48"/>
                  <a:pt x="699" y="0"/>
                  <a:pt x="634" y="54"/>
                </a:cubicBezTo>
                <a:cubicBezTo>
                  <a:pt x="634" y="54"/>
                  <a:pt x="600" y="109"/>
                  <a:pt x="621" y="154"/>
                </a:cubicBezTo>
                <a:cubicBezTo>
                  <a:pt x="641" y="200"/>
                  <a:pt x="645" y="188"/>
                  <a:pt x="642" y="197"/>
                </a:cubicBezTo>
                <a:cubicBezTo>
                  <a:pt x="639" y="205"/>
                  <a:pt x="635" y="207"/>
                  <a:pt x="630" y="215"/>
                </a:cubicBezTo>
                <a:cubicBezTo>
                  <a:pt x="625" y="223"/>
                  <a:pt x="610" y="235"/>
                  <a:pt x="606" y="236"/>
                </a:cubicBezTo>
                <a:cubicBezTo>
                  <a:pt x="603" y="237"/>
                  <a:pt x="579" y="265"/>
                  <a:pt x="576" y="277"/>
                </a:cubicBezTo>
                <a:cubicBezTo>
                  <a:pt x="574" y="288"/>
                  <a:pt x="555" y="302"/>
                  <a:pt x="542" y="304"/>
                </a:cubicBezTo>
                <a:cubicBezTo>
                  <a:pt x="509" y="308"/>
                  <a:pt x="442" y="361"/>
                  <a:pt x="426" y="368"/>
                </a:cubicBezTo>
                <a:cubicBezTo>
                  <a:pt x="413" y="374"/>
                  <a:pt x="415" y="387"/>
                  <a:pt x="395" y="401"/>
                </a:cubicBezTo>
                <a:cubicBezTo>
                  <a:pt x="375" y="416"/>
                  <a:pt x="322" y="529"/>
                  <a:pt x="309" y="538"/>
                </a:cubicBezTo>
                <a:cubicBezTo>
                  <a:pt x="296" y="547"/>
                  <a:pt x="281" y="571"/>
                  <a:pt x="280" y="580"/>
                </a:cubicBezTo>
                <a:cubicBezTo>
                  <a:pt x="280" y="580"/>
                  <a:pt x="267" y="590"/>
                  <a:pt x="272" y="597"/>
                </a:cubicBezTo>
                <a:cubicBezTo>
                  <a:pt x="277" y="604"/>
                  <a:pt x="276" y="611"/>
                  <a:pt x="284" y="612"/>
                </a:cubicBezTo>
                <a:cubicBezTo>
                  <a:pt x="284" y="612"/>
                  <a:pt x="289" y="620"/>
                  <a:pt x="293" y="618"/>
                </a:cubicBezTo>
                <a:cubicBezTo>
                  <a:pt x="293" y="618"/>
                  <a:pt x="304" y="627"/>
                  <a:pt x="313" y="625"/>
                </a:cubicBezTo>
                <a:cubicBezTo>
                  <a:pt x="322" y="624"/>
                  <a:pt x="337" y="628"/>
                  <a:pt x="337" y="581"/>
                </a:cubicBezTo>
                <a:cubicBezTo>
                  <a:pt x="337" y="534"/>
                  <a:pt x="381" y="520"/>
                  <a:pt x="401" y="491"/>
                </a:cubicBezTo>
                <a:cubicBezTo>
                  <a:pt x="421" y="462"/>
                  <a:pt x="467" y="425"/>
                  <a:pt x="468" y="417"/>
                </a:cubicBezTo>
                <a:cubicBezTo>
                  <a:pt x="468" y="417"/>
                  <a:pt x="503" y="421"/>
                  <a:pt x="530" y="404"/>
                </a:cubicBezTo>
                <a:cubicBezTo>
                  <a:pt x="556" y="387"/>
                  <a:pt x="545" y="397"/>
                  <a:pt x="545" y="397"/>
                </a:cubicBezTo>
                <a:cubicBezTo>
                  <a:pt x="545" y="397"/>
                  <a:pt x="546" y="435"/>
                  <a:pt x="528" y="457"/>
                </a:cubicBezTo>
                <a:cubicBezTo>
                  <a:pt x="510" y="479"/>
                  <a:pt x="494" y="548"/>
                  <a:pt x="493" y="565"/>
                </a:cubicBezTo>
                <a:cubicBezTo>
                  <a:pt x="493" y="565"/>
                  <a:pt x="458" y="601"/>
                  <a:pt x="448" y="627"/>
                </a:cubicBezTo>
                <a:cubicBezTo>
                  <a:pt x="438" y="653"/>
                  <a:pt x="407" y="714"/>
                  <a:pt x="410" y="748"/>
                </a:cubicBezTo>
                <a:cubicBezTo>
                  <a:pt x="413" y="773"/>
                  <a:pt x="410" y="837"/>
                  <a:pt x="415" y="870"/>
                </a:cubicBezTo>
                <a:cubicBezTo>
                  <a:pt x="414" y="893"/>
                  <a:pt x="396" y="921"/>
                  <a:pt x="374" y="938"/>
                </a:cubicBezTo>
                <a:cubicBezTo>
                  <a:pt x="330" y="972"/>
                  <a:pt x="251" y="1006"/>
                  <a:pt x="146" y="1090"/>
                </a:cubicBezTo>
                <a:cubicBezTo>
                  <a:pt x="146" y="1090"/>
                  <a:pt x="89" y="1123"/>
                  <a:pt x="74" y="1121"/>
                </a:cubicBezTo>
                <a:cubicBezTo>
                  <a:pt x="58" y="1120"/>
                  <a:pt x="29" y="1136"/>
                  <a:pt x="14" y="1151"/>
                </a:cubicBezTo>
                <a:cubicBezTo>
                  <a:pt x="0" y="1165"/>
                  <a:pt x="1" y="1164"/>
                  <a:pt x="4" y="1179"/>
                </a:cubicBezTo>
                <a:cubicBezTo>
                  <a:pt x="7" y="1194"/>
                  <a:pt x="52" y="1239"/>
                  <a:pt x="58" y="1246"/>
                </a:cubicBezTo>
                <a:cubicBezTo>
                  <a:pt x="63" y="1254"/>
                  <a:pt x="122" y="1320"/>
                  <a:pt x="135" y="1321"/>
                </a:cubicBezTo>
                <a:cubicBezTo>
                  <a:pt x="148" y="1322"/>
                  <a:pt x="170" y="1316"/>
                  <a:pt x="170" y="1303"/>
                </a:cubicBezTo>
                <a:cubicBezTo>
                  <a:pt x="170" y="1289"/>
                  <a:pt x="147" y="1247"/>
                  <a:pt x="147" y="1242"/>
                </a:cubicBezTo>
                <a:cubicBezTo>
                  <a:pt x="148" y="1236"/>
                  <a:pt x="143" y="1186"/>
                  <a:pt x="143" y="1186"/>
                </a:cubicBezTo>
                <a:cubicBezTo>
                  <a:pt x="145" y="1169"/>
                  <a:pt x="145" y="1169"/>
                  <a:pt x="145" y="1169"/>
                </a:cubicBezTo>
                <a:cubicBezTo>
                  <a:pt x="131" y="1162"/>
                  <a:pt x="131" y="1162"/>
                  <a:pt x="131" y="1162"/>
                </a:cubicBezTo>
                <a:cubicBezTo>
                  <a:pt x="131" y="1162"/>
                  <a:pt x="213" y="1126"/>
                  <a:pt x="255" y="1118"/>
                </a:cubicBezTo>
                <a:cubicBezTo>
                  <a:pt x="298" y="1111"/>
                  <a:pt x="414" y="1030"/>
                  <a:pt x="426" y="1030"/>
                </a:cubicBezTo>
                <a:cubicBezTo>
                  <a:pt x="437" y="1029"/>
                  <a:pt x="489" y="1015"/>
                  <a:pt x="506" y="976"/>
                </a:cubicBezTo>
                <a:cubicBezTo>
                  <a:pt x="523" y="937"/>
                  <a:pt x="562" y="877"/>
                  <a:pt x="588" y="859"/>
                </a:cubicBezTo>
                <a:cubicBezTo>
                  <a:pt x="589" y="859"/>
                  <a:pt x="589" y="858"/>
                  <a:pt x="590" y="858"/>
                </a:cubicBezTo>
                <a:cubicBezTo>
                  <a:pt x="612" y="869"/>
                  <a:pt x="639" y="888"/>
                  <a:pt x="639" y="888"/>
                </a:cubicBezTo>
                <a:cubicBezTo>
                  <a:pt x="683" y="865"/>
                  <a:pt x="683" y="865"/>
                  <a:pt x="683" y="865"/>
                </a:cubicBezTo>
                <a:cubicBezTo>
                  <a:pt x="683" y="865"/>
                  <a:pt x="784" y="890"/>
                  <a:pt x="788" y="909"/>
                </a:cubicBezTo>
                <a:cubicBezTo>
                  <a:pt x="793" y="928"/>
                  <a:pt x="765" y="1017"/>
                  <a:pt x="771" y="1043"/>
                </a:cubicBezTo>
                <a:cubicBezTo>
                  <a:pt x="778" y="1069"/>
                  <a:pt x="765" y="1180"/>
                  <a:pt x="760" y="1181"/>
                </a:cubicBezTo>
                <a:cubicBezTo>
                  <a:pt x="754" y="1183"/>
                  <a:pt x="718" y="1205"/>
                  <a:pt x="712" y="1223"/>
                </a:cubicBezTo>
                <a:cubicBezTo>
                  <a:pt x="712" y="1223"/>
                  <a:pt x="697" y="1230"/>
                  <a:pt x="700" y="1237"/>
                </a:cubicBezTo>
                <a:cubicBezTo>
                  <a:pt x="703" y="1244"/>
                  <a:pt x="719" y="1267"/>
                  <a:pt x="732" y="1281"/>
                </a:cubicBezTo>
                <a:cubicBezTo>
                  <a:pt x="745" y="1295"/>
                  <a:pt x="810" y="1357"/>
                  <a:pt x="822" y="1365"/>
                </a:cubicBezTo>
                <a:cubicBezTo>
                  <a:pt x="834" y="1372"/>
                  <a:pt x="868" y="1394"/>
                  <a:pt x="875" y="1384"/>
                </a:cubicBezTo>
                <a:cubicBezTo>
                  <a:pt x="881" y="1374"/>
                  <a:pt x="876" y="1356"/>
                  <a:pt x="869" y="1347"/>
                </a:cubicBezTo>
                <a:cubicBezTo>
                  <a:pt x="862" y="1339"/>
                  <a:pt x="862" y="1339"/>
                  <a:pt x="862" y="1339"/>
                </a:cubicBezTo>
                <a:close/>
                <a:moveTo>
                  <a:pt x="831" y="212"/>
                </a:moveTo>
                <a:cubicBezTo>
                  <a:pt x="849" y="214"/>
                  <a:pt x="852" y="212"/>
                  <a:pt x="854" y="224"/>
                </a:cubicBezTo>
                <a:cubicBezTo>
                  <a:pt x="856" y="236"/>
                  <a:pt x="884" y="275"/>
                  <a:pt x="882" y="296"/>
                </a:cubicBezTo>
                <a:cubicBezTo>
                  <a:pt x="882" y="296"/>
                  <a:pt x="874" y="299"/>
                  <a:pt x="859" y="286"/>
                </a:cubicBezTo>
                <a:cubicBezTo>
                  <a:pt x="844" y="272"/>
                  <a:pt x="837" y="284"/>
                  <a:pt x="815" y="250"/>
                </a:cubicBezTo>
                <a:cubicBezTo>
                  <a:pt x="805" y="234"/>
                  <a:pt x="800" y="227"/>
                  <a:pt x="798" y="225"/>
                </a:cubicBezTo>
                <a:cubicBezTo>
                  <a:pt x="801" y="225"/>
                  <a:pt x="806" y="221"/>
                  <a:pt x="805" y="204"/>
                </a:cubicBezTo>
                <a:cubicBezTo>
                  <a:pt x="814" y="208"/>
                  <a:pt x="824" y="212"/>
                  <a:pt x="831" y="212"/>
                </a:cubicBezTo>
                <a:close/>
              </a:path>
            </a:pathLst>
          </a:custGeom>
          <a:solidFill>
            <a:srgbClr val="74C2F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18F835D2-B1A6-0C4F-9BDD-5A37A699A4D2}"/>
              </a:ext>
            </a:extLst>
          </p:cNvPr>
          <p:cNvSpPr>
            <a:spLocks noEditPoints="1"/>
          </p:cNvSpPr>
          <p:nvPr/>
        </p:nvSpPr>
        <p:spPr bwMode="gray">
          <a:xfrm>
            <a:off x="9977535" y="1892508"/>
            <a:ext cx="729410" cy="750324"/>
          </a:xfrm>
          <a:custGeom>
            <a:avLst/>
            <a:gdLst/>
            <a:ahLst/>
            <a:cxnLst>
              <a:cxn ang="0">
                <a:pos x="1071" y="1060"/>
              </a:cxn>
              <a:cxn ang="0">
                <a:pos x="1043" y="1039"/>
              </a:cxn>
              <a:cxn ang="0">
                <a:pos x="994" y="894"/>
              </a:cxn>
              <a:cxn ang="0">
                <a:pos x="959" y="712"/>
              </a:cxn>
              <a:cxn ang="0">
                <a:pos x="863" y="581"/>
              </a:cxn>
              <a:cxn ang="0">
                <a:pos x="835" y="468"/>
              </a:cxn>
              <a:cxn ang="0">
                <a:pos x="876" y="396"/>
              </a:cxn>
              <a:cxn ang="0">
                <a:pos x="966" y="227"/>
              </a:cxn>
              <a:cxn ang="0">
                <a:pos x="992" y="187"/>
              </a:cxn>
              <a:cxn ang="0">
                <a:pos x="1013" y="210"/>
              </a:cxn>
              <a:cxn ang="0">
                <a:pos x="1046" y="200"/>
              </a:cxn>
              <a:cxn ang="0">
                <a:pos x="1057" y="189"/>
              </a:cxn>
              <a:cxn ang="0">
                <a:pos x="1069" y="180"/>
              </a:cxn>
              <a:cxn ang="0">
                <a:pos x="1074" y="178"/>
              </a:cxn>
              <a:cxn ang="0">
                <a:pos x="1082" y="151"/>
              </a:cxn>
              <a:cxn ang="0">
                <a:pos x="1112" y="114"/>
              </a:cxn>
              <a:cxn ang="0">
                <a:pos x="1117" y="89"/>
              </a:cxn>
              <a:cxn ang="0">
                <a:pos x="1020" y="6"/>
              </a:cxn>
              <a:cxn ang="0">
                <a:pos x="859" y="59"/>
              </a:cxn>
              <a:cxn ang="0">
                <a:pos x="742" y="110"/>
              </a:cxn>
              <a:cxn ang="0">
                <a:pos x="505" y="251"/>
              </a:cxn>
              <a:cxn ang="0">
                <a:pos x="394" y="293"/>
              </a:cxn>
              <a:cxn ang="0">
                <a:pos x="413" y="295"/>
              </a:cxn>
              <a:cxn ang="0">
                <a:pos x="392" y="332"/>
              </a:cxn>
              <a:cxn ang="0">
                <a:pos x="411" y="344"/>
              </a:cxn>
              <a:cxn ang="0">
                <a:pos x="432" y="345"/>
              </a:cxn>
              <a:cxn ang="0">
                <a:pos x="477" y="327"/>
              </a:cxn>
              <a:cxn ang="0">
                <a:pos x="515" y="316"/>
              </a:cxn>
              <a:cxn ang="0">
                <a:pos x="452" y="366"/>
              </a:cxn>
              <a:cxn ang="0">
                <a:pos x="367" y="389"/>
              </a:cxn>
              <a:cxn ang="0">
                <a:pos x="402" y="396"/>
              </a:cxn>
              <a:cxn ang="0">
                <a:pos x="352" y="409"/>
              </a:cxn>
              <a:cxn ang="0">
                <a:pos x="363" y="420"/>
              </a:cxn>
              <a:cxn ang="0">
                <a:pos x="362" y="435"/>
              </a:cxn>
              <a:cxn ang="0">
                <a:pos x="409" y="429"/>
              </a:cxn>
              <a:cxn ang="0">
                <a:pos x="369" y="454"/>
              </a:cxn>
              <a:cxn ang="0">
                <a:pos x="425" y="441"/>
              </a:cxn>
              <a:cxn ang="0">
                <a:pos x="443" y="440"/>
              </a:cxn>
              <a:cxn ang="0">
                <a:pos x="502" y="392"/>
              </a:cxn>
              <a:cxn ang="0">
                <a:pos x="658" y="276"/>
              </a:cxn>
              <a:cxn ang="0">
                <a:pos x="640" y="357"/>
              </a:cxn>
              <a:cxn ang="0">
                <a:pos x="577" y="434"/>
              </a:cxn>
              <a:cxn ang="0">
                <a:pos x="480" y="663"/>
              </a:cxn>
              <a:cxn ang="0">
                <a:pos x="325" y="639"/>
              </a:cxn>
              <a:cxn ang="0">
                <a:pos x="188" y="531"/>
              </a:cxn>
              <a:cxn ang="0">
                <a:pos x="60" y="566"/>
              </a:cxn>
              <a:cxn ang="0">
                <a:pos x="68" y="647"/>
              </a:cxn>
              <a:cxn ang="0">
                <a:pos x="146" y="652"/>
              </a:cxn>
              <a:cxn ang="0">
                <a:pos x="166" y="639"/>
              </a:cxn>
              <a:cxn ang="0">
                <a:pos x="396" y="793"/>
              </a:cxn>
              <a:cxn ang="0">
                <a:pos x="597" y="706"/>
              </a:cxn>
              <a:cxn ang="0">
                <a:pos x="669" y="680"/>
              </a:cxn>
              <a:cxn ang="0">
                <a:pos x="721" y="691"/>
              </a:cxn>
              <a:cxn ang="0">
                <a:pos x="791" y="679"/>
              </a:cxn>
              <a:cxn ang="0">
                <a:pos x="908" y="894"/>
              </a:cxn>
              <a:cxn ang="0">
                <a:pos x="932" y="1037"/>
              </a:cxn>
              <a:cxn ang="0">
                <a:pos x="984" y="1119"/>
              </a:cxn>
              <a:cxn ang="0">
                <a:pos x="1164" y="1133"/>
              </a:cxn>
              <a:cxn ang="0">
                <a:pos x="566" y="274"/>
              </a:cxn>
              <a:cxn ang="0">
                <a:pos x="580" y="261"/>
              </a:cxn>
            </a:cxnLst>
            <a:rect l="0" t="0" r="r" b="b"/>
            <a:pathLst>
              <a:path w="1173" h="1174">
                <a:moveTo>
                  <a:pt x="1135" y="1096"/>
                </a:moveTo>
                <a:cubicBezTo>
                  <a:pt x="1097" y="1078"/>
                  <a:pt x="1073" y="1067"/>
                  <a:pt x="1071" y="1060"/>
                </a:cubicBezTo>
                <a:cubicBezTo>
                  <a:pt x="1069" y="1053"/>
                  <a:pt x="1062" y="1046"/>
                  <a:pt x="1058" y="1040"/>
                </a:cubicBezTo>
                <a:cubicBezTo>
                  <a:pt x="1053" y="1034"/>
                  <a:pt x="1043" y="1039"/>
                  <a:pt x="1043" y="1039"/>
                </a:cubicBezTo>
                <a:cubicBezTo>
                  <a:pt x="1033" y="1041"/>
                  <a:pt x="1033" y="1041"/>
                  <a:pt x="1033" y="1041"/>
                </a:cubicBezTo>
                <a:cubicBezTo>
                  <a:pt x="1033" y="1041"/>
                  <a:pt x="1001" y="982"/>
                  <a:pt x="994" y="894"/>
                </a:cubicBezTo>
                <a:cubicBezTo>
                  <a:pt x="988" y="805"/>
                  <a:pt x="967" y="779"/>
                  <a:pt x="967" y="779"/>
                </a:cubicBezTo>
                <a:cubicBezTo>
                  <a:pt x="967" y="779"/>
                  <a:pt x="962" y="725"/>
                  <a:pt x="959" y="712"/>
                </a:cubicBezTo>
                <a:cubicBezTo>
                  <a:pt x="956" y="700"/>
                  <a:pt x="898" y="634"/>
                  <a:pt x="886" y="624"/>
                </a:cubicBezTo>
                <a:cubicBezTo>
                  <a:pt x="874" y="614"/>
                  <a:pt x="878" y="601"/>
                  <a:pt x="863" y="581"/>
                </a:cubicBezTo>
                <a:cubicBezTo>
                  <a:pt x="847" y="561"/>
                  <a:pt x="818" y="528"/>
                  <a:pt x="818" y="528"/>
                </a:cubicBezTo>
                <a:cubicBezTo>
                  <a:pt x="818" y="528"/>
                  <a:pt x="835" y="478"/>
                  <a:pt x="835" y="468"/>
                </a:cubicBezTo>
                <a:cubicBezTo>
                  <a:pt x="835" y="458"/>
                  <a:pt x="883" y="436"/>
                  <a:pt x="879" y="416"/>
                </a:cubicBezTo>
                <a:cubicBezTo>
                  <a:pt x="876" y="396"/>
                  <a:pt x="873" y="408"/>
                  <a:pt x="876" y="396"/>
                </a:cubicBezTo>
                <a:cubicBezTo>
                  <a:pt x="879" y="384"/>
                  <a:pt x="907" y="346"/>
                  <a:pt x="920" y="324"/>
                </a:cubicBezTo>
                <a:cubicBezTo>
                  <a:pt x="934" y="302"/>
                  <a:pt x="966" y="265"/>
                  <a:pt x="966" y="227"/>
                </a:cubicBezTo>
                <a:cubicBezTo>
                  <a:pt x="966" y="188"/>
                  <a:pt x="970" y="191"/>
                  <a:pt x="978" y="188"/>
                </a:cubicBezTo>
                <a:cubicBezTo>
                  <a:pt x="982" y="186"/>
                  <a:pt x="988" y="186"/>
                  <a:pt x="992" y="187"/>
                </a:cubicBezTo>
                <a:cubicBezTo>
                  <a:pt x="995" y="189"/>
                  <a:pt x="997" y="192"/>
                  <a:pt x="1000" y="194"/>
                </a:cubicBezTo>
                <a:cubicBezTo>
                  <a:pt x="1002" y="199"/>
                  <a:pt x="1007" y="206"/>
                  <a:pt x="1013" y="210"/>
                </a:cubicBezTo>
                <a:cubicBezTo>
                  <a:pt x="1016" y="211"/>
                  <a:pt x="1019" y="212"/>
                  <a:pt x="1023" y="211"/>
                </a:cubicBezTo>
                <a:cubicBezTo>
                  <a:pt x="1031" y="214"/>
                  <a:pt x="1041" y="215"/>
                  <a:pt x="1046" y="200"/>
                </a:cubicBezTo>
                <a:cubicBezTo>
                  <a:pt x="1046" y="200"/>
                  <a:pt x="1057" y="199"/>
                  <a:pt x="1058" y="196"/>
                </a:cubicBezTo>
                <a:cubicBezTo>
                  <a:pt x="1060" y="193"/>
                  <a:pt x="1057" y="189"/>
                  <a:pt x="1057" y="189"/>
                </a:cubicBezTo>
                <a:cubicBezTo>
                  <a:pt x="1057" y="189"/>
                  <a:pt x="1064" y="189"/>
                  <a:pt x="1066" y="187"/>
                </a:cubicBezTo>
                <a:cubicBezTo>
                  <a:pt x="1066" y="186"/>
                  <a:pt x="1068" y="183"/>
                  <a:pt x="1069" y="180"/>
                </a:cubicBezTo>
                <a:cubicBezTo>
                  <a:pt x="1070" y="181"/>
                  <a:pt x="1071" y="180"/>
                  <a:pt x="1072" y="179"/>
                </a:cubicBezTo>
                <a:cubicBezTo>
                  <a:pt x="1073" y="179"/>
                  <a:pt x="1073" y="178"/>
                  <a:pt x="1074" y="178"/>
                </a:cubicBezTo>
                <a:cubicBezTo>
                  <a:pt x="1078" y="177"/>
                  <a:pt x="1083" y="176"/>
                  <a:pt x="1084" y="169"/>
                </a:cubicBezTo>
                <a:cubicBezTo>
                  <a:pt x="1084" y="163"/>
                  <a:pt x="1082" y="157"/>
                  <a:pt x="1082" y="151"/>
                </a:cubicBezTo>
                <a:cubicBezTo>
                  <a:pt x="1083" y="148"/>
                  <a:pt x="1085" y="144"/>
                  <a:pt x="1087" y="142"/>
                </a:cubicBezTo>
                <a:cubicBezTo>
                  <a:pt x="1094" y="137"/>
                  <a:pt x="1108" y="128"/>
                  <a:pt x="1112" y="114"/>
                </a:cubicBezTo>
                <a:cubicBezTo>
                  <a:pt x="1116" y="106"/>
                  <a:pt x="1119" y="98"/>
                  <a:pt x="1117" y="92"/>
                </a:cubicBezTo>
                <a:cubicBezTo>
                  <a:pt x="1117" y="91"/>
                  <a:pt x="1117" y="90"/>
                  <a:pt x="1117" y="89"/>
                </a:cubicBezTo>
                <a:cubicBezTo>
                  <a:pt x="1118" y="80"/>
                  <a:pt x="1117" y="71"/>
                  <a:pt x="1109" y="59"/>
                </a:cubicBezTo>
                <a:cubicBezTo>
                  <a:pt x="1098" y="31"/>
                  <a:pt x="1075" y="0"/>
                  <a:pt x="1020" y="6"/>
                </a:cubicBezTo>
                <a:cubicBezTo>
                  <a:pt x="966" y="13"/>
                  <a:pt x="951" y="60"/>
                  <a:pt x="951" y="60"/>
                </a:cubicBezTo>
                <a:cubicBezTo>
                  <a:pt x="951" y="60"/>
                  <a:pt x="918" y="35"/>
                  <a:pt x="859" y="59"/>
                </a:cubicBezTo>
                <a:cubicBezTo>
                  <a:pt x="859" y="59"/>
                  <a:pt x="831" y="76"/>
                  <a:pt x="817" y="75"/>
                </a:cubicBezTo>
                <a:cubicBezTo>
                  <a:pt x="794" y="75"/>
                  <a:pt x="786" y="88"/>
                  <a:pt x="742" y="110"/>
                </a:cubicBezTo>
                <a:cubicBezTo>
                  <a:pt x="742" y="110"/>
                  <a:pt x="707" y="127"/>
                  <a:pt x="677" y="136"/>
                </a:cubicBezTo>
                <a:cubicBezTo>
                  <a:pt x="616" y="154"/>
                  <a:pt x="532" y="249"/>
                  <a:pt x="505" y="251"/>
                </a:cubicBezTo>
                <a:cubicBezTo>
                  <a:pt x="446" y="255"/>
                  <a:pt x="467" y="259"/>
                  <a:pt x="442" y="268"/>
                </a:cubicBezTo>
                <a:cubicBezTo>
                  <a:pt x="418" y="276"/>
                  <a:pt x="413" y="284"/>
                  <a:pt x="394" y="293"/>
                </a:cubicBezTo>
                <a:cubicBezTo>
                  <a:pt x="394" y="293"/>
                  <a:pt x="384" y="300"/>
                  <a:pt x="398" y="301"/>
                </a:cubicBezTo>
                <a:cubicBezTo>
                  <a:pt x="412" y="302"/>
                  <a:pt x="413" y="295"/>
                  <a:pt x="413" y="295"/>
                </a:cubicBezTo>
                <a:cubicBezTo>
                  <a:pt x="422" y="296"/>
                  <a:pt x="422" y="296"/>
                  <a:pt x="422" y="296"/>
                </a:cubicBezTo>
                <a:cubicBezTo>
                  <a:pt x="422" y="296"/>
                  <a:pt x="388" y="325"/>
                  <a:pt x="392" y="332"/>
                </a:cubicBezTo>
                <a:cubicBezTo>
                  <a:pt x="398" y="339"/>
                  <a:pt x="405" y="331"/>
                  <a:pt x="405" y="331"/>
                </a:cubicBezTo>
                <a:cubicBezTo>
                  <a:pt x="405" y="331"/>
                  <a:pt x="394" y="349"/>
                  <a:pt x="411" y="344"/>
                </a:cubicBezTo>
                <a:cubicBezTo>
                  <a:pt x="421" y="341"/>
                  <a:pt x="426" y="337"/>
                  <a:pt x="428" y="334"/>
                </a:cubicBezTo>
                <a:cubicBezTo>
                  <a:pt x="426" y="339"/>
                  <a:pt x="423" y="347"/>
                  <a:pt x="432" y="345"/>
                </a:cubicBezTo>
                <a:cubicBezTo>
                  <a:pt x="447" y="342"/>
                  <a:pt x="457" y="326"/>
                  <a:pt x="457" y="326"/>
                </a:cubicBezTo>
                <a:cubicBezTo>
                  <a:pt x="457" y="326"/>
                  <a:pt x="460" y="333"/>
                  <a:pt x="477" y="327"/>
                </a:cubicBezTo>
                <a:cubicBezTo>
                  <a:pt x="493" y="322"/>
                  <a:pt x="497" y="318"/>
                  <a:pt x="497" y="318"/>
                </a:cubicBezTo>
                <a:cubicBezTo>
                  <a:pt x="515" y="316"/>
                  <a:pt x="515" y="316"/>
                  <a:pt x="515" y="316"/>
                </a:cubicBezTo>
                <a:cubicBezTo>
                  <a:pt x="515" y="316"/>
                  <a:pt x="494" y="346"/>
                  <a:pt x="484" y="351"/>
                </a:cubicBezTo>
                <a:cubicBezTo>
                  <a:pt x="474" y="355"/>
                  <a:pt x="474" y="364"/>
                  <a:pt x="452" y="366"/>
                </a:cubicBezTo>
                <a:cubicBezTo>
                  <a:pt x="430" y="368"/>
                  <a:pt x="406" y="384"/>
                  <a:pt x="406" y="384"/>
                </a:cubicBezTo>
                <a:cubicBezTo>
                  <a:pt x="406" y="384"/>
                  <a:pt x="366" y="383"/>
                  <a:pt x="367" y="389"/>
                </a:cubicBezTo>
                <a:cubicBezTo>
                  <a:pt x="368" y="396"/>
                  <a:pt x="378" y="396"/>
                  <a:pt x="386" y="396"/>
                </a:cubicBezTo>
                <a:cubicBezTo>
                  <a:pt x="394" y="396"/>
                  <a:pt x="396" y="393"/>
                  <a:pt x="402" y="396"/>
                </a:cubicBezTo>
                <a:cubicBezTo>
                  <a:pt x="409" y="399"/>
                  <a:pt x="385" y="406"/>
                  <a:pt x="385" y="406"/>
                </a:cubicBezTo>
                <a:cubicBezTo>
                  <a:pt x="385" y="406"/>
                  <a:pt x="357" y="406"/>
                  <a:pt x="352" y="409"/>
                </a:cubicBezTo>
                <a:cubicBezTo>
                  <a:pt x="346" y="413"/>
                  <a:pt x="349" y="419"/>
                  <a:pt x="356" y="419"/>
                </a:cubicBezTo>
                <a:cubicBezTo>
                  <a:pt x="363" y="419"/>
                  <a:pt x="363" y="420"/>
                  <a:pt x="363" y="420"/>
                </a:cubicBezTo>
                <a:cubicBezTo>
                  <a:pt x="363" y="420"/>
                  <a:pt x="357" y="421"/>
                  <a:pt x="354" y="426"/>
                </a:cubicBezTo>
                <a:cubicBezTo>
                  <a:pt x="350" y="430"/>
                  <a:pt x="353" y="435"/>
                  <a:pt x="362" y="435"/>
                </a:cubicBezTo>
                <a:cubicBezTo>
                  <a:pt x="371" y="435"/>
                  <a:pt x="390" y="432"/>
                  <a:pt x="390" y="432"/>
                </a:cubicBezTo>
                <a:cubicBezTo>
                  <a:pt x="409" y="429"/>
                  <a:pt x="409" y="429"/>
                  <a:pt x="409" y="429"/>
                </a:cubicBezTo>
                <a:cubicBezTo>
                  <a:pt x="409" y="429"/>
                  <a:pt x="413" y="434"/>
                  <a:pt x="407" y="435"/>
                </a:cubicBezTo>
                <a:cubicBezTo>
                  <a:pt x="400" y="436"/>
                  <a:pt x="366" y="450"/>
                  <a:pt x="369" y="454"/>
                </a:cubicBezTo>
                <a:cubicBezTo>
                  <a:pt x="373" y="457"/>
                  <a:pt x="371" y="462"/>
                  <a:pt x="392" y="456"/>
                </a:cubicBezTo>
                <a:cubicBezTo>
                  <a:pt x="413" y="449"/>
                  <a:pt x="425" y="441"/>
                  <a:pt x="425" y="441"/>
                </a:cubicBezTo>
                <a:cubicBezTo>
                  <a:pt x="425" y="441"/>
                  <a:pt x="419" y="461"/>
                  <a:pt x="429" y="456"/>
                </a:cubicBezTo>
                <a:cubicBezTo>
                  <a:pt x="436" y="454"/>
                  <a:pt x="436" y="444"/>
                  <a:pt x="443" y="440"/>
                </a:cubicBezTo>
                <a:cubicBezTo>
                  <a:pt x="451" y="437"/>
                  <a:pt x="468" y="430"/>
                  <a:pt x="475" y="416"/>
                </a:cubicBezTo>
                <a:cubicBezTo>
                  <a:pt x="483" y="402"/>
                  <a:pt x="502" y="392"/>
                  <a:pt x="502" y="392"/>
                </a:cubicBezTo>
                <a:cubicBezTo>
                  <a:pt x="502" y="392"/>
                  <a:pt x="561" y="340"/>
                  <a:pt x="589" y="331"/>
                </a:cubicBezTo>
                <a:cubicBezTo>
                  <a:pt x="618" y="322"/>
                  <a:pt x="650" y="276"/>
                  <a:pt x="658" y="276"/>
                </a:cubicBezTo>
                <a:cubicBezTo>
                  <a:pt x="666" y="276"/>
                  <a:pt x="719" y="274"/>
                  <a:pt x="719" y="274"/>
                </a:cubicBezTo>
                <a:cubicBezTo>
                  <a:pt x="719" y="274"/>
                  <a:pt x="707" y="325"/>
                  <a:pt x="640" y="357"/>
                </a:cubicBezTo>
                <a:cubicBezTo>
                  <a:pt x="640" y="357"/>
                  <a:pt x="633" y="382"/>
                  <a:pt x="604" y="398"/>
                </a:cubicBezTo>
                <a:cubicBezTo>
                  <a:pt x="575" y="415"/>
                  <a:pt x="584" y="421"/>
                  <a:pt x="577" y="434"/>
                </a:cubicBezTo>
                <a:cubicBezTo>
                  <a:pt x="571" y="446"/>
                  <a:pt x="544" y="465"/>
                  <a:pt x="536" y="494"/>
                </a:cubicBezTo>
                <a:cubicBezTo>
                  <a:pt x="529" y="524"/>
                  <a:pt x="498" y="644"/>
                  <a:pt x="480" y="663"/>
                </a:cubicBezTo>
                <a:cubicBezTo>
                  <a:pt x="462" y="681"/>
                  <a:pt x="447" y="728"/>
                  <a:pt x="428" y="711"/>
                </a:cubicBezTo>
                <a:cubicBezTo>
                  <a:pt x="409" y="695"/>
                  <a:pt x="354" y="646"/>
                  <a:pt x="325" y="639"/>
                </a:cubicBezTo>
                <a:cubicBezTo>
                  <a:pt x="296" y="633"/>
                  <a:pt x="200" y="600"/>
                  <a:pt x="199" y="590"/>
                </a:cubicBezTo>
                <a:cubicBezTo>
                  <a:pt x="198" y="580"/>
                  <a:pt x="199" y="542"/>
                  <a:pt x="188" y="531"/>
                </a:cubicBezTo>
                <a:cubicBezTo>
                  <a:pt x="177" y="520"/>
                  <a:pt x="176" y="508"/>
                  <a:pt x="152" y="512"/>
                </a:cubicBezTo>
                <a:cubicBezTo>
                  <a:pt x="129" y="517"/>
                  <a:pt x="83" y="556"/>
                  <a:pt x="60" y="566"/>
                </a:cubicBezTo>
                <a:cubicBezTo>
                  <a:pt x="38" y="576"/>
                  <a:pt x="0" y="634"/>
                  <a:pt x="16" y="645"/>
                </a:cubicBezTo>
                <a:cubicBezTo>
                  <a:pt x="33" y="656"/>
                  <a:pt x="43" y="660"/>
                  <a:pt x="68" y="647"/>
                </a:cubicBezTo>
                <a:cubicBezTo>
                  <a:pt x="94" y="634"/>
                  <a:pt x="101" y="643"/>
                  <a:pt x="113" y="644"/>
                </a:cubicBezTo>
                <a:cubicBezTo>
                  <a:pt x="124" y="645"/>
                  <a:pt x="141" y="657"/>
                  <a:pt x="146" y="652"/>
                </a:cubicBezTo>
                <a:cubicBezTo>
                  <a:pt x="150" y="646"/>
                  <a:pt x="150" y="639"/>
                  <a:pt x="150" y="639"/>
                </a:cubicBezTo>
                <a:cubicBezTo>
                  <a:pt x="150" y="639"/>
                  <a:pt x="149" y="632"/>
                  <a:pt x="166" y="639"/>
                </a:cubicBezTo>
                <a:cubicBezTo>
                  <a:pt x="182" y="647"/>
                  <a:pt x="287" y="732"/>
                  <a:pt x="327" y="754"/>
                </a:cubicBezTo>
                <a:cubicBezTo>
                  <a:pt x="367" y="777"/>
                  <a:pt x="380" y="783"/>
                  <a:pt x="396" y="793"/>
                </a:cubicBezTo>
                <a:cubicBezTo>
                  <a:pt x="411" y="803"/>
                  <a:pt x="452" y="840"/>
                  <a:pt x="487" y="798"/>
                </a:cubicBezTo>
                <a:cubicBezTo>
                  <a:pt x="521" y="756"/>
                  <a:pt x="591" y="707"/>
                  <a:pt x="597" y="706"/>
                </a:cubicBezTo>
                <a:cubicBezTo>
                  <a:pt x="604" y="705"/>
                  <a:pt x="629" y="694"/>
                  <a:pt x="643" y="689"/>
                </a:cubicBezTo>
                <a:cubicBezTo>
                  <a:pt x="656" y="685"/>
                  <a:pt x="669" y="680"/>
                  <a:pt x="669" y="680"/>
                </a:cubicBezTo>
                <a:cubicBezTo>
                  <a:pt x="674" y="658"/>
                  <a:pt x="674" y="658"/>
                  <a:pt x="674" y="658"/>
                </a:cubicBezTo>
                <a:cubicBezTo>
                  <a:pt x="674" y="658"/>
                  <a:pt x="710" y="695"/>
                  <a:pt x="721" y="691"/>
                </a:cubicBezTo>
                <a:cubicBezTo>
                  <a:pt x="732" y="688"/>
                  <a:pt x="758" y="679"/>
                  <a:pt x="758" y="679"/>
                </a:cubicBezTo>
                <a:cubicBezTo>
                  <a:pt x="758" y="679"/>
                  <a:pt x="786" y="668"/>
                  <a:pt x="791" y="679"/>
                </a:cubicBezTo>
                <a:cubicBezTo>
                  <a:pt x="795" y="690"/>
                  <a:pt x="863" y="740"/>
                  <a:pt x="865" y="746"/>
                </a:cubicBezTo>
                <a:cubicBezTo>
                  <a:pt x="867" y="751"/>
                  <a:pt x="883" y="867"/>
                  <a:pt x="908" y="894"/>
                </a:cubicBezTo>
                <a:cubicBezTo>
                  <a:pt x="934" y="920"/>
                  <a:pt x="951" y="1009"/>
                  <a:pt x="952" y="1016"/>
                </a:cubicBezTo>
                <a:cubicBezTo>
                  <a:pt x="953" y="1022"/>
                  <a:pt x="940" y="1016"/>
                  <a:pt x="932" y="1037"/>
                </a:cubicBezTo>
                <a:cubicBezTo>
                  <a:pt x="925" y="1058"/>
                  <a:pt x="919" y="1085"/>
                  <a:pt x="926" y="1093"/>
                </a:cubicBezTo>
                <a:cubicBezTo>
                  <a:pt x="932" y="1101"/>
                  <a:pt x="953" y="1119"/>
                  <a:pt x="984" y="1119"/>
                </a:cubicBezTo>
                <a:cubicBezTo>
                  <a:pt x="1015" y="1119"/>
                  <a:pt x="1038" y="1135"/>
                  <a:pt x="1054" y="1138"/>
                </a:cubicBezTo>
                <a:cubicBezTo>
                  <a:pt x="1071" y="1142"/>
                  <a:pt x="1156" y="1174"/>
                  <a:pt x="1164" y="1133"/>
                </a:cubicBezTo>
                <a:cubicBezTo>
                  <a:pt x="1164" y="1133"/>
                  <a:pt x="1173" y="1115"/>
                  <a:pt x="1135" y="1096"/>
                </a:cubicBezTo>
                <a:close/>
                <a:moveTo>
                  <a:pt x="566" y="274"/>
                </a:moveTo>
                <a:cubicBezTo>
                  <a:pt x="560" y="278"/>
                  <a:pt x="555" y="278"/>
                  <a:pt x="555" y="278"/>
                </a:cubicBezTo>
                <a:cubicBezTo>
                  <a:pt x="555" y="278"/>
                  <a:pt x="564" y="265"/>
                  <a:pt x="580" y="261"/>
                </a:cubicBezTo>
                <a:cubicBezTo>
                  <a:pt x="580" y="261"/>
                  <a:pt x="572" y="270"/>
                  <a:pt x="566" y="274"/>
                </a:cubicBezTo>
                <a:close/>
              </a:path>
            </a:pathLst>
          </a:custGeom>
          <a:solidFill>
            <a:srgbClr val="3EE0D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FC36D624-D65C-404F-ACA7-2D6740846C04}"/>
              </a:ext>
            </a:extLst>
          </p:cNvPr>
          <p:cNvSpPr>
            <a:spLocks noEditPoints="1"/>
          </p:cNvSpPr>
          <p:nvPr/>
        </p:nvSpPr>
        <p:spPr bwMode="gray">
          <a:xfrm>
            <a:off x="8080890" y="1661463"/>
            <a:ext cx="710269" cy="851707"/>
          </a:xfrm>
          <a:custGeom>
            <a:avLst/>
            <a:gdLst/>
            <a:ahLst/>
            <a:cxnLst>
              <a:cxn ang="0">
                <a:pos x="940" y="1268"/>
              </a:cxn>
              <a:cxn ang="0">
                <a:pos x="889" y="1190"/>
              </a:cxn>
              <a:cxn ang="0">
                <a:pos x="834" y="1062"/>
              </a:cxn>
              <a:cxn ang="0">
                <a:pos x="802" y="871"/>
              </a:cxn>
              <a:cxn ang="0">
                <a:pos x="767" y="801"/>
              </a:cxn>
              <a:cxn ang="0">
                <a:pos x="682" y="685"/>
              </a:cxn>
              <a:cxn ang="0">
                <a:pos x="664" y="669"/>
              </a:cxn>
              <a:cxn ang="0">
                <a:pos x="637" y="589"/>
              </a:cxn>
              <a:cxn ang="0">
                <a:pos x="735" y="431"/>
              </a:cxn>
              <a:cxn ang="0">
                <a:pos x="792" y="413"/>
              </a:cxn>
              <a:cxn ang="0">
                <a:pos x="793" y="375"/>
              </a:cxn>
              <a:cxn ang="0">
                <a:pos x="779" y="358"/>
              </a:cxn>
              <a:cxn ang="0">
                <a:pos x="721" y="368"/>
              </a:cxn>
              <a:cxn ang="0">
                <a:pos x="644" y="422"/>
              </a:cxn>
              <a:cxn ang="0">
                <a:pos x="603" y="231"/>
              </a:cxn>
              <a:cxn ang="0">
                <a:pos x="607" y="201"/>
              </a:cxn>
              <a:cxn ang="0">
                <a:pos x="630" y="197"/>
              </a:cxn>
              <a:cxn ang="0">
                <a:pos x="658" y="164"/>
              </a:cxn>
              <a:cxn ang="0">
                <a:pos x="657" y="151"/>
              </a:cxn>
              <a:cxn ang="0">
                <a:pos x="659" y="148"/>
              </a:cxn>
              <a:cxn ang="0">
                <a:pos x="658" y="132"/>
              </a:cxn>
              <a:cxn ang="0">
                <a:pos x="659" y="112"/>
              </a:cxn>
              <a:cxn ang="0">
                <a:pos x="645" y="92"/>
              </a:cxn>
              <a:cxn ang="0">
                <a:pos x="587" y="4"/>
              </a:cxn>
              <a:cxn ang="0">
                <a:pos x="527" y="9"/>
              </a:cxn>
              <a:cxn ang="0">
                <a:pos x="474" y="123"/>
              </a:cxn>
              <a:cxn ang="0">
                <a:pos x="500" y="200"/>
              </a:cxn>
              <a:cxn ang="0">
                <a:pos x="412" y="264"/>
              </a:cxn>
              <a:cxn ang="0">
                <a:pos x="309" y="403"/>
              </a:cxn>
              <a:cxn ang="0">
                <a:pos x="328" y="672"/>
              </a:cxn>
              <a:cxn ang="0">
                <a:pos x="369" y="726"/>
              </a:cxn>
              <a:cxn ang="0">
                <a:pos x="396" y="722"/>
              </a:cxn>
              <a:cxn ang="0">
                <a:pos x="414" y="798"/>
              </a:cxn>
              <a:cxn ang="0">
                <a:pos x="388" y="926"/>
              </a:cxn>
              <a:cxn ang="0">
                <a:pos x="141" y="916"/>
              </a:cxn>
              <a:cxn ang="0">
                <a:pos x="95" y="872"/>
              </a:cxn>
              <a:cxn ang="0">
                <a:pos x="38" y="921"/>
              </a:cxn>
              <a:cxn ang="0">
                <a:pos x="27" y="1085"/>
              </a:cxn>
              <a:cxn ang="0">
                <a:pos x="125" y="991"/>
              </a:cxn>
              <a:cxn ang="0">
                <a:pos x="170" y="985"/>
              </a:cxn>
              <a:cxn ang="0">
                <a:pos x="436" y="1035"/>
              </a:cxn>
              <a:cxn ang="0">
                <a:pos x="540" y="871"/>
              </a:cxn>
              <a:cxn ang="0">
                <a:pos x="587" y="866"/>
              </a:cxn>
              <a:cxn ang="0">
                <a:pos x="708" y="901"/>
              </a:cxn>
              <a:cxn ang="0">
                <a:pos x="801" y="1185"/>
              </a:cxn>
              <a:cxn ang="0">
                <a:pos x="775" y="1242"/>
              </a:cxn>
              <a:cxn ang="0">
                <a:pos x="868" y="1304"/>
              </a:cxn>
              <a:cxn ang="0">
                <a:pos x="975" y="1306"/>
              </a:cxn>
              <a:cxn ang="0">
                <a:pos x="381" y="545"/>
              </a:cxn>
              <a:cxn ang="0">
                <a:pos x="400" y="407"/>
              </a:cxn>
              <a:cxn ang="0">
                <a:pos x="425" y="637"/>
              </a:cxn>
              <a:cxn ang="0">
                <a:pos x="396" y="639"/>
              </a:cxn>
            </a:cxnLst>
            <a:rect l="0" t="0" r="r" b="b"/>
            <a:pathLst>
              <a:path w="996" h="1345">
                <a:moveTo>
                  <a:pt x="975" y="1306"/>
                </a:moveTo>
                <a:cubicBezTo>
                  <a:pt x="955" y="1290"/>
                  <a:pt x="943" y="1273"/>
                  <a:pt x="940" y="1268"/>
                </a:cubicBezTo>
                <a:cubicBezTo>
                  <a:pt x="937" y="1263"/>
                  <a:pt x="907" y="1236"/>
                  <a:pt x="899" y="1226"/>
                </a:cubicBezTo>
                <a:cubicBezTo>
                  <a:pt x="891" y="1216"/>
                  <a:pt x="898" y="1193"/>
                  <a:pt x="889" y="1190"/>
                </a:cubicBezTo>
                <a:cubicBezTo>
                  <a:pt x="880" y="1187"/>
                  <a:pt x="874" y="1200"/>
                  <a:pt x="874" y="1200"/>
                </a:cubicBezTo>
                <a:cubicBezTo>
                  <a:pt x="874" y="1200"/>
                  <a:pt x="833" y="1087"/>
                  <a:pt x="834" y="1062"/>
                </a:cubicBezTo>
                <a:cubicBezTo>
                  <a:pt x="835" y="1036"/>
                  <a:pt x="828" y="984"/>
                  <a:pt x="816" y="966"/>
                </a:cubicBezTo>
                <a:cubicBezTo>
                  <a:pt x="804" y="947"/>
                  <a:pt x="804" y="884"/>
                  <a:pt x="802" y="871"/>
                </a:cubicBezTo>
                <a:cubicBezTo>
                  <a:pt x="800" y="858"/>
                  <a:pt x="786" y="841"/>
                  <a:pt x="786" y="841"/>
                </a:cubicBezTo>
                <a:cubicBezTo>
                  <a:pt x="786" y="841"/>
                  <a:pt x="778" y="818"/>
                  <a:pt x="767" y="801"/>
                </a:cubicBezTo>
                <a:cubicBezTo>
                  <a:pt x="756" y="785"/>
                  <a:pt x="751" y="776"/>
                  <a:pt x="735" y="758"/>
                </a:cubicBezTo>
                <a:cubicBezTo>
                  <a:pt x="725" y="747"/>
                  <a:pt x="694" y="697"/>
                  <a:pt x="682" y="685"/>
                </a:cubicBezTo>
                <a:cubicBezTo>
                  <a:pt x="677" y="680"/>
                  <a:pt x="671" y="678"/>
                  <a:pt x="664" y="676"/>
                </a:cubicBezTo>
                <a:cubicBezTo>
                  <a:pt x="664" y="669"/>
                  <a:pt x="664" y="669"/>
                  <a:pt x="664" y="669"/>
                </a:cubicBezTo>
                <a:cubicBezTo>
                  <a:pt x="664" y="669"/>
                  <a:pt x="652" y="638"/>
                  <a:pt x="647" y="632"/>
                </a:cubicBezTo>
                <a:cubicBezTo>
                  <a:pt x="642" y="627"/>
                  <a:pt x="634" y="604"/>
                  <a:pt x="637" y="589"/>
                </a:cubicBezTo>
                <a:cubicBezTo>
                  <a:pt x="640" y="574"/>
                  <a:pt x="646" y="497"/>
                  <a:pt x="646" y="497"/>
                </a:cubicBezTo>
                <a:cubicBezTo>
                  <a:pt x="646" y="497"/>
                  <a:pt x="722" y="434"/>
                  <a:pt x="735" y="431"/>
                </a:cubicBezTo>
                <a:cubicBezTo>
                  <a:pt x="748" y="428"/>
                  <a:pt x="766" y="425"/>
                  <a:pt x="775" y="416"/>
                </a:cubicBezTo>
                <a:cubicBezTo>
                  <a:pt x="775" y="416"/>
                  <a:pt x="786" y="417"/>
                  <a:pt x="792" y="413"/>
                </a:cubicBezTo>
                <a:cubicBezTo>
                  <a:pt x="799" y="408"/>
                  <a:pt x="803" y="399"/>
                  <a:pt x="801" y="393"/>
                </a:cubicBezTo>
                <a:cubicBezTo>
                  <a:pt x="798" y="387"/>
                  <a:pt x="804" y="380"/>
                  <a:pt x="793" y="375"/>
                </a:cubicBezTo>
                <a:cubicBezTo>
                  <a:pt x="793" y="375"/>
                  <a:pt x="792" y="364"/>
                  <a:pt x="782" y="360"/>
                </a:cubicBezTo>
                <a:cubicBezTo>
                  <a:pt x="772" y="356"/>
                  <a:pt x="779" y="358"/>
                  <a:pt x="779" y="358"/>
                </a:cubicBezTo>
                <a:cubicBezTo>
                  <a:pt x="779" y="358"/>
                  <a:pt x="771" y="346"/>
                  <a:pt x="755" y="346"/>
                </a:cubicBezTo>
                <a:cubicBezTo>
                  <a:pt x="740" y="347"/>
                  <a:pt x="729" y="351"/>
                  <a:pt x="721" y="368"/>
                </a:cubicBezTo>
                <a:cubicBezTo>
                  <a:pt x="713" y="384"/>
                  <a:pt x="710" y="402"/>
                  <a:pt x="683" y="409"/>
                </a:cubicBezTo>
                <a:cubicBezTo>
                  <a:pt x="656" y="416"/>
                  <a:pt x="644" y="422"/>
                  <a:pt x="644" y="422"/>
                </a:cubicBezTo>
                <a:cubicBezTo>
                  <a:pt x="644" y="422"/>
                  <a:pt x="650" y="342"/>
                  <a:pt x="631" y="301"/>
                </a:cubicBezTo>
                <a:cubicBezTo>
                  <a:pt x="613" y="261"/>
                  <a:pt x="600" y="246"/>
                  <a:pt x="603" y="231"/>
                </a:cubicBezTo>
                <a:cubicBezTo>
                  <a:pt x="606" y="215"/>
                  <a:pt x="607" y="203"/>
                  <a:pt x="607" y="203"/>
                </a:cubicBezTo>
                <a:cubicBezTo>
                  <a:pt x="607" y="201"/>
                  <a:pt x="607" y="201"/>
                  <a:pt x="607" y="201"/>
                </a:cubicBezTo>
                <a:cubicBezTo>
                  <a:pt x="612" y="200"/>
                  <a:pt x="618" y="199"/>
                  <a:pt x="623" y="197"/>
                </a:cubicBezTo>
                <a:cubicBezTo>
                  <a:pt x="626" y="197"/>
                  <a:pt x="629" y="197"/>
                  <a:pt x="630" y="197"/>
                </a:cubicBezTo>
                <a:cubicBezTo>
                  <a:pt x="637" y="195"/>
                  <a:pt x="655" y="194"/>
                  <a:pt x="657" y="181"/>
                </a:cubicBezTo>
                <a:cubicBezTo>
                  <a:pt x="659" y="175"/>
                  <a:pt x="659" y="169"/>
                  <a:pt x="658" y="164"/>
                </a:cubicBezTo>
                <a:cubicBezTo>
                  <a:pt x="660" y="161"/>
                  <a:pt x="662" y="158"/>
                  <a:pt x="662" y="156"/>
                </a:cubicBezTo>
                <a:cubicBezTo>
                  <a:pt x="661" y="153"/>
                  <a:pt x="659" y="152"/>
                  <a:pt x="657" y="151"/>
                </a:cubicBezTo>
                <a:cubicBezTo>
                  <a:pt x="657" y="150"/>
                  <a:pt x="658" y="149"/>
                  <a:pt x="658" y="149"/>
                </a:cubicBezTo>
                <a:cubicBezTo>
                  <a:pt x="658" y="149"/>
                  <a:pt x="658" y="148"/>
                  <a:pt x="659" y="148"/>
                </a:cubicBezTo>
                <a:cubicBezTo>
                  <a:pt x="660" y="147"/>
                  <a:pt x="662" y="144"/>
                  <a:pt x="661" y="143"/>
                </a:cubicBezTo>
                <a:cubicBezTo>
                  <a:pt x="660" y="141"/>
                  <a:pt x="658" y="132"/>
                  <a:pt x="658" y="132"/>
                </a:cubicBezTo>
                <a:cubicBezTo>
                  <a:pt x="658" y="132"/>
                  <a:pt x="669" y="124"/>
                  <a:pt x="663" y="115"/>
                </a:cubicBezTo>
                <a:cubicBezTo>
                  <a:pt x="662" y="114"/>
                  <a:pt x="660" y="113"/>
                  <a:pt x="659" y="112"/>
                </a:cubicBezTo>
                <a:cubicBezTo>
                  <a:pt x="655" y="107"/>
                  <a:pt x="650" y="102"/>
                  <a:pt x="645" y="97"/>
                </a:cubicBezTo>
                <a:cubicBezTo>
                  <a:pt x="645" y="96"/>
                  <a:pt x="645" y="94"/>
                  <a:pt x="645" y="92"/>
                </a:cubicBezTo>
                <a:cubicBezTo>
                  <a:pt x="648" y="81"/>
                  <a:pt x="654" y="62"/>
                  <a:pt x="642" y="46"/>
                </a:cubicBezTo>
                <a:cubicBezTo>
                  <a:pt x="630" y="30"/>
                  <a:pt x="631" y="9"/>
                  <a:pt x="587" y="4"/>
                </a:cubicBezTo>
                <a:cubicBezTo>
                  <a:pt x="582" y="4"/>
                  <a:pt x="574" y="3"/>
                  <a:pt x="569" y="3"/>
                </a:cubicBezTo>
                <a:cubicBezTo>
                  <a:pt x="555" y="0"/>
                  <a:pt x="541" y="3"/>
                  <a:pt x="527" y="9"/>
                </a:cubicBezTo>
                <a:cubicBezTo>
                  <a:pt x="481" y="31"/>
                  <a:pt x="459" y="56"/>
                  <a:pt x="474" y="122"/>
                </a:cubicBezTo>
                <a:cubicBezTo>
                  <a:pt x="474" y="123"/>
                  <a:pt x="474" y="123"/>
                  <a:pt x="474" y="123"/>
                </a:cubicBezTo>
                <a:cubicBezTo>
                  <a:pt x="478" y="134"/>
                  <a:pt x="484" y="145"/>
                  <a:pt x="496" y="154"/>
                </a:cubicBezTo>
                <a:cubicBezTo>
                  <a:pt x="516" y="168"/>
                  <a:pt x="504" y="198"/>
                  <a:pt x="500" y="200"/>
                </a:cubicBezTo>
                <a:cubicBezTo>
                  <a:pt x="496" y="201"/>
                  <a:pt x="456" y="215"/>
                  <a:pt x="448" y="231"/>
                </a:cubicBezTo>
                <a:cubicBezTo>
                  <a:pt x="439" y="246"/>
                  <a:pt x="420" y="259"/>
                  <a:pt x="412" y="264"/>
                </a:cubicBezTo>
                <a:cubicBezTo>
                  <a:pt x="380" y="285"/>
                  <a:pt x="348" y="337"/>
                  <a:pt x="337" y="361"/>
                </a:cubicBezTo>
                <a:cubicBezTo>
                  <a:pt x="327" y="382"/>
                  <a:pt x="309" y="378"/>
                  <a:pt x="309" y="403"/>
                </a:cubicBezTo>
                <a:cubicBezTo>
                  <a:pt x="308" y="427"/>
                  <a:pt x="299" y="554"/>
                  <a:pt x="318" y="593"/>
                </a:cubicBezTo>
                <a:cubicBezTo>
                  <a:pt x="338" y="633"/>
                  <a:pt x="324" y="648"/>
                  <a:pt x="328" y="672"/>
                </a:cubicBezTo>
                <a:cubicBezTo>
                  <a:pt x="333" y="695"/>
                  <a:pt x="336" y="717"/>
                  <a:pt x="355" y="727"/>
                </a:cubicBezTo>
                <a:cubicBezTo>
                  <a:pt x="355" y="727"/>
                  <a:pt x="366" y="731"/>
                  <a:pt x="369" y="726"/>
                </a:cubicBezTo>
                <a:cubicBezTo>
                  <a:pt x="369" y="726"/>
                  <a:pt x="382" y="729"/>
                  <a:pt x="385" y="724"/>
                </a:cubicBezTo>
                <a:cubicBezTo>
                  <a:pt x="396" y="722"/>
                  <a:pt x="396" y="722"/>
                  <a:pt x="396" y="722"/>
                </a:cubicBezTo>
                <a:cubicBezTo>
                  <a:pt x="398" y="758"/>
                  <a:pt x="398" y="758"/>
                  <a:pt x="398" y="758"/>
                </a:cubicBezTo>
                <a:cubicBezTo>
                  <a:pt x="398" y="758"/>
                  <a:pt x="407" y="789"/>
                  <a:pt x="414" y="798"/>
                </a:cubicBezTo>
                <a:cubicBezTo>
                  <a:pt x="410" y="827"/>
                  <a:pt x="407" y="859"/>
                  <a:pt x="408" y="868"/>
                </a:cubicBezTo>
                <a:cubicBezTo>
                  <a:pt x="410" y="886"/>
                  <a:pt x="420" y="945"/>
                  <a:pt x="388" y="926"/>
                </a:cubicBezTo>
                <a:cubicBezTo>
                  <a:pt x="357" y="906"/>
                  <a:pt x="298" y="919"/>
                  <a:pt x="255" y="925"/>
                </a:cubicBezTo>
                <a:cubicBezTo>
                  <a:pt x="212" y="931"/>
                  <a:pt x="150" y="924"/>
                  <a:pt x="141" y="916"/>
                </a:cubicBezTo>
                <a:cubicBezTo>
                  <a:pt x="131" y="908"/>
                  <a:pt x="122" y="891"/>
                  <a:pt x="110" y="884"/>
                </a:cubicBezTo>
                <a:cubicBezTo>
                  <a:pt x="98" y="877"/>
                  <a:pt x="95" y="872"/>
                  <a:pt x="95" y="872"/>
                </a:cubicBezTo>
                <a:cubicBezTo>
                  <a:pt x="95" y="872"/>
                  <a:pt x="92" y="867"/>
                  <a:pt x="76" y="869"/>
                </a:cubicBezTo>
                <a:cubicBezTo>
                  <a:pt x="61" y="871"/>
                  <a:pt x="46" y="895"/>
                  <a:pt x="38" y="921"/>
                </a:cubicBezTo>
                <a:cubicBezTo>
                  <a:pt x="29" y="946"/>
                  <a:pt x="3" y="974"/>
                  <a:pt x="3" y="999"/>
                </a:cubicBezTo>
                <a:cubicBezTo>
                  <a:pt x="3" y="1025"/>
                  <a:pt x="0" y="1094"/>
                  <a:pt x="27" y="1085"/>
                </a:cubicBezTo>
                <a:cubicBezTo>
                  <a:pt x="62" y="1073"/>
                  <a:pt x="77" y="1028"/>
                  <a:pt x="94" y="1014"/>
                </a:cubicBezTo>
                <a:cubicBezTo>
                  <a:pt x="110" y="1000"/>
                  <a:pt x="126" y="996"/>
                  <a:pt x="125" y="991"/>
                </a:cubicBezTo>
                <a:cubicBezTo>
                  <a:pt x="124" y="986"/>
                  <a:pt x="123" y="983"/>
                  <a:pt x="123" y="983"/>
                </a:cubicBezTo>
                <a:cubicBezTo>
                  <a:pt x="123" y="983"/>
                  <a:pt x="146" y="980"/>
                  <a:pt x="170" y="985"/>
                </a:cubicBezTo>
                <a:cubicBezTo>
                  <a:pt x="194" y="990"/>
                  <a:pt x="304" y="1016"/>
                  <a:pt x="338" y="1016"/>
                </a:cubicBezTo>
                <a:cubicBezTo>
                  <a:pt x="372" y="1016"/>
                  <a:pt x="414" y="1042"/>
                  <a:pt x="436" y="1035"/>
                </a:cubicBezTo>
                <a:cubicBezTo>
                  <a:pt x="457" y="1028"/>
                  <a:pt x="486" y="1009"/>
                  <a:pt x="512" y="926"/>
                </a:cubicBezTo>
                <a:cubicBezTo>
                  <a:pt x="512" y="926"/>
                  <a:pt x="532" y="878"/>
                  <a:pt x="540" y="871"/>
                </a:cubicBezTo>
                <a:cubicBezTo>
                  <a:pt x="549" y="864"/>
                  <a:pt x="560" y="854"/>
                  <a:pt x="560" y="854"/>
                </a:cubicBezTo>
                <a:cubicBezTo>
                  <a:pt x="560" y="854"/>
                  <a:pt x="575" y="870"/>
                  <a:pt x="587" y="866"/>
                </a:cubicBezTo>
                <a:cubicBezTo>
                  <a:pt x="600" y="862"/>
                  <a:pt x="610" y="855"/>
                  <a:pt x="618" y="857"/>
                </a:cubicBezTo>
                <a:cubicBezTo>
                  <a:pt x="626" y="859"/>
                  <a:pt x="698" y="881"/>
                  <a:pt x="708" y="901"/>
                </a:cubicBezTo>
                <a:cubicBezTo>
                  <a:pt x="718" y="922"/>
                  <a:pt x="719" y="1016"/>
                  <a:pt x="739" y="1039"/>
                </a:cubicBezTo>
                <a:cubicBezTo>
                  <a:pt x="760" y="1061"/>
                  <a:pt x="801" y="1152"/>
                  <a:pt x="801" y="1185"/>
                </a:cubicBezTo>
                <a:cubicBezTo>
                  <a:pt x="801" y="1185"/>
                  <a:pt x="788" y="1206"/>
                  <a:pt x="785" y="1220"/>
                </a:cubicBezTo>
                <a:cubicBezTo>
                  <a:pt x="782" y="1235"/>
                  <a:pt x="776" y="1233"/>
                  <a:pt x="775" y="1242"/>
                </a:cubicBezTo>
                <a:cubicBezTo>
                  <a:pt x="774" y="1251"/>
                  <a:pt x="769" y="1256"/>
                  <a:pt x="784" y="1263"/>
                </a:cubicBezTo>
                <a:cubicBezTo>
                  <a:pt x="799" y="1270"/>
                  <a:pt x="846" y="1297"/>
                  <a:pt x="868" y="1304"/>
                </a:cubicBezTo>
                <a:cubicBezTo>
                  <a:pt x="891" y="1311"/>
                  <a:pt x="965" y="1345"/>
                  <a:pt x="980" y="1336"/>
                </a:cubicBezTo>
                <a:cubicBezTo>
                  <a:pt x="996" y="1327"/>
                  <a:pt x="996" y="1323"/>
                  <a:pt x="975" y="1306"/>
                </a:cubicBezTo>
                <a:close/>
                <a:moveTo>
                  <a:pt x="396" y="639"/>
                </a:moveTo>
                <a:cubicBezTo>
                  <a:pt x="390" y="632"/>
                  <a:pt x="379" y="566"/>
                  <a:pt x="381" y="545"/>
                </a:cubicBezTo>
                <a:cubicBezTo>
                  <a:pt x="383" y="523"/>
                  <a:pt x="388" y="464"/>
                  <a:pt x="386" y="432"/>
                </a:cubicBezTo>
                <a:cubicBezTo>
                  <a:pt x="384" y="400"/>
                  <a:pt x="400" y="407"/>
                  <a:pt x="400" y="407"/>
                </a:cubicBezTo>
                <a:cubicBezTo>
                  <a:pt x="398" y="446"/>
                  <a:pt x="424" y="499"/>
                  <a:pt x="426" y="529"/>
                </a:cubicBezTo>
                <a:cubicBezTo>
                  <a:pt x="428" y="559"/>
                  <a:pt x="419" y="612"/>
                  <a:pt x="425" y="637"/>
                </a:cubicBezTo>
                <a:cubicBezTo>
                  <a:pt x="431" y="663"/>
                  <a:pt x="420" y="667"/>
                  <a:pt x="420" y="667"/>
                </a:cubicBezTo>
                <a:cubicBezTo>
                  <a:pt x="419" y="660"/>
                  <a:pt x="402" y="647"/>
                  <a:pt x="396" y="639"/>
                </a:cubicBezTo>
                <a:close/>
              </a:path>
            </a:pathLst>
          </a:custGeom>
          <a:solidFill>
            <a:srgbClr val="B0DFE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04DA8253-D476-1349-867A-92BCF4857E53}"/>
              </a:ext>
            </a:extLst>
          </p:cNvPr>
          <p:cNvSpPr>
            <a:spLocks noEditPoints="1"/>
          </p:cNvSpPr>
          <p:nvPr/>
        </p:nvSpPr>
        <p:spPr bwMode="gray">
          <a:xfrm>
            <a:off x="6411351" y="1446830"/>
            <a:ext cx="631661" cy="1012475"/>
          </a:xfrm>
          <a:custGeom>
            <a:avLst/>
            <a:gdLst/>
            <a:ahLst/>
            <a:cxnLst>
              <a:cxn ang="0">
                <a:pos x="934" y="1345"/>
              </a:cxn>
              <a:cxn ang="0">
                <a:pos x="886" y="1265"/>
              </a:cxn>
              <a:cxn ang="0">
                <a:pos x="835" y="1135"/>
              </a:cxn>
              <a:cxn ang="0">
                <a:pos x="809" y="944"/>
              </a:cxn>
              <a:cxn ang="0">
                <a:pos x="776" y="873"/>
              </a:cxn>
              <a:cxn ang="0">
                <a:pos x="763" y="849"/>
              </a:cxn>
              <a:cxn ang="0">
                <a:pos x="658" y="696"/>
              </a:cxn>
              <a:cxn ang="0">
                <a:pos x="657" y="693"/>
              </a:cxn>
              <a:cxn ang="0">
                <a:pos x="677" y="612"/>
              </a:cxn>
              <a:cxn ang="0">
                <a:pos x="725" y="338"/>
              </a:cxn>
              <a:cxn ang="0">
                <a:pos x="920" y="390"/>
              </a:cxn>
              <a:cxn ang="0">
                <a:pos x="828" y="167"/>
              </a:cxn>
              <a:cxn ang="0">
                <a:pos x="786" y="106"/>
              </a:cxn>
              <a:cxn ang="0">
                <a:pos x="746" y="122"/>
              </a:cxn>
              <a:cxn ang="0">
                <a:pos x="728" y="130"/>
              </a:cxn>
              <a:cxn ang="0">
                <a:pos x="709" y="65"/>
              </a:cxn>
              <a:cxn ang="0">
                <a:pos x="556" y="161"/>
              </a:cxn>
              <a:cxn ang="0">
                <a:pos x="571" y="221"/>
              </a:cxn>
              <a:cxn ang="0">
                <a:pos x="523" y="287"/>
              </a:cxn>
              <a:cxn ang="0">
                <a:pos x="382" y="392"/>
              </a:cxn>
              <a:cxn ang="0">
                <a:pos x="281" y="572"/>
              </a:cxn>
              <a:cxn ang="0">
                <a:pos x="250" y="634"/>
              </a:cxn>
              <a:cxn ang="0">
                <a:pos x="273" y="653"/>
              </a:cxn>
              <a:cxn ang="0">
                <a:pos x="313" y="612"/>
              </a:cxn>
              <a:cxn ang="0">
                <a:pos x="428" y="437"/>
              </a:cxn>
              <a:cxn ang="0">
                <a:pos x="502" y="409"/>
              </a:cxn>
              <a:cxn ang="0">
                <a:pos x="467" y="582"/>
              </a:cxn>
              <a:cxn ang="0">
                <a:pos x="411" y="701"/>
              </a:cxn>
              <a:cxn ang="0">
                <a:pos x="406" y="721"/>
              </a:cxn>
              <a:cxn ang="0">
                <a:pos x="410" y="835"/>
              </a:cxn>
              <a:cxn ang="0">
                <a:pos x="415" y="929"/>
              </a:cxn>
              <a:cxn ang="0">
                <a:pos x="260" y="981"/>
              </a:cxn>
              <a:cxn ang="0">
                <a:pos x="117" y="935"/>
              </a:cxn>
              <a:cxn ang="0">
                <a:pos x="84" y="918"/>
              </a:cxn>
              <a:cxn ang="0">
                <a:pos x="6" y="1046"/>
              </a:cxn>
              <a:cxn ang="0">
                <a:pos x="96" y="1064"/>
              </a:cxn>
              <a:cxn ang="0">
                <a:pos x="127" y="1034"/>
              </a:cxn>
              <a:cxn ang="0">
                <a:pos x="341" y="1074"/>
              </a:cxn>
              <a:cxn ang="0">
                <a:pos x="517" y="989"/>
              </a:cxn>
              <a:cxn ang="0">
                <a:pos x="567" y="919"/>
              </a:cxn>
              <a:cxn ang="0">
                <a:pos x="625" y="923"/>
              </a:cxn>
              <a:cxn ang="0">
                <a:pos x="741" y="1110"/>
              </a:cxn>
              <a:cxn ang="0">
                <a:pos x="781" y="1292"/>
              </a:cxn>
              <a:cxn ang="0">
                <a:pos x="778" y="1335"/>
              </a:cxn>
              <a:cxn ang="0">
                <a:pos x="972" y="1414"/>
              </a:cxn>
              <a:cxn ang="0">
                <a:pos x="744" y="193"/>
              </a:cxn>
              <a:cxn ang="0">
                <a:pos x="794" y="209"/>
              </a:cxn>
              <a:cxn ang="0">
                <a:pos x="805" y="270"/>
              </a:cxn>
              <a:cxn ang="0">
                <a:pos x="738" y="215"/>
              </a:cxn>
            </a:cxnLst>
            <a:rect l="0" t="0" r="r" b="b"/>
            <a:pathLst>
              <a:path w="988" h="1423">
                <a:moveTo>
                  <a:pt x="968" y="1385"/>
                </a:moveTo>
                <a:cubicBezTo>
                  <a:pt x="948" y="1368"/>
                  <a:pt x="937" y="1350"/>
                  <a:pt x="934" y="1345"/>
                </a:cubicBezTo>
                <a:cubicBezTo>
                  <a:pt x="931" y="1339"/>
                  <a:pt x="902" y="1312"/>
                  <a:pt x="895" y="1301"/>
                </a:cubicBezTo>
                <a:cubicBezTo>
                  <a:pt x="887" y="1291"/>
                  <a:pt x="895" y="1269"/>
                  <a:pt x="886" y="1265"/>
                </a:cubicBezTo>
                <a:cubicBezTo>
                  <a:pt x="877" y="1262"/>
                  <a:pt x="870" y="1275"/>
                  <a:pt x="870" y="1275"/>
                </a:cubicBezTo>
                <a:cubicBezTo>
                  <a:pt x="870" y="1275"/>
                  <a:pt x="833" y="1161"/>
                  <a:pt x="835" y="1135"/>
                </a:cubicBezTo>
                <a:cubicBezTo>
                  <a:pt x="837" y="1110"/>
                  <a:pt x="831" y="1058"/>
                  <a:pt x="820" y="1039"/>
                </a:cubicBezTo>
                <a:cubicBezTo>
                  <a:pt x="808" y="1020"/>
                  <a:pt x="810" y="957"/>
                  <a:pt x="809" y="944"/>
                </a:cubicBezTo>
                <a:cubicBezTo>
                  <a:pt x="807" y="930"/>
                  <a:pt x="793" y="914"/>
                  <a:pt x="793" y="914"/>
                </a:cubicBezTo>
                <a:cubicBezTo>
                  <a:pt x="793" y="914"/>
                  <a:pt x="787" y="890"/>
                  <a:pt x="776" y="873"/>
                </a:cubicBezTo>
                <a:cubicBezTo>
                  <a:pt x="771" y="864"/>
                  <a:pt x="767" y="857"/>
                  <a:pt x="762" y="850"/>
                </a:cubicBezTo>
                <a:cubicBezTo>
                  <a:pt x="763" y="849"/>
                  <a:pt x="763" y="849"/>
                  <a:pt x="763" y="849"/>
                </a:cubicBezTo>
                <a:cubicBezTo>
                  <a:pt x="763" y="849"/>
                  <a:pt x="702" y="742"/>
                  <a:pt x="677" y="721"/>
                </a:cubicBezTo>
                <a:cubicBezTo>
                  <a:pt x="666" y="711"/>
                  <a:pt x="661" y="704"/>
                  <a:pt x="658" y="696"/>
                </a:cubicBezTo>
                <a:cubicBezTo>
                  <a:pt x="660" y="696"/>
                  <a:pt x="660" y="696"/>
                  <a:pt x="660" y="696"/>
                </a:cubicBezTo>
                <a:cubicBezTo>
                  <a:pt x="659" y="695"/>
                  <a:pt x="658" y="694"/>
                  <a:pt x="657" y="693"/>
                </a:cubicBezTo>
                <a:cubicBezTo>
                  <a:pt x="656" y="687"/>
                  <a:pt x="656" y="680"/>
                  <a:pt x="656" y="670"/>
                </a:cubicBezTo>
                <a:cubicBezTo>
                  <a:pt x="661" y="654"/>
                  <a:pt x="672" y="633"/>
                  <a:pt x="677" y="612"/>
                </a:cubicBezTo>
                <a:cubicBezTo>
                  <a:pt x="685" y="577"/>
                  <a:pt x="719" y="465"/>
                  <a:pt x="716" y="437"/>
                </a:cubicBezTo>
                <a:cubicBezTo>
                  <a:pt x="713" y="408"/>
                  <a:pt x="724" y="342"/>
                  <a:pt x="725" y="338"/>
                </a:cubicBezTo>
                <a:cubicBezTo>
                  <a:pt x="726" y="333"/>
                  <a:pt x="783" y="378"/>
                  <a:pt x="827" y="384"/>
                </a:cubicBezTo>
                <a:cubicBezTo>
                  <a:pt x="870" y="391"/>
                  <a:pt x="900" y="407"/>
                  <a:pt x="920" y="390"/>
                </a:cubicBezTo>
                <a:cubicBezTo>
                  <a:pt x="939" y="373"/>
                  <a:pt x="930" y="332"/>
                  <a:pt x="920" y="313"/>
                </a:cubicBezTo>
                <a:cubicBezTo>
                  <a:pt x="910" y="293"/>
                  <a:pt x="838" y="177"/>
                  <a:pt x="828" y="167"/>
                </a:cubicBezTo>
                <a:cubicBezTo>
                  <a:pt x="818" y="156"/>
                  <a:pt x="819" y="156"/>
                  <a:pt x="817" y="146"/>
                </a:cubicBezTo>
                <a:cubicBezTo>
                  <a:pt x="815" y="136"/>
                  <a:pt x="793" y="106"/>
                  <a:pt x="786" y="106"/>
                </a:cubicBezTo>
                <a:cubicBezTo>
                  <a:pt x="778" y="106"/>
                  <a:pt x="768" y="104"/>
                  <a:pt x="766" y="110"/>
                </a:cubicBezTo>
                <a:cubicBezTo>
                  <a:pt x="766" y="110"/>
                  <a:pt x="746" y="98"/>
                  <a:pt x="746" y="122"/>
                </a:cubicBezTo>
                <a:cubicBezTo>
                  <a:pt x="746" y="122"/>
                  <a:pt x="744" y="125"/>
                  <a:pt x="735" y="124"/>
                </a:cubicBezTo>
                <a:cubicBezTo>
                  <a:pt x="729" y="124"/>
                  <a:pt x="728" y="127"/>
                  <a:pt x="728" y="130"/>
                </a:cubicBezTo>
                <a:cubicBezTo>
                  <a:pt x="723" y="125"/>
                  <a:pt x="715" y="116"/>
                  <a:pt x="716" y="108"/>
                </a:cubicBezTo>
                <a:cubicBezTo>
                  <a:pt x="717" y="95"/>
                  <a:pt x="714" y="77"/>
                  <a:pt x="709" y="65"/>
                </a:cubicBezTo>
                <a:cubicBezTo>
                  <a:pt x="698" y="41"/>
                  <a:pt x="620" y="0"/>
                  <a:pt x="560" y="60"/>
                </a:cubicBezTo>
                <a:cubicBezTo>
                  <a:pt x="560" y="60"/>
                  <a:pt x="531" y="118"/>
                  <a:pt x="556" y="161"/>
                </a:cubicBezTo>
                <a:cubicBezTo>
                  <a:pt x="581" y="204"/>
                  <a:pt x="583" y="193"/>
                  <a:pt x="581" y="201"/>
                </a:cubicBezTo>
                <a:cubicBezTo>
                  <a:pt x="578" y="210"/>
                  <a:pt x="575" y="212"/>
                  <a:pt x="571" y="221"/>
                </a:cubicBezTo>
                <a:cubicBezTo>
                  <a:pt x="566" y="229"/>
                  <a:pt x="552" y="242"/>
                  <a:pt x="549" y="243"/>
                </a:cubicBezTo>
                <a:cubicBezTo>
                  <a:pt x="546" y="245"/>
                  <a:pt x="524" y="275"/>
                  <a:pt x="523" y="287"/>
                </a:cubicBezTo>
                <a:cubicBezTo>
                  <a:pt x="522" y="299"/>
                  <a:pt x="504" y="314"/>
                  <a:pt x="491" y="317"/>
                </a:cubicBezTo>
                <a:cubicBezTo>
                  <a:pt x="459" y="324"/>
                  <a:pt x="397" y="384"/>
                  <a:pt x="382" y="392"/>
                </a:cubicBezTo>
                <a:cubicBezTo>
                  <a:pt x="370" y="399"/>
                  <a:pt x="372" y="412"/>
                  <a:pt x="354" y="428"/>
                </a:cubicBezTo>
                <a:cubicBezTo>
                  <a:pt x="336" y="444"/>
                  <a:pt x="293" y="562"/>
                  <a:pt x="281" y="572"/>
                </a:cubicBezTo>
                <a:cubicBezTo>
                  <a:pt x="269" y="582"/>
                  <a:pt x="256" y="608"/>
                  <a:pt x="256" y="617"/>
                </a:cubicBezTo>
                <a:cubicBezTo>
                  <a:pt x="256" y="617"/>
                  <a:pt x="244" y="627"/>
                  <a:pt x="250" y="634"/>
                </a:cubicBezTo>
                <a:cubicBezTo>
                  <a:pt x="255" y="640"/>
                  <a:pt x="255" y="648"/>
                  <a:pt x="263" y="648"/>
                </a:cubicBezTo>
                <a:cubicBezTo>
                  <a:pt x="263" y="648"/>
                  <a:pt x="269" y="656"/>
                  <a:pt x="273" y="653"/>
                </a:cubicBezTo>
                <a:cubicBezTo>
                  <a:pt x="273" y="653"/>
                  <a:pt x="285" y="661"/>
                  <a:pt x="293" y="659"/>
                </a:cubicBezTo>
                <a:cubicBezTo>
                  <a:pt x="302" y="657"/>
                  <a:pt x="317" y="659"/>
                  <a:pt x="313" y="612"/>
                </a:cubicBezTo>
                <a:cubicBezTo>
                  <a:pt x="308" y="566"/>
                  <a:pt x="351" y="547"/>
                  <a:pt x="368" y="517"/>
                </a:cubicBezTo>
                <a:cubicBezTo>
                  <a:pt x="385" y="486"/>
                  <a:pt x="428" y="445"/>
                  <a:pt x="428" y="437"/>
                </a:cubicBezTo>
                <a:cubicBezTo>
                  <a:pt x="428" y="437"/>
                  <a:pt x="463" y="438"/>
                  <a:pt x="488" y="418"/>
                </a:cubicBezTo>
                <a:cubicBezTo>
                  <a:pt x="513" y="399"/>
                  <a:pt x="502" y="409"/>
                  <a:pt x="502" y="409"/>
                </a:cubicBezTo>
                <a:cubicBezTo>
                  <a:pt x="502" y="409"/>
                  <a:pt x="508" y="447"/>
                  <a:pt x="492" y="471"/>
                </a:cubicBezTo>
                <a:cubicBezTo>
                  <a:pt x="475" y="495"/>
                  <a:pt x="467" y="564"/>
                  <a:pt x="467" y="582"/>
                </a:cubicBezTo>
                <a:cubicBezTo>
                  <a:pt x="467" y="582"/>
                  <a:pt x="435" y="621"/>
                  <a:pt x="428" y="648"/>
                </a:cubicBezTo>
                <a:cubicBezTo>
                  <a:pt x="424" y="660"/>
                  <a:pt x="417" y="680"/>
                  <a:pt x="411" y="701"/>
                </a:cubicBezTo>
                <a:cubicBezTo>
                  <a:pt x="410" y="702"/>
                  <a:pt x="410" y="702"/>
                  <a:pt x="410" y="702"/>
                </a:cubicBezTo>
                <a:cubicBezTo>
                  <a:pt x="410" y="702"/>
                  <a:pt x="408" y="709"/>
                  <a:pt x="406" y="721"/>
                </a:cubicBezTo>
                <a:cubicBezTo>
                  <a:pt x="402" y="737"/>
                  <a:pt x="400" y="753"/>
                  <a:pt x="401" y="766"/>
                </a:cubicBezTo>
                <a:cubicBezTo>
                  <a:pt x="400" y="788"/>
                  <a:pt x="402" y="813"/>
                  <a:pt x="410" y="835"/>
                </a:cubicBezTo>
                <a:cubicBezTo>
                  <a:pt x="414" y="845"/>
                  <a:pt x="418" y="852"/>
                  <a:pt x="423" y="859"/>
                </a:cubicBezTo>
                <a:cubicBezTo>
                  <a:pt x="419" y="888"/>
                  <a:pt x="414" y="919"/>
                  <a:pt x="415" y="929"/>
                </a:cubicBezTo>
                <a:cubicBezTo>
                  <a:pt x="417" y="946"/>
                  <a:pt x="425" y="1005"/>
                  <a:pt x="394" y="985"/>
                </a:cubicBezTo>
                <a:cubicBezTo>
                  <a:pt x="363" y="965"/>
                  <a:pt x="303" y="976"/>
                  <a:pt x="260" y="981"/>
                </a:cubicBezTo>
                <a:cubicBezTo>
                  <a:pt x="217" y="985"/>
                  <a:pt x="155" y="976"/>
                  <a:pt x="146" y="968"/>
                </a:cubicBezTo>
                <a:cubicBezTo>
                  <a:pt x="138" y="959"/>
                  <a:pt x="129" y="942"/>
                  <a:pt x="117" y="935"/>
                </a:cubicBezTo>
                <a:cubicBezTo>
                  <a:pt x="105" y="927"/>
                  <a:pt x="102" y="922"/>
                  <a:pt x="102" y="922"/>
                </a:cubicBezTo>
                <a:cubicBezTo>
                  <a:pt x="102" y="922"/>
                  <a:pt x="99" y="917"/>
                  <a:pt x="84" y="918"/>
                </a:cubicBezTo>
                <a:cubicBezTo>
                  <a:pt x="69" y="920"/>
                  <a:pt x="52" y="944"/>
                  <a:pt x="43" y="969"/>
                </a:cubicBezTo>
                <a:cubicBezTo>
                  <a:pt x="34" y="994"/>
                  <a:pt x="7" y="1021"/>
                  <a:pt x="6" y="1046"/>
                </a:cubicBezTo>
                <a:cubicBezTo>
                  <a:pt x="5" y="1072"/>
                  <a:pt x="0" y="1141"/>
                  <a:pt x="28" y="1133"/>
                </a:cubicBezTo>
                <a:cubicBezTo>
                  <a:pt x="63" y="1122"/>
                  <a:pt x="79" y="1077"/>
                  <a:pt x="96" y="1064"/>
                </a:cubicBezTo>
                <a:cubicBezTo>
                  <a:pt x="113" y="1050"/>
                  <a:pt x="129" y="1048"/>
                  <a:pt x="129" y="1042"/>
                </a:cubicBezTo>
                <a:cubicBezTo>
                  <a:pt x="128" y="1037"/>
                  <a:pt x="127" y="1034"/>
                  <a:pt x="127" y="1034"/>
                </a:cubicBezTo>
                <a:cubicBezTo>
                  <a:pt x="127" y="1034"/>
                  <a:pt x="149" y="1032"/>
                  <a:pt x="174" y="1038"/>
                </a:cubicBezTo>
                <a:cubicBezTo>
                  <a:pt x="198" y="1044"/>
                  <a:pt x="307" y="1073"/>
                  <a:pt x="341" y="1074"/>
                </a:cubicBezTo>
                <a:cubicBezTo>
                  <a:pt x="374" y="1075"/>
                  <a:pt x="416" y="1102"/>
                  <a:pt x="438" y="1096"/>
                </a:cubicBezTo>
                <a:cubicBezTo>
                  <a:pt x="459" y="1089"/>
                  <a:pt x="489" y="1072"/>
                  <a:pt x="517" y="989"/>
                </a:cubicBezTo>
                <a:cubicBezTo>
                  <a:pt x="517" y="989"/>
                  <a:pt x="539" y="942"/>
                  <a:pt x="548" y="935"/>
                </a:cubicBezTo>
                <a:cubicBezTo>
                  <a:pt x="556" y="928"/>
                  <a:pt x="567" y="919"/>
                  <a:pt x="567" y="919"/>
                </a:cubicBezTo>
                <a:cubicBezTo>
                  <a:pt x="567" y="919"/>
                  <a:pt x="582" y="935"/>
                  <a:pt x="595" y="932"/>
                </a:cubicBezTo>
                <a:cubicBezTo>
                  <a:pt x="607" y="928"/>
                  <a:pt x="617" y="921"/>
                  <a:pt x="625" y="923"/>
                </a:cubicBezTo>
                <a:cubicBezTo>
                  <a:pt x="633" y="926"/>
                  <a:pt x="705" y="950"/>
                  <a:pt x="714" y="971"/>
                </a:cubicBezTo>
                <a:cubicBezTo>
                  <a:pt x="724" y="992"/>
                  <a:pt x="721" y="1086"/>
                  <a:pt x="741" y="1110"/>
                </a:cubicBezTo>
                <a:cubicBezTo>
                  <a:pt x="761" y="1133"/>
                  <a:pt x="799" y="1225"/>
                  <a:pt x="798" y="1257"/>
                </a:cubicBezTo>
                <a:cubicBezTo>
                  <a:pt x="798" y="1257"/>
                  <a:pt x="784" y="1278"/>
                  <a:pt x="781" y="1292"/>
                </a:cubicBezTo>
                <a:cubicBezTo>
                  <a:pt x="777" y="1307"/>
                  <a:pt x="771" y="1304"/>
                  <a:pt x="770" y="1314"/>
                </a:cubicBezTo>
                <a:cubicBezTo>
                  <a:pt x="768" y="1323"/>
                  <a:pt x="763" y="1328"/>
                  <a:pt x="778" y="1335"/>
                </a:cubicBezTo>
                <a:cubicBezTo>
                  <a:pt x="793" y="1343"/>
                  <a:pt x="839" y="1371"/>
                  <a:pt x="861" y="1379"/>
                </a:cubicBezTo>
                <a:cubicBezTo>
                  <a:pt x="884" y="1387"/>
                  <a:pt x="957" y="1423"/>
                  <a:pt x="972" y="1414"/>
                </a:cubicBezTo>
                <a:cubicBezTo>
                  <a:pt x="988" y="1406"/>
                  <a:pt x="988" y="1402"/>
                  <a:pt x="968" y="1385"/>
                </a:cubicBezTo>
                <a:close/>
                <a:moveTo>
                  <a:pt x="744" y="193"/>
                </a:moveTo>
                <a:cubicBezTo>
                  <a:pt x="753" y="196"/>
                  <a:pt x="763" y="199"/>
                  <a:pt x="770" y="199"/>
                </a:cubicBezTo>
                <a:cubicBezTo>
                  <a:pt x="789" y="199"/>
                  <a:pt x="791" y="197"/>
                  <a:pt x="794" y="209"/>
                </a:cubicBezTo>
                <a:cubicBezTo>
                  <a:pt x="797" y="221"/>
                  <a:pt x="829" y="257"/>
                  <a:pt x="829" y="278"/>
                </a:cubicBezTo>
                <a:cubicBezTo>
                  <a:pt x="829" y="278"/>
                  <a:pt x="821" y="281"/>
                  <a:pt x="805" y="270"/>
                </a:cubicBezTo>
                <a:cubicBezTo>
                  <a:pt x="789" y="258"/>
                  <a:pt x="783" y="270"/>
                  <a:pt x="758" y="238"/>
                </a:cubicBezTo>
                <a:cubicBezTo>
                  <a:pt x="746" y="223"/>
                  <a:pt x="741" y="217"/>
                  <a:pt x="738" y="215"/>
                </a:cubicBezTo>
                <a:cubicBezTo>
                  <a:pt x="741" y="214"/>
                  <a:pt x="747" y="210"/>
                  <a:pt x="744" y="193"/>
                </a:cubicBezTo>
                <a:close/>
              </a:path>
            </a:pathLst>
          </a:custGeom>
          <a:solidFill>
            <a:srgbClr val="89CEF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90789BF1-45F6-B046-B0AE-7AF40A82529B}"/>
              </a:ext>
            </a:extLst>
          </p:cNvPr>
          <p:cNvSpPr>
            <a:spLocks/>
          </p:cNvSpPr>
          <p:nvPr/>
        </p:nvSpPr>
        <p:spPr bwMode="gray">
          <a:xfrm>
            <a:off x="9040353" y="1699572"/>
            <a:ext cx="631298" cy="871474"/>
          </a:xfrm>
          <a:custGeom>
            <a:avLst/>
            <a:gdLst/>
            <a:ahLst/>
            <a:cxnLst>
              <a:cxn ang="0">
                <a:pos x="875" y="1275"/>
              </a:cxn>
              <a:cxn ang="0">
                <a:pos x="834" y="1187"/>
              </a:cxn>
              <a:cxn ang="0">
                <a:pos x="825" y="1160"/>
              </a:cxn>
              <a:cxn ang="0">
                <a:pos x="849" y="903"/>
              </a:cxn>
              <a:cxn ang="0">
                <a:pos x="822" y="769"/>
              </a:cxn>
              <a:cxn ang="0">
                <a:pos x="694" y="687"/>
              </a:cxn>
              <a:cxn ang="0">
                <a:pos x="652" y="526"/>
              </a:cxn>
              <a:cxn ang="0">
                <a:pos x="730" y="330"/>
              </a:cxn>
              <a:cxn ang="0">
                <a:pos x="742" y="270"/>
              </a:cxn>
              <a:cxn ang="0">
                <a:pos x="711" y="254"/>
              </a:cxn>
              <a:cxn ang="0">
                <a:pos x="687" y="298"/>
              </a:cxn>
              <a:cxn ang="0">
                <a:pos x="634" y="267"/>
              </a:cxn>
              <a:cxn ang="0">
                <a:pos x="622" y="190"/>
              </a:cxn>
              <a:cxn ang="0">
                <a:pos x="635" y="188"/>
              </a:cxn>
              <a:cxn ang="0">
                <a:pos x="663" y="145"/>
              </a:cxn>
              <a:cxn ang="0">
                <a:pos x="659" y="138"/>
              </a:cxn>
              <a:cxn ang="0">
                <a:pos x="658" y="122"/>
              </a:cxn>
              <a:cxn ang="0">
                <a:pos x="642" y="82"/>
              </a:cxn>
              <a:cxn ang="0">
                <a:pos x="577" y="1"/>
              </a:cxn>
              <a:cxn ang="0">
                <a:pos x="474" y="79"/>
              </a:cxn>
              <a:cxn ang="0">
                <a:pos x="514" y="174"/>
              </a:cxn>
              <a:cxn ang="0">
                <a:pos x="493" y="201"/>
              </a:cxn>
              <a:cxn ang="0">
                <a:pos x="441" y="280"/>
              </a:cxn>
              <a:cxn ang="0">
                <a:pos x="314" y="401"/>
              </a:cxn>
              <a:cxn ang="0">
                <a:pos x="232" y="597"/>
              </a:cxn>
              <a:cxn ang="0">
                <a:pos x="241" y="628"/>
              </a:cxn>
              <a:cxn ang="0">
                <a:pos x="272" y="636"/>
              </a:cxn>
              <a:cxn ang="0">
                <a:pos x="335" y="489"/>
              </a:cxn>
              <a:cxn ang="0">
                <a:pos x="447" y="380"/>
              </a:cxn>
              <a:cxn ang="0">
                <a:pos x="454" y="433"/>
              </a:cxn>
              <a:cxn ang="0">
                <a:pos x="405" y="614"/>
              </a:cxn>
              <a:cxn ang="0">
                <a:pos x="398" y="783"/>
              </a:cxn>
              <a:cxn ang="0">
                <a:pos x="351" y="921"/>
              </a:cxn>
              <a:cxn ang="0">
                <a:pos x="69" y="1132"/>
              </a:cxn>
              <a:cxn ang="0">
                <a:pos x="5" y="1195"/>
              </a:cxn>
              <a:cxn ang="0">
                <a:pos x="149" y="1325"/>
              </a:cxn>
              <a:cxn ang="0">
                <a:pos x="154" y="1244"/>
              </a:cxn>
              <a:cxn ang="0">
                <a:pos x="144" y="1172"/>
              </a:cxn>
              <a:cxn ang="0">
                <a:pos x="250" y="1111"/>
              </a:cxn>
              <a:cxn ang="0">
                <a:pos x="486" y="946"/>
              </a:cxn>
              <a:cxn ang="0">
                <a:pos x="558" y="821"/>
              </a:cxn>
              <a:cxn ang="0">
                <a:pos x="651" y="819"/>
              </a:cxn>
              <a:cxn ang="0">
                <a:pos x="757" y="988"/>
              </a:cxn>
              <a:cxn ang="0">
                <a:pos x="714" y="1173"/>
              </a:cxn>
              <a:cxn ang="0">
                <a:pos x="739" y="1229"/>
              </a:cxn>
              <a:cxn ang="0">
                <a:pos x="891" y="1318"/>
              </a:cxn>
            </a:cxnLst>
            <a:rect l="0" t="0" r="r" b="b"/>
            <a:pathLst>
              <a:path w="896" h="1329">
                <a:moveTo>
                  <a:pt x="882" y="1282"/>
                </a:moveTo>
                <a:cubicBezTo>
                  <a:pt x="875" y="1275"/>
                  <a:pt x="875" y="1275"/>
                  <a:pt x="875" y="1275"/>
                </a:cubicBezTo>
                <a:cubicBezTo>
                  <a:pt x="863" y="1256"/>
                  <a:pt x="863" y="1256"/>
                  <a:pt x="863" y="1256"/>
                </a:cubicBezTo>
                <a:cubicBezTo>
                  <a:pt x="834" y="1187"/>
                  <a:pt x="834" y="1187"/>
                  <a:pt x="834" y="1187"/>
                </a:cubicBezTo>
                <a:cubicBezTo>
                  <a:pt x="834" y="1187"/>
                  <a:pt x="852" y="1162"/>
                  <a:pt x="839" y="1159"/>
                </a:cubicBezTo>
                <a:cubicBezTo>
                  <a:pt x="826" y="1155"/>
                  <a:pt x="825" y="1160"/>
                  <a:pt x="825" y="1160"/>
                </a:cubicBezTo>
                <a:cubicBezTo>
                  <a:pt x="825" y="1160"/>
                  <a:pt x="818" y="1098"/>
                  <a:pt x="828" y="1048"/>
                </a:cubicBezTo>
                <a:cubicBezTo>
                  <a:pt x="838" y="998"/>
                  <a:pt x="854" y="942"/>
                  <a:pt x="849" y="903"/>
                </a:cubicBezTo>
                <a:cubicBezTo>
                  <a:pt x="843" y="864"/>
                  <a:pt x="858" y="851"/>
                  <a:pt x="861" y="837"/>
                </a:cubicBezTo>
                <a:cubicBezTo>
                  <a:pt x="863" y="823"/>
                  <a:pt x="857" y="788"/>
                  <a:pt x="822" y="769"/>
                </a:cubicBezTo>
                <a:cubicBezTo>
                  <a:pt x="786" y="751"/>
                  <a:pt x="759" y="721"/>
                  <a:pt x="730" y="704"/>
                </a:cubicBezTo>
                <a:cubicBezTo>
                  <a:pt x="721" y="699"/>
                  <a:pt x="708" y="693"/>
                  <a:pt x="694" y="687"/>
                </a:cubicBezTo>
                <a:cubicBezTo>
                  <a:pt x="667" y="655"/>
                  <a:pt x="632" y="616"/>
                  <a:pt x="624" y="614"/>
                </a:cubicBezTo>
                <a:cubicBezTo>
                  <a:pt x="611" y="611"/>
                  <a:pt x="643" y="533"/>
                  <a:pt x="652" y="526"/>
                </a:cubicBezTo>
                <a:cubicBezTo>
                  <a:pt x="661" y="518"/>
                  <a:pt x="700" y="460"/>
                  <a:pt x="704" y="439"/>
                </a:cubicBezTo>
                <a:cubicBezTo>
                  <a:pt x="707" y="418"/>
                  <a:pt x="730" y="330"/>
                  <a:pt x="730" y="330"/>
                </a:cubicBezTo>
                <a:cubicBezTo>
                  <a:pt x="730" y="330"/>
                  <a:pt x="741" y="316"/>
                  <a:pt x="743" y="304"/>
                </a:cubicBezTo>
                <a:cubicBezTo>
                  <a:pt x="744" y="293"/>
                  <a:pt x="752" y="281"/>
                  <a:pt x="742" y="270"/>
                </a:cubicBezTo>
                <a:cubicBezTo>
                  <a:pt x="736" y="262"/>
                  <a:pt x="737" y="252"/>
                  <a:pt x="727" y="257"/>
                </a:cubicBezTo>
                <a:cubicBezTo>
                  <a:pt x="724" y="259"/>
                  <a:pt x="723" y="245"/>
                  <a:pt x="711" y="254"/>
                </a:cubicBezTo>
                <a:cubicBezTo>
                  <a:pt x="709" y="256"/>
                  <a:pt x="706" y="244"/>
                  <a:pt x="694" y="259"/>
                </a:cubicBezTo>
                <a:cubicBezTo>
                  <a:pt x="679" y="277"/>
                  <a:pt x="680" y="282"/>
                  <a:pt x="687" y="298"/>
                </a:cubicBezTo>
                <a:cubicBezTo>
                  <a:pt x="693" y="314"/>
                  <a:pt x="702" y="319"/>
                  <a:pt x="661" y="397"/>
                </a:cubicBezTo>
                <a:cubicBezTo>
                  <a:pt x="661" y="397"/>
                  <a:pt x="661" y="318"/>
                  <a:pt x="634" y="267"/>
                </a:cubicBezTo>
                <a:cubicBezTo>
                  <a:pt x="608" y="219"/>
                  <a:pt x="614" y="213"/>
                  <a:pt x="614" y="213"/>
                </a:cubicBezTo>
                <a:cubicBezTo>
                  <a:pt x="622" y="190"/>
                  <a:pt x="622" y="190"/>
                  <a:pt x="622" y="190"/>
                </a:cubicBezTo>
                <a:cubicBezTo>
                  <a:pt x="622" y="190"/>
                  <a:pt x="623" y="190"/>
                  <a:pt x="626" y="189"/>
                </a:cubicBezTo>
                <a:cubicBezTo>
                  <a:pt x="630" y="189"/>
                  <a:pt x="633" y="189"/>
                  <a:pt x="635" y="188"/>
                </a:cubicBezTo>
                <a:cubicBezTo>
                  <a:pt x="643" y="185"/>
                  <a:pt x="670" y="181"/>
                  <a:pt x="657" y="157"/>
                </a:cubicBezTo>
                <a:cubicBezTo>
                  <a:pt x="657" y="157"/>
                  <a:pt x="665" y="148"/>
                  <a:pt x="663" y="145"/>
                </a:cubicBezTo>
                <a:cubicBezTo>
                  <a:pt x="663" y="143"/>
                  <a:pt x="660" y="141"/>
                  <a:pt x="659" y="141"/>
                </a:cubicBezTo>
                <a:cubicBezTo>
                  <a:pt x="659" y="140"/>
                  <a:pt x="659" y="139"/>
                  <a:pt x="659" y="138"/>
                </a:cubicBezTo>
                <a:cubicBezTo>
                  <a:pt x="660" y="136"/>
                  <a:pt x="662" y="134"/>
                  <a:pt x="662" y="132"/>
                </a:cubicBezTo>
                <a:cubicBezTo>
                  <a:pt x="661" y="130"/>
                  <a:pt x="658" y="122"/>
                  <a:pt x="658" y="122"/>
                </a:cubicBezTo>
                <a:cubicBezTo>
                  <a:pt x="658" y="122"/>
                  <a:pt x="669" y="112"/>
                  <a:pt x="661" y="105"/>
                </a:cubicBezTo>
                <a:cubicBezTo>
                  <a:pt x="654" y="97"/>
                  <a:pt x="641" y="93"/>
                  <a:pt x="642" y="82"/>
                </a:cubicBezTo>
                <a:cubicBezTo>
                  <a:pt x="644" y="72"/>
                  <a:pt x="648" y="52"/>
                  <a:pt x="635" y="37"/>
                </a:cubicBezTo>
                <a:cubicBezTo>
                  <a:pt x="623" y="22"/>
                  <a:pt x="621" y="2"/>
                  <a:pt x="577" y="1"/>
                </a:cubicBezTo>
                <a:cubicBezTo>
                  <a:pt x="538" y="0"/>
                  <a:pt x="503" y="7"/>
                  <a:pt x="485" y="44"/>
                </a:cubicBezTo>
                <a:cubicBezTo>
                  <a:pt x="475" y="59"/>
                  <a:pt x="474" y="75"/>
                  <a:pt x="474" y="79"/>
                </a:cubicBezTo>
                <a:cubicBezTo>
                  <a:pt x="474" y="79"/>
                  <a:pt x="467" y="140"/>
                  <a:pt x="509" y="168"/>
                </a:cubicBezTo>
                <a:cubicBezTo>
                  <a:pt x="509" y="168"/>
                  <a:pt x="512" y="171"/>
                  <a:pt x="514" y="174"/>
                </a:cubicBezTo>
                <a:cubicBezTo>
                  <a:pt x="514" y="175"/>
                  <a:pt x="513" y="176"/>
                  <a:pt x="513" y="177"/>
                </a:cubicBezTo>
                <a:cubicBezTo>
                  <a:pt x="509" y="186"/>
                  <a:pt x="496" y="200"/>
                  <a:pt x="493" y="201"/>
                </a:cubicBezTo>
                <a:cubicBezTo>
                  <a:pt x="490" y="203"/>
                  <a:pt x="471" y="235"/>
                  <a:pt x="471" y="247"/>
                </a:cubicBezTo>
                <a:cubicBezTo>
                  <a:pt x="471" y="259"/>
                  <a:pt x="454" y="276"/>
                  <a:pt x="441" y="280"/>
                </a:cubicBezTo>
                <a:cubicBezTo>
                  <a:pt x="410" y="289"/>
                  <a:pt x="353" y="354"/>
                  <a:pt x="339" y="363"/>
                </a:cubicBezTo>
                <a:cubicBezTo>
                  <a:pt x="327" y="371"/>
                  <a:pt x="331" y="383"/>
                  <a:pt x="314" y="401"/>
                </a:cubicBezTo>
                <a:cubicBezTo>
                  <a:pt x="297" y="419"/>
                  <a:pt x="264" y="540"/>
                  <a:pt x="253" y="551"/>
                </a:cubicBezTo>
                <a:cubicBezTo>
                  <a:pt x="242" y="562"/>
                  <a:pt x="231" y="589"/>
                  <a:pt x="232" y="597"/>
                </a:cubicBezTo>
                <a:cubicBezTo>
                  <a:pt x="232" y="597"/>
                  <a:pt x="221" y="609"/>
                  <a:pt x="227" y="615"/>
                </a:cubicBezTo>
                <a:cubicBezTo>
                  <a:pt x="233" y="621"/>
                  <a:pt x="233" y="629"/>
                  <a:pt x="241" y="628"/>
                </a:cubicBezTo>
                <a:cubicBezTo>
                  <a:pt x="241" y="628"/>
                  <a:pt x="248" y="635"/>
                  <a:pt x="251" y="633"/>
                </a:cubicBezTo>
                <a:cubicBezTo>
                  <a:pt x="251" y="633"/>
                  <a:pt x="264" y="639"/>
                  <a:pt x="272" y="636"/>
                </a:cubicBezTo>
                <a:cubicBezTo>
                  <a:pt x="281" y="633"/>
                  <a:pt x="296" y="634"/>
                  <a:pt x="288" y="588"/>
                </a:cubicBezTo>
                <a:cubicBezTo>
                  <a:pt x="280" y="542"/>
                  <a:pt x="320" y="520"/>
                  <a:pt x="335" y="489"/>
                </a:cubicBezTo>
                <a:cubicBezTo>
                  <a:pt x="350" y="457"/>
                  <a:pt x="389" y="412"/>
                  <a:pt x="388" y="404"/>
                </a:cubicBezTo>
                <a:cubicBezTo>
                  <a:pt x="388" y="404"/>
                  <a:pt x="424" y="402"/>
                  <a:pt x="447" y="380"/>
                </a:cubicBezTo>
                <a:cubicBezTo>
                  <a:pt x="470" y="359"/>
                  <a:pt x="460" y="371"/>
                  <a:pt x="460" y="371"/>
                </a:cubicBezTo>
                <a:cubicBezTo>
                  <a:pt x="460" y="371"/>
                  <a:pt x="469" y="408"/>
                  <a:pt x="454" y="433"/>
                </a:cubicBezTo>
                <a:cubicBezTo>
                  <a:pt x="440" y="458"/>
                  <a:pt x="437" y="528"/>
                  <a:pt x="439" y="545"/>
                </a:cubicBezTo>
                <a:cubicBezTo>
                  <a:pt x="439" y="545"/>
                  <a:pt x="411" y="587"/>
                  <a:pt x="405" y="614"/>
                </a:cubicBezTo>
                <a:cubicBezTo>
                  <a:pt x="400" y="642"/>
                  <a:pt x="380" y="707"/>
                  <a:pt x="389" y="740"/>
                </a:cubicBezTo>
                <a:cubicBezTo>
                  <a:pt x="392" y="749"/>
                  <a:pt x="395" y="765"/>
                  <a:pt x="398" y="783"/>
                </a:cubicBezTo>
                <a:cubicBezTo>
                  <a:pt x="386" y="850"/>
                  <a:pt x="386" y="850"/>
                  <a:pt x="386" y="850"/>
                </a:cubicBezTo>
                <a:cubicBezTo>
                  <a:pt x="387" y="873"/>
                  <a:pt x="371" y="902"/>
                  <a:pt x="351" y="921"/>
                </a:cubicBezTo>
                <a:cubicBezTo>
                  <a:pt x="310" y="959"/>
                  <a:pt x="235" y="1000"/>
                  <a:pt x="138" y="1094"/>
                </a:cubicBezTo>
                <a:cubicBezTo>
                  <a:pt x="138" y="1094"/>
                  <a:pt x="85" y="1132"/>
                  <a:pt x="69" y="1132"/>
                </a:cubicBezTo>
                <a:cubicBezTo>
                  <a:pt x="53" y="1132"/>
                  <a:pt x="26" y="1150"/>
                  <a:pt x="13" y="1166"/>
                </a:cubicBezTo>
                <a:cubicBezTo>
                  <a:pt x="0" y="1182"/>
                  <a:pt x="1" y="1181"/>
                  <a:pt x="5" y="1195"/>
                </a:cubicBezTo>
                <a:cubicBezTo>
                  <a:pt x="10" y="1210"/>
                  <a:pt x="59" y="1250"/>
                  <a:pt x="65" y="1257"/>
                </a:cubicBezTo>
                <a:cubicBezTo>
                  <a:pt x="70" y="1265"/>
                  <a:pt x="136" y="1325"/>
                  <a:pt x="149" y="1325"/>
                </a:cubicBezTo>
                <a:cubicBezTo>
                  <a:pt x="162" y="1325"/>
                  <a:pt x="183" y="1316"/>
                  <a:pt x="182" y="1303"/>
                </a:cubicBezTo>
                <a:cubicBezTo>
                  <a:pt x="180" y="1290"/>
                  <a:pt x="154" y="1250"/>
                  <a:pt x="154" y="1244"/>
                </a:cubicBezTo>
                <a:cubicBezTo>
                  <a:pt x="154" y="1239"/>
                  <a:pt x="144" y="1189"/>
                  <a:pt x="144" y="1189"/>
                </a:cubicBezTo>
                <a:cubicBezTo>
                  <a:pt x="144" y="1172"/>
                  <a:pt x="144" y="1172"/>
                  <a:pt x="144" y="1172"/>
                </a:cubicBezTo>
                <a:cubicBezTo>
                  <a:pt x="130" y="1166"/>
                  <a:pt x="130" y="1166"/>
                  <a:pt x="130" y="1166"/>
                </a:cubicBezTo>
                <a:cubicBezTo>
                  <a:pt x="130" y="1166"/>
                  <a:pt x="208" y="1123"/>
                  <a:pt x="250" y="1111"/>
                </a:cubicBezTo>
                <a:cubicBezTo>
                  <a:pt x="292" y="1100"/>
                  <a:pt x="399" y="1009"/>
                  <a:pt x="411" y="1007"/>
                </a:cubicBezTo>
                <a:cubicBezTo>
                  <a:pt x="423" y="1006"/>
                  <a:pt x="473" y="987"/>
                  <a:pt x="486" y="946"/>
                </a:cubicBezTo>
                <a:cubicBezTo>
                  <a:pt x="499" y="906"/>
                  <a:pt x="532" y="842"/>
                  <a:pt x="557" y="822"/>
                </a:cubicBezTo>
                <a:cubicBezTo>
                  <a:pt x="558" y="822"/>
                  <a:pt x="558" y="821"/>
                  <a:pt x="558" y="821"/>
                </a:cubicBezTo>
                <a:cubicBezTo>
                  <a:pt x="581" y="830"/>
                  <a:pt x="610" y="846"/>
                  <a:pt x="610" y="846"/>
                </a:cubicBezTo>
                <a:cubicBezTo>
                  <a:pt x="651" y="819"/>
                  <a:pt x="651" y="819"/>
                  <a:pt x="651" y="819"/>
                </a:cubicBezTo>
                <a:cubicBezTo>
                  <a:pt x="651" y="819"/>
                  <a:pt x="754" y="834"/>
                  <a:pt x="761" y="853"/>
                </a:cubicBezTo>
                <a:cubicBezTo>
                  <a:pt x="767" y="871"/>
                  <a:pt x="748" y="963"/>
                  <a:pt x="757" y="988"/>
                </a:cubicBezTo>
                <a:cubicBezTo>
                  <a:pt x="765" y="1013"/>
                  <a:pt x="763" y="1125"/>
                  <a:pt x="758" y="1127"/>
                </a:cubicBezTo>
                <a:cubicBezTo>
                  <a:pt x="752" y="1129"/>
                  <a:pt x="719" y="1154"/>
                  <a:pt x="714" y="1173"/>
                </a:cubicBezTo>
                <a:cubicBezTo>
                  <a:pt x="714" y="1173"/>
                  <a:pt x="700" y="1181"/>
                  <a:pt x="703" y="1188"/>
                </a:cubicBezTo>
                <a:cubicBezTo>
                  <a:pt x="707" y="1194"/>
                  <a:pt x="725" y="1216"/>
                  <a:pt x="739" y="1229"/>
                </a:cubicBezTo>
                <a:cubicBezTo>
                  <a:pt x="753" y="1242"/>
                  <a:pt x="824" y="1297"/>
                  <a:pt x="837" y="1304"/>
                </a:cubicBezTo>
                <a:cubicBezTo>
                  <a:pt x="850" y="1310"/>
                  <a:pt x="886" y="1329"/>
                  <a:pt x="891" y="1318"/>
                </a:cubicBezTo>
                <a:cubicBezTo>
                  <a:pt x="896" y="1307"/>
                  <a:pt x="890" y="1290"/>
                  <a:pt x="882" y="1282"/>
                </a:cubicBezTo>
                <a:close/>
              </a:path>
            </a:pathLst>
          </a:custGeom>
          <a:solidFill>
            <a:srgbClr val="7EF9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A30E8D62-AD12-0740-BD80-A2F44477B42D}"/>
              </a:ext>
            </a:extLst>
          </p:cNvPr>
          <p:cNvSpPr>
            <a:spLocks/>
          </p:cNvSpPr>
          <p:nvPr/>
        </p:nvSpPr>
        <p:spPr bwMode="gray">
          <a:xfrm>
            <a:off x="7166754" y="1545402"/>
            <a:ext cx="752294" cy="883604"/>
          </a:xfrm>
          <a:custGeom>
            <a:avLst/>
            <a:gdLst/>
            <a:ahLst/>
            <a:cxnLst>
              <a:cxn ang="0">
                <a:pos x="969" y="1211"/>
              </a:cxn>
              <a:cxn ang="0">
                <a:pos x="922" y="1126"/>
              </a:cxn>
              <a:cxn ang="0">
                <a:pos x="876" y="987"/>
              </a:cxn>
              <a:cxn ang="0">
                <a:pos x="853" y="736"/>
              </a:cxn>
              <a:cxn ang="0">
                <a:pos x="737" y="658"/>
              </a:cxn>
              <a:cxn ang="0">
                <a:pos x="657" y="651"/>
              </a:cxn>
              <a:cxn ang="0">
                <a:pos x="660" y="514"/>
              </a:cxn>
              <a:cxn ang="0">
                <a:pos x="679" y="328"/>
              </a:cxn>
              <a:cxn ang="0">
                <a:pos x="651" y="244"/>
              </a:cxn>
              <a:cxn ang="0">
                <a:pos x="620" y="211"/>
              </a:cxn>
              <a:cxn ang="0">
                <a:pos x="639" y="168"/>
              </a:cxn>
              <a:cxn ang="0">
                <a:pos x="635" y="148"/>
              </a:cxn>
              <a:cxn ang="0">
                <a:pos x="633" y="126"/>
              </a:cxn>
              <a:cxn ang="0">
                <a:pos x="611" y="95"/>
              </a:cxn>
              <a:cxn ang="0">
                <a:pos x="605" y="59"/>
              </a:cxn>
              <a:cxn ang="0">
                <a:pos x="509" y="13"/>
              </a:cxn>
              <a:cxn ang="0">
                <a:pos x="483" y="22"/>
              </a:cxn>
              <a:cxn ang="0">
                <a:pos x="493" y="188"/>
              </a:cxn>
              <a:cxn ang="0">
                <a:pos x="358" y="327"/>
              </a:cxn>
              <a:cxn ang="0">
                <a:pos x="285" y="588"/>
              </a:cxn>
              <a:cxn ang="0">
                <a:pos x="302" y="689"/>
              </a:cxn>
              <a:cxn ang="0">
                <a:pos x="306" y="737"/>
              </a:cxn>
              <a:cxn ang="0">
                <a:pos x="340" y="731"/>
              </a:cxn>
              <a:cxn ang="0">
                <a:pos x="378" y="661"/>
              </a:cxn>
              <a:cxn ang="0">
                <a:pos x="337" y="599"/>
              </a:cxn>
              <a:cxn ang="0">
                <a:pos x="423" y="383"/>
              </a:cxn>
              <a:cxn ang="0">
                <a:pos x="475" y="424"/>
              </a:cxn>
              <a:cxn ang="0">
                <a:pos x="455" y="560"/>
              </a:cxn>
              <a:cxn ang="0">
                <a:pos x="379" y="745"/>
              </a:cxn>
              <a:cxn ang="0">
                <a:pos x="367" y="914"/>
              </a:cxn>
              <a:cxn ang="0">
                <a:pos x="195" y="1055"/>
              </a:cxn>
              <a:cxn ang="0">
                <a:pos x="49" y="1113"/>
              </a:cxn>
              <a:cxn ang="0">
                <a:pos x="12" y="1122"/>
              </a:cxn>
              <a:cxn ang="0">
                <a:pos x="34" y="1277"/>
              </a:cxn>
              <a:cxn ang="0">
                <a:pos x="118" y="1231"/>
              </a:cxn>
              <a:cxn ang="0">
                <a:pos x="123" y="1187"/>
              </a:cxn>
              <a:cxn ang="0">
                <a:pos x="348" y="1084"/>
              </a:cxn>
              <a:cxn ang="0">
                <a:pos x="472" y="929"/>
              </a:cxn>
              <a:cxn ang="0">
                <a:pos x="538" y="878"/>
              </a:cxn>
              <a:cxn ang="0">
                <a:pos x="633" y="827"/>
              </a:cxn>
              <a:cxn ang="0">
                <a:pos x="779" y="955"/>
              </a:cxn>
              <a:cxn ang="0">
                <a:pos x="812" y="1148"/>
              </a:cxn>
              <a:cxn ang="0">
                <a:pos x="807" y="1193"/>
              </a:cxn>
              <a:cxn ang="0">
                <a:pos x="1005" y="1285"/>
              </a:cxn>
            </a:cxnLst>
            <a:rect l="0" t="0" r="r" b="b"/>
            <a:pathLst>
              <a:path w="1023" h="1357">
                <a:moveTo>
                  <a:pt x="1003" y="1254"/>
                </a:moveTo>
                <a:cubicBezTo>
                  <a:pt x="983" y="1235"/>
                  <a:pt x="972" y="1216"/>
                  <a:pt x="969" y="1211"/>
                </a:cubicBezTo>
                <a:cubicBezTo>
                  <a:pt x="966" y="1205"/>
                  <a:pt x="938" y="1175"/>
                  <a:pt x="930" y="1164"/>
                </a:cubicBezTo>
                <a:cubicBezTo>
                  <a:pt x="922" y="1152"/>
                  <a:pt x="932" y="1129"/>
                  <a:pt x="922" y="1126"/>
                </a:cubicBezTo>
                <a:cubicBezTo>
                  <a:pt x="913" y="1122"/>
                  <a:pt x="906" y="1135"/>
                  <a:pt x="906" y="1135"/>
                </a:cubicBezTo>
                <a:cubicBezTo>
                  <a:pt x="906" y="1135"/>
                  <a:pt x="873" y="1013"/>
                  <a:pt x="876" y="987"/>
                </a:cubicBezTo>
                <a:cubicBezTo>
                  <a:pt x="879" y="961"/>
                  <a:pt x="883" y="867"/>
                  <a:pt x="871" y="847"/>
                </a:cubicBezTo>
                <a:cubicBezTo>
                  <a:pt x="860" y="827"/>
                  <a:pt x="854" y="750"/>
                  <a:pt x="853" y="736"/>
                </a:cubicBezTo>
                <a:cubicBezTo>
                  <a:pt x="852" y="722"/>
                  <a:pt x="835" y="694"/>
                  <a:pt x="820" y="680"/>
                </a:cubicBezTo>
                <a:cubicBezTo>
                  <a:pt x="791" y="653"/>
                  <a:pt x="775" y="662"/>
                  <a:pt x="737" y="658"/>
                </a:cubicBezTo>
                <a:cubicBezTo>
                  <a:pt x="722" y="657"/>
                  <a:pt x="704" y="665"/>
                  <a:pt x="688" y="655"/>
                </a:cubicBezTo>
                <a:cubicBezTo>
                  <a:pt x="672" y="646"/>
                  <a:pt x="657" y="651"/>
                  <a:pt x="657" y="651"/>
                </a:cubicBezTo>
                <a:cubicBezTo>
                  <a:pt x="657" y="651"/>
                  <a:pt x="627" y="664"/>
                  <a:pt x="629" y="652"/>
                </a:cubicBezTo>
                <a:cubicBezTo>
                  <a:pt x="631" y="641"/>
                  <a:pt x="659" y="551"/>
                  <a:pt x="660" y="514"/>
                </a:cubicBezTo>
                <a:cubicBezTo>
                  <a:pt x="661" y="477"/>
                  <a:pt x="718" y="559"/>
                  <a:pt x="708" y="420"/>
                </a:cubicBezTo>
                <a:cubicBezTo>
                  <a:pt x="705" y="373"/>
                  <a:pt x="679" y="328"/>
                  <a:pt x="679" y="328"/>
                </a:cubicBezTo>
                <a:cubicBezTo>
                  <a:pt x="679" y="328"/>
                  <a:pt x="687" y="291"/>
                  <a:pt x="677" y="276"/>
                </a:cubicBezTo>
                <a:cubicBezTo>
                  <a:pt x="668" y="261"/>
                  <a:pt x="656" y="244"/>
                  <a:pt x="651" y="244"/>
                </a:cubicBezTo>
                <a:cubicBezTo>
                  <a:pt x="646" y="243"/>
                  <a:pt x="638" y="248"/>
                  <a:pt x="638" y="248"/>
                </a:cubicBezTo>
                <a:cubicBezTo>
                  <a:pt x="620" y="211"/>
                  <a:pt x="620" y="211"/>
                  <a:pt x="620" y="211"/>
                </a:cubicBezTo>
                <a:cubicBezTo>
                  <a:pt x="620" y="211"/>
                  <a:pt x="623" y="209"/>
                  <a:pt x="626" y="205"/>
                </a:cubicBezTo>
                <a:cubicBezTo>
                  <a:pt x="639" y="198"/>
                  <a:pt x="653" y="186"/>
                  <a:pt x="639" y="168"/>
                </a:cubicBezTo>
                <a:cubicBezTo>
                  <a:pt x="639" y="168"/>
                  <a:pt x="646" y="155"/>
                  <a:pt x="644" y="151"/>
                </a:cubicBezTo>
                <a:cubicBezTo>
                  <a:pt x="642" y="148"/>
                  <a:pt x="635" y="148"/>
                  <a:pt x="635" y="148"/>
                </a:cubicBezTo>
                <a:cubicBezTo>
                  <a:pt x="635" y="148"/>
                  <a:pt x="642" y="140"/>
                  <a:pt x="640" y="137"/>
                </a:cubicBezTo>
                <a:cubicBezTo>
                  <a:pt x="638" y="135"/>
                  <a:pt x="633" y="126"/>
                  <a:pt x="633" y="126"/>
                </a:cubicBezTo>
                <a:cubicBezTo>
                  <a:pt x="633" y="126"/>
                  <a:pt x="646" y="112"/>
                  <a:pt x="635" y="105"/>
                </a:cubicBezTo>
                <a:cubicBezTo>
                  <a:pt x="628" y="101"/>
                  <a:pt x="617" y="100"/>
                  <a:pt x="611" y="95"/>
                </a:cubicBezTo>
                <a:cubicBezTo>
                  <a:pt x="611" y="93"/>
                  <a:pt x="611" y="91"/>
                  <a:pt x="611" y="90"/>
                </a:cubicBezTo>
                <a:cubicBezTo>
                  <a:pt x="612" y="85"/>
                  <a:pt x="611" y="71"/>
                  <a:pt x="605" y="59"/>
                </a:cubicBezTo>
                <a:cubicBezTo>
                  <a:pt x="603" y="50"/>
                  <a:pt x="599" y="41"/>
                  <a:pt x="590" y="35"/>
                </a:cubicBezTo>
                <a:cubicBezTo>
                  <a:pt x="571" y="22"/>
                  <a:pt x="566" y="0"/>
                  <a:pt x="509" y="13"/>
                </a:cubicBezTo>
                <a:cubicBezTo>
                  <a:pt x="509" y="14"/>
                  <a:pt x="509" y="14"/>
                  <a:pt x="509" y="14"/>
                </a:cubicBezTo>
                <a:cubicBezTo>
                  <a:pt x="501" y="16"/>
                  <a:pt x="493" y="18"/>
                  <a:pt x="483" y="22"/>
                </a:cubicBezTo>
                <a:cubicBezTo>
                  <a:pt x="437" y="42"/>
                  <a:pt x="445" y="114"/>
                  <a:pt x="444" y="120"/>
                </a:cubicBezTo>
                <a:cubicBezTo>
                  <a:pt x="444" y="125"/>
                  <a:pt x="459" y="164"/>
                  <a:pt x="493" y="188"/>
                </a:cubicBezTo>
                <a:cubicBezTo>
                  <a:pt x="493" y="188"/>
                  <a:pt x="467" y="233"/>
                  <a:pt x="432" y="248"/>
                </a:cubicBezTo>
                <a:cubicBezTo>
                  <a:pt x="396" y="263"/>
                  <a:pt x="374" y="314"/>
                  <a:pt x="358" y="327"/>
                </a:cubicBezTo>
                <a:cubicBezTo>
                  <a:pt x="342" y="341"/>
                  <a:pt x="337" y="344"/>
                  <a:pt x="322" y="394"/>
                </a:cubicBezTo>
                <a:cubicBezTo>
                  <a:pt x="307" y="444"/>
                  <a:pt x="285" y="564"/>
                  <a:pt x="285" y="588"/>
                </a:cubicBezTo>
                <a:cubicBezTo>
                  <a:pt x="285" y="611"/>
                  <a:pt x="294" y="619"/>
                  <a:pt x="285" y="638"/>
                </a:cubicBezTo>
                <a:cubicBezTo>
                  <a:pt x="276" y="656"/>
                  <a:pt x="292" y="681"/>
                  <a:pt x="302" y="689"/>
                </a:cubicBezTo>
                <a:cubicBezTo>
                  <a:pt x="312" y="696"/>
                  <a:pt x="285" y="719"/>
                  <a:pt x="288" y="725"/>
                </a:cubicBezTo>
                <a:cubicBezTo>
                  <a:pt x="292" y="730"/>
                  <a:pt x="301" y="741"/>
                  <a:pt x="306" y="737"/>
                </a:cubicBezTo>
                <a:cubicBezTo>
                  <a:pt x="306" y="737"/>
                  <a:pt x="316" y="743"/>
                  <a:pt x="323" y="737"/>
                </a:cubicBezTo>
                <a:cubicBezTo>
                  <a:pt x="323" y="737"/>
                  <a:pt x="331" y="743"/>
                  <a:pt x="340" y="731"/>
                </a:cubicBezTo>
                <a:cubicBezTo>
                  <a:pt x="340" y="731"/>
                  <a:pt x="370" y="715"/>
                  <a:pt x="375" y="702"/>
                </a:cubicBezTo>
                <a:cubicBezTo>
                  <a:pt x="379" y="690"/>
                  <a:pt x="404" y="679"/>
                  <a:pt x="378" y="661"/>
                </a:cubicBezTo>
                <a:cubicBezTo>
                  <a:pt x="378" y="661"/>
                  <a:pt x="379" y="648"/>
                  <a:pt x="357" y="637"/>
                </a:cubicBezTo>
                <a:cubicBezTo>
                  <a:pt x="334" y="627"/>
                  <a:pt x="334" y="616"/>
                  <a:pt x="337" y="599"/>
                </a:cubicBezTo>
                <a:cubicBezTo>
                  <a:pt x="341" y="583"/>
                  <a:pt x="349" y="518"/>
                  <a:pt x="364" y="492"/>
                </a:cubicBezTo>
                <a:cubicBezTo>
                  <a:pt x="379" y="465"/>
                  <a:pt x="422" y="394"/>
                  <a:pt x="423" y="383"/>
                </a:cubicBezTo>
                <a:cubicBezTo>
                  <a:pt x="423" y="372"/>
                  <a:pt x="454" y="366"/>
                  <a:pt x="454" y="366"/>
                </a:cubicBezTo>
                <a:cubicBezTo>
                  <a:pt x="454" y="366"/>
                  <a:pt x="462" y="396"/>
                  <a:pt x="475" y="424"/>
                </a:cubicBezTo>
                <a:cubicBezTo>
                  <a:pt x="487" y="452"/>
                  <a:pt x="471" y="510"/>
                  <a:pt x="466" y="527"/>
                </a:cubicBezTo>
                <a:cubicBezTo>
                  <a:pt x="462" y="544"/>
                  <a:pt x="468" y="538"/>
                  <a:pt x="455" y="560"/>
                </a:cubicBezTo>
                <a:cubicBezTo>
                  <a:pt x="441" y="582"/>
                  <a:pt x="423" y="626"/>
                  <a:pt x="422" y="640"/>
                </a:cubicBezTo>
                <a:cubicBezTo>
                  <a:pt x="420" y="653"/>
                  <a:pt x="378" y="723"/>
                  <a:pt x="379" y="745"/>
                </a:cubicBezTo>
                <a:cubicBezTo>
                  <a:pt x="379" y="754"/>
                  <a:pt x="380" y="762"/>
                  <a:pt x="381" y="770"/>
                </a:cubicBezTo>
                <a:cubicBezTo>
                  <a:pt x="373" y="814"/>
                  <a:pt x="363" y="901"/>
                  <a:pt x="367" y="914"/>
                </a:cubicBezTo>
                <a:cubicBezTo>
                  <a:pt x="378" y="947"/>
                  <a:pt x="364" y="987"/>
                  <a:pt x="325" y="991"/>
                </a:cubicBezTo>
                <a:cubicBezTo>
                  <a:pt x="287" y="995"/>
                  <a:pt x="227" y="1022"/>
                  <a:pt x="195" y="1055"/>
                </a:cubicBezTo>
                <a:cubicBezTo>
                  <a:pt x="164" y="1087"/>
                  <a:pt x="108" y="1121"/>
                  <a:pt x="95" y="1120"/>
                </a:cubicBezTo>
                <a:cubicBezTo>
                  <a:pt x="82" y="1119"/>
                  <a:pt x="64" y="1111"/>
                  <a:pt x="49" y="1113"/>
                </a:cubicBezTo>
                <a:cubicBezTo>
                  <a:pt x="35" y="1115"/>
                  <a:pt x="29" y="1113"/>
                  <a:pt x="29" y="1113"/>
                </a:cubicBezTo>
                <a:cubicBezTo>
                  <a:pt x="29" y="1113"/>
                  <a:pt x="23" y="1110"/>
                  <a:pt x="12" y="1122"/>
                </a:cubicBezTo>
                <a:cubicBezTo>
                  <a:pt x="0" y="1133"/>
                  <a:pt x="3" y="1163"/>
                  <a:pt x="13" y="1190"/>
                </a:cubicBezTo>
                <a:cubicBezTo>
                  <a:pt x="22" y="1216"/>
                  <a:pt x="18" y="1256"/>
                  <a:pt x="34" y="1277"/>
                </a:cubicBezTo>
                <a:cubicBezTo>
                  <a:pt x="50" y="1298"/>
                  <a:pt x="93" y="1357"/>
                  <a:pt x="109" y="1332"/>
                </a:cubicBezTo>
                <a:cubicBezTo>
                  <a:pt x="130" y="1300"/>
                  <a:pt x="114" y="1253"/>
                  <a:pt x="118" y="1231"/>
                </a:cubicBezTo>
                <a:cubicBezTo>
                  <a:pt x="123" y="1209"/>
                  <a:pt x="134" y="1196"/>
                  <a:pt x="130" y="1192"/>
                </a:cubicBezTo>
                <a:cubicBezTo>
                  <a:pt x="126" y="1189"/>
                  <a:pt x="123" y="1187"/>
                  <a:pt x="123" y="1187"/>
                </a:cubicBezTo>
                <a:cubicBezTo>
                  <a:pt x="123" y="1187"/>
                  <a:pt x="140" y="1170"/>
                  <a:pt x="163" y="1158"/>
                </a:cubicBezTo>
                <a:cubicBezTo>
                  <a:pt x="187" y="1147"/>
                  <a:pt x="320" y="1105"/>
                  <a:pt x="348" y="1084"/>
                </a:cubicBezTo>
                <a:cubicBezTo>
                  <a:pt x="376" y="1062"/>
                  <a:pt x="415" y="1065"/>
                  <a:pt x="428" y="1045"/>
                </a:cubicBezTo>
                <a:cubicBezTo>
                  <a:pt x="442" y="1025"/>
                  <a:pt x="472" y="1028"/>
                  <a:pt x="472" y="929"/>
                </a:cubicBezTo>
                <a:cubicBezTo>
                  <a:pt x="472" y="929"/>
                  <a:pt x="493" y="897"/>
                  <a:pt x="513" y="866"/>
                </a:cubicBezTo>
                <a:cubicBezTo>
                  <a:pt x="538" y="878"/>
                  <a:pt x="538" y="878"/>
                  <a:pt x="538" y="878"/>
                </a:cubicBezTo>
                <a:cubicBezTo>
                  <a:pt x="538" y="878"/>
                  <a:pt x="552" y="895"/>
                  <a:pt x="565" y="892"/>
                </a:cubicBezTo>
                <a:cubicBezTo>
                  <a:pt x="579" y="889"/>
                  <a:pt x="624" y="824"/>
                  <a:pt x="633" y="827"/>
                </a:cubicBezTo>
                <a:cubicBezTo>
                  <a:pt x="641" y="830"/>
                  <a:pt x="750" y="768"/>
                  <a:pt x="759" y="790"/>
                </a:cubicBezTo>
                <a:cubicBezTo>
                  <a:pt x="768" y="812"/>
                  <a:pt x="760" y="930"/>
                  <a:pt x="779" y="955"/>
                </a:cubicBezTo>
                <a:cubicBezTo>
                  <a:pt x="799" y="981"/>
                  <a:pt x="834" y="1079"/>
                  <a:pt x="832" y="1113"/>
                </a:cubicBezTo>
                <a:cubicBezTo>
                  <a:pt x="832" y="1113"/>
                  <a:pt x="816" y="1134"/>
                  <a:pt x="812" y="1148"/>
                </a:cubicBezTo>
                <a:cubicBezTo>
                  <a:pt x="807" y="1163"/>
                  <a:pt x="801" y="1160"/>
                  <a:pt x="799" y="1170"/>
                </a:cubicBezTo>
                <a:cubicBezTo>
                  <a:pt x="797" y="1179"/>
                  <a:pt x="791" y="1184"/>
                  <a:pt x="807" y="1193"/>
                </a:cubicBezTo>
                <a:cubicBezTo>
                  <a:pt x="822" y="1202"/>
                  <a:pt x="869" y="1233"/>
                  <a:pt x="891" y="1243"/>
                </a:cubicBezTo>
                <a:cubicBezTo>
                  <a:pt x="914" y="1252"/>
                  <a:pt x="989" y="1294"/>
                  <a:pt x="1005" y="1285"/>
                </a:cubicBezTo>
                <a:cubicBezTo>
                  <a:pt x="1022" y="1277"/>
                  <a:pt x="1023" y="1273"/>
                  <a:pt x="1003" y="1254"/>
                </a:cubicBezTo>
                <a:close/>
              </a:path>
            </a:pathLst>
          </a:custGeom>
          <a:solidFill>
            <a:srgbClr val="96C9D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061C39E2-C6F2-6641-B134-BDE9519D01CF}"/>
              </a:ext>
            </a:extLst>
          </p:cNvPr>
          <p:cNvSpPr>
            <a:spLocks/>
          </p:cNvSpPr>
          <p:nvPr/>
        </p:nvSpPr>
        <p:spPr bwMode="auto">
          <a:xfrm>
            <a:off x="882821" y="2638852"/>
            <a:ext cx="10353451" cy="417783"/>
          </a:xfrm>
          <a:custGeom>
            <a:avLst/>
            <a:gdLst>
              <a:gd name="T0" fmla="*/ 2882 w 2936"/>
              <a:gd name="T1" fmla="*/ 63 h 152"/>
              <a:gd name="T2" fmla="*/ 2876 w 2936"/>
              <a:gd name="T3" fmla="*/ 87 h 152"/>
              <a:gd name="T4" fmla="*/ 1629 w 2936"/>
              <a:gd name="T5" fmla="*/ 5 h 152"/>
              <a:gd name="T6" fmla="*/ 0 w 2936"/>
              <a:gd name="T7" fmla="*/ 152 h 152"/>
              <a:gd name="T8" fmla="*/ 1662 w 2936"/>
              <a:gd name="T9" fmla="*/ 43 h 152"/>
              <a:gd name="T10" fmla="*/ 2863 w 2936"/>
              <a:gd name="T11" fmla="*/ 127 h 152"/>
              <a:gd name="T12" fmla="*/ 2855 w 2936"/>
              <a:gd name="T13" fmla="*/ 150 h 152"/>
              <a:gd name="T14" fmla="*/ 2936 w 2936"/>
              <a:gd name="T15" fmla="*/ 124 h 152"/>
              <a:gd name="T16" fmla="*/ 2882 w 2936"/>
              <a:gd name="T17" fmla="*/ 6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6" h="152">
                <a:moveTo>
                  <a:pt x="2882" y="63"/>
                </a:moveTo>
                <a:cubicBezTo>
                  <a:pt x="2876" y="87"/>
                  <a:pt x="2876" y="87"/>
                  <a:pt x="2876" y="87"/>
                </a:cubicBezTo>
                <a:cubicBezTo>
                  <a:pt x="2529" y="33"/>
                  <a:pt x="2095" y="8"/>
                  <a:pt x="1629" y="5"/>
                </a:cubicBezTo>
                <a:cubicBezTo>
                  <a:pt x="970" y="0"/>
                  <a:pt x="382" y="60"/>
                  <a:pt x="0" y="152"/>
                </a:cubicBezTo>
                <a:cubicBezTo>
                  <a:pt x="410" y="75"/>
                  <a:pt x="1004" y="32"/>
                  <a:pt x="1662" y="43"/>
                </a:cubicBezTo>
                <a:cubicBezTo>
                  <a:pt x="2106" y="50"/>
                  <a:pt x="2518" y="80"/>
                  <a:pt x="2863" y="127"/>
                </a:cubicBezTo>
                <a:cubicBezTo>
                  <a:pt x="2855" y="150"/>
                  <a:pt x="2855" y="150"/>
                  <a:pt x="2855" y="150"/>
                </a:cubicBezTo>
                <a:cubicBezTo>
                  <a:pt x="2936" y="124"/>
                  <a:pt x="2936" y="124"/>
                  <a:pt x="2936" y="124"/>
                </a:cubicBezTo>
                <a:lnTo>
                  <a:pt x="2882" y="63"/>
                </a:lnTo>
                <a:close/>
              </a:path>
            </a:pathLst>
          </a:custGeom>
          <a:solidFill>
            <a:srgbClr val="008FCD"/>
          </a:solidFill>
          <a:ln w="9525">
            <a:solidFill>
              <a:srgbClr val="008FC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uppieren 65">
            <a:extLst>
              <a:ext uri="{FF2B5EF4-FFF2-40B4-BE49-F238E27FC236}">
                <a16:creationId xmlns:a16="http://schemas.microsoft.com/office/drawing/2014/main" id="{59DCEC84-0129-F04D-B40F-199CF74A3403}"/>
              </a:ext>
            </a:extLst>
          </p:cNvPr>
          <p:cNvGrpSpPr/>
          <p:nvPr/>
        </p:nvGrpSpPr>
        <p:grpSpPr bwMode="gray">
          <a:xfrm>
            <a:off x="11236272" y="1659063"/>
            <a:ext cx="387168" cy="1489500"/>
            <a:chOff x="8462152" y="2938643"/>
            <a:chExt cx="253232" cy="510974"/>
          </a:xfrm>
          <a:solidFill>
            <a:srgbClr val="1B2851"/>
          </a:solidFill>
        </p:grpSpPr>
        <p:sp>
          <p:nvSpPr>
            <p:cNvPr id="24" name="Rechteck 75">
              <a:extLst>
                <a:ext uri="{FF2B5EF4-FFF2-40B4-BE49-F238E27FC236}">
                  <a16:creationId xmlns:a16="http://schemas.microsoft.com/office/drawing/2014/main" id="{2DBED344-AB3D-1C4D-8968-7E1E6FDF30E9}"/>
                </a:ext>
              </a:extLst>
            </p:cNvPr>
            <p:cNvSpPr/>
            <p:nvPr/>
          </p:nvSpPr>
          <p:spPr bwMode="gray">
            <a:xfrm>
              <a:off x="8462152" y="2953931"/>
              <a:ext cx="35924" cy="495686"/>
            </a:xfrm>
            <a:prstGeom prst="rect">
              <a:avLst/>
            </a:prstGeom>
            <a:grpFill/>
            <a:ln w="12700">
              <a:solidFill>
                <a:srgbClr val="1B285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9829411-9175-FA4B-96BF-E29E52B01B80}"/>
                </a:ext>
              </a:extLst>
            </p:cNvPr>
            <p:cNvSpPr>
              <a:spLocks/>
            </p:cNvSpPr>
            <p:nvPr/>
          </p:nvSpPr>
          <p:spPr bwMode="gray">
            <a:xfrm>
              <a:off x="8498076" y="2938643"/>
              <a:ext cx="217308" cy="139273"/>
            </a:xfrm>
            <a:custGeom>
              <a:avLst/>
              <a:gdLst/>
              <a:ahLst/>
              <a:cxnLst>
                <a:cxn ang="0">
                  <a:pos x="149" y="106"/>
                </a:cxn>
                <a:cxn ang="0">
                  <a:pos x="111" y="77"/>
                </a:cxn>
                <a:cxn ang="0">
                  <a:pos x="97" y="43"/>
                </a:cxn>
                <a:cxn ang="0">
                  <a:pos x="0" y="24"/>
                </a:cxn>
                <a:cxn ang="0">
                  <a:pos x="0" y="60"/>
                </a:cxn>
                <a:cxn ang="0">
                  <a:pos x="70" y="37"/>
                </a:cxn>
                <a:cxn ang="0">
                  <a:pos x="115" y="124"/>
                </a:cxn>
                <a:cxn ang="0">
                  <a:pos x="116" y="124"/>
                </a:cxn>
                <a:cxn ang="0">
                  <a:pos x="162" y="125"/>
                </a:cxn>
                <a:cxn ang="0">
                  <a:pos x="162" y="123"/>
                </a:cxn>
                <a:cxn ang="0">
                  <a:pos x="186" y="104"/>
                </a:cxn>
                <a:cxn ang="0">
                  <a:pos x="149" y="106"/>
                </a:cxn>
              </a:cxnLst>
              <a:rect l="0" t="0" r="r" b="b"/>
              <a:pathLst>
                <a:path w="186" h="135">
                  <a:moveTo>
                    <a:pt x="149" y="106"/>
                  </a:moveTo>
                  <a:cubicBezTo>
                    <a:pt x="136" y="110"/>
                    <a:pt x="123" y="101"/>
                    <a:pt x="111" y="77"/>
                  </a:cubicBezTo>
                  <a:cubicBezTo>
                    <a:pt x="106" y="68"/>
                    <a:pt x="101" y="56"/>
                    <a:pt x="97" y="43"/>
                  </a:cubicBezTo>
                  <a:cubicBezTo>
                    <a:pt x="82" y="0"/>
                    <a:pt x="29" y="13"/>
                    <a:pt x="0" y="2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6" y="51"/>
                    <a:pt x="53" y="38"/>
                    <a:pt x="70" y="37"/>
                  </a:cubicBezTo>
                  <a:cubicBezTo>
                    <a:pt x="98" y="37"/>
                    <a:pt x="99" y="111"/>
                    <a:pt x="115" y="124"/>
                  </a:cubicBezTo>
                  <a:cubicBezTo>
                    <a:pt x="115" y="124"/>
                    <a:pt x="116" y="124"/>
                    <a:pt x="116" y="124"/>
                  </a:cubicBezTo>
                  <a:cubicBezTo>
                    <a:pt x="132" y="135"/>
                    <a:pt x="162" y="125"/>
                    <a:pt x="162" y="125"/>
                  </a:cubicBezTo>
                  <a:cubicBezTo>
                    <a:pt x="162" y="123"/>
                    <a:pt x="162" y="123"/>
                    <a:pt x="162" y="123"/>
                  </a:cubicBezTo>
                  <a:cubicBezTo>
                    <a:pt x="186" y="104"/>
                    <a:pt x="186" y="104"/>
                    <a:pt x="186" y="104"/>
                  </a:cubicBezTo>
                  <a:cubicBezTo>
                    <a:pt x="149" y="114"/>
                    <a:pt x="164" y="102"/>
                    <a:pt x="149" y="106"/>
                  </a:cubicBezTo>
                  <a:close/>
                </a:path>
              </a:pathLst>
            </a:custGeom>
            <a:grpFill/>
            <a:ln w="12700">
              <a:solidFill>
                <a:srgbClr val="1B2851"/>
              </a:solidFill>
              <a:miter lim="800000"/>
              <a:headEnd/>
              <a:tailEnd/>
            </a:ln>
            <a:effectLst/>
          </p:spPr>
          <p:txBody>
            <a:bodyPr lIns="72000" tIns="0" rIns="0" bIns="0" anchor="ctr" anchorCtr="0"/>
            <a:lstStyle/>
            <a:p>
              <a:pPr indent="-88900"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80000"/>
                <a:tabLst>
                  <a:tab pos="361950" algn="r"/>
                  <a:tab pos="1076325" algn="r"/>
                  <a:tab pos="1790700" algn="r"/>
                  <a:tab pos="2514600" algn="r"/>
                  <a:tab pos="3228975" algn="r"/>
                  <a:tab pos="3943350" algn="r"/>
                  <a:tab pos="4667250" algn="r"/>
                  <a:tab pos="5381625" algn="r"/>
                  <a:tab pos="6096000" algn="r"/>
                  <a:tab pos="6819900" algn="r"/>
                  <a:tab pos="7534275" algn="r"/>
                </a:tabLst>
              </a:pPr>
              <a:endParaRPr lang="en-US" sz="2000" b="1" noProof="1">
                <a:solidFill>
                  <a:schemeClr val="bg1"/>
                </a:solidFill>
                <a:effectLst>
                  <a:innerShdw blurRad="63500" dist="63500" dir="135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8" name="Gerade Verbindung mit Pfeil 50">
            <a:extLst>
              <a:ext uri="{FF2B5EF4-FFF2-40B4-BE49-F238E27FC236}">
                <a16:creationId xmlns:a16="http://schemas.microsoft.com/office/drawing/2014/main" id="{C745ABC9-28A6-1749-BEEE-EAB5EEB0A9C7}"/>
              </a:ext>
            </a:extLst>
          </p:cNvPr>
          <p:cNvCxnSpPr/>
          <p:nvPr/>
        </p:nvCxnSpPr>
        <p:spPr>
          <a:xfrm flipV="1">
            <a:off x="485327" y="3806012"/>
            <a:ext cx="8203022" cy="4996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ad 27">
            <a:extLst>
              <a:ext uri="{FF2B5EF4-FFF2-40B4-BE49-F238E27FC236}">
                <a16:creationId xmlns:a16="http://schemas.microsoft.com/office/drawing/2014/main" id="{0C3411B2-300A-E044-B99A-5B4549E91579}"/>
              </a:ext>
            </a:extLst>
          </p:cNvPr>
          <p:cNvSpPr/>
          <p:nvPr/>
        </p:nvSpPr>
        <p:spPr bwMode="auto">
          <a:xfrm>
            <a:off x="9915952" y="1699572"/>
            <a:ext cx="1037919" cy="1065985"/>
          </a:xfrm>
          <a:prstGeom prst="donut">
            <a:avLst>
              <a:gd name="adj" fmla="val 1166"/>
            </a:avLst>
          </a:prstGeom>
          <a:solidFill>
            <a:srgbClr val="3EE0D1"/>
          </a:solidFill>
          <a:ln>
            <a:solidFill>
              <a:srgbClr val="3EE0D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50">
            <a:extLst>
              <a:ext uri="{FF2B5EF4-FFF2-40B4-BE49-F238E27FC236}">
                <a16:creationId xmlns:a16="http://schemas.microsoft.com/office/drawing/2014/main" id="{B4A17E2A-3C86-374F-8DC2-642EC5B251F7}"/>
              </a:ext>
            </a:extLst>
          </p:cNvPr>
          <p:cNvCxnSpPr>
            <a:cxnSpLocks/>
          </p:cNvCxnSpPr>
          <p:nvPr/>
        </p:nvCxnSpPr>
        <p:spPr>
          <a:xfrm>
            <a:off x="834054" y="3196528"/>
            <a:ext cx="10723564" cy="0"/>
          </a:xfrm>
          <a:prstGeom prst="straightConnector1">
            <a:avLst/>
          </a:prstGeom>
          <a:ln w="38100">
            <a:solidFill>
              <a:srgbClr val="1B285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5">
            <a:extLst>
              <a:ext uri="{FF2B5EF4-FFF2-40B4-BE49-F238E27FC236}">
                <a16:creationId xmlns:a16="http://schemas.microsoft.com/office/drawing/2014/main" id="{8C616E51-905D-C047-B9CE-C98911774CCA}"/>
              </a:ext>
            </a:extLst>
          </p:cNvPr>
          <p:cNvSpPr>
            <a:spLocks/>
          </p:cNvSpPr>
          <p:nvPr/>
        </p:nvSpPr>
        <p:spPr bwMode="gray">
          <a:xfrm>
            <a:off x="1273558" y="2403813"/>
            <a:ext cx="677387" cy="483860"/>
          </a:xfrm>
          <a:custGeom>
            <a:avLst/>
            <a:gdLst/>
            <a:ahLst/>
            <a:cxnLst>
              <a:cxn ang="0">
                <a:pos x="688" y="516"/>
              </a:cxn>
              <a:cxn ang="0">
                <a:pos x="655" y="499"/>
              </a:cxn>
              <a:cxn ang="0">
                <a:pos x="626" y="489"/>
              </a:cxn>
              <a:cxn ang="0">
                <a:pos x="581" y="450"/>
              </a:cxn>
              <a:cxn ang="0">
                <a:pos x="571" y="420"/>
              </a:cxn>
              <a:cxn ang="0">
                <a:pos x="542" y="379"/>
              </a:cxn>
              <a:cxn ang="0">
                <a:pos x="518" y="252"/>
              </a:cxn>
              <a:cxn ang="0">
                <a:pos x="506" y="200"/>
              </a:cxn>
              <a:cxn ang="0">
                <a:pos x="513" y="200"/>
              </a:cxn>
              <a:cxn ang="0">
                <a:pos x="523" y="211"/>
              </a:cxn>
              <a:cxn ang="0">
                <a:pos x="554" y="225"/>
              </a:cxn>
              <a:cxn ang="0">
                <a:pos x="637" y="237"/>
              </a:cxn>
              <a:cxn ang="0">
                <a:pos x="619" y="99"/>
              </a:cxn>
              <a:cxn ang="0">
                <a:pos x="518" y="57"/>
              </a:cxn>
              <a:cxn ang="0">
                <a:pos x="294" y="37"/>
              </a:cxn>
              <a:cxn ang="0">
                <a:pos x="93" y="211"/>
              </a:cxn>
              <a:cxn ang="0">
                <a:pos x="131" y="369"/>
              </a:cxn>
              <a:cxn ang="0">
                <a:pos x="84" y="382"/>
              </a:cxn>
              <a:cxn ang="0">
                <a:pos x="27" y="365"/>
              </a:cxn>
              <a:cxn ang="0">
                <a:pos x="2" y="479"/>
              </a:cxn>
              <a:cxn ang="0">
                <a:pos x="59" y="536"/>
              </a:cxn>
              <a:cxn ang="0">
                <a:pos x="89" y="451"/>
              </a:cxn>
              <a:cxn ang="0">
                <a:pos x="118" y="447"/>
              </a:cxn>
              <a:cxn ang="0">
                <a:pos x="161" y="518"/>
              </a:cxn>
              <a:cxn ang="0">
                <a:pos x="312" y="552"/>
              </a:cxn>
              <a:cxn ang="0">
                <a:pos x="278" y="510"/>
              </a:cxn>
              <a:cxn ang="0">
                <a:pos x="310" y="493"/>
              </a:cxn>
              <a:cxn ang="0">
                <a:pos x="395" y="430"/>
              </a:cxn>
              <a:cxn ang="0">
                <a:pos x="440" y="368"/>
              </a:cxn>
              <a:cxn ang="0">
                <a:pos x="559" y="503"/>
              </a:cxn>
              <a:cxn ang="0">
                <a:pos x="541" y="555"/>
              </a:cxn>
              <a:cxn ang="0">
                <a:pos x="615" y="531"/>
              </a:cxn>
              <a:cxn ang="0">
                <a:pos x="639" y="559"/>
              </a:cxn>
              <a:cxn ang="0">
                <a:pos x="666" y="586"/>
              </a:cxn>
              <a:cxn ang="0">
                <a:pos x="651" y="544"/>
              </a:cxn>
              <a:cxn ang="0">
                <a:pos x="684" y="551"/>
              </a:cxn>
              <a:cxn ang="0">
                <a:pos x="712" y="548"/>
              </a:cxn>
              <a:cxn ang="0">
                <a:pos x="726" y="536"/>
              </a:cxn>
            </a:cxnLst>
            <a:rect l="0" t="0" r="r" b="b"/>
            <a:pathLst>
              <a:path w="727" h="593">
                <a:moveTo>
                  <a:pt x="712" y="530"/>
                </a:moveTo>
                <a:cubicBezTo>
                  <a:pt x="708" y="529"/>
                  <a:pt x="688" y="516"/>
                  <a:pt x="688" y="516"/>
                </a:cubicBezTo>
                <a:cubicBezTo>
                  <a:pt x="688" y="516"/>
                  <a:pt x="683" y="511"/>
                  <a:pt x="677" y="508"/>
                </a:cubicBezTo>
                <a:cubicBezTo>
                  <a:pt x="670" y="504"/>
                  <a:pt x="658" y="502"/>
                  <a:pt x="655" y="499"/>
                </a:cubicBezTo>
                <a:cubicBezTo>
                  <a:pt x="651" y="497"/>
                  <a:pt x="645" y="493"/>
                  <a:pt x="628" y="489"/>
                </a:cubicBezTo>
                <a:cubicBezTo>
                  <a:pt x="628" y="489"/>
                  <a:pt x="627" y="489"/>
                  <a:pt x="626" y="489"/>
                </a:cubicBezTo>
                <a:cubicBezTo>
                  <a:pt x="620" y="483"/>
                  <a:pt x="613" y="478"/>
                  <a:pt x="604" y="475"/>
                </a:cubicBezTo>
                <a:cubicBezTo>
                  <a:pt x="604" y="475"/>
                  <a:pt x="595" y="464"/>
                  <a:pt x="581" y="450"/>
                </a:cubicBezTo>
                <a:cubicBezTo>
                  <a:pt x="567" y="435"/>
                  <a:pt x="562" y="422"/>
                  <a:pt x="562" y="422"/>
                </a:cubicBezTo>
                <a:cubicBezTo>
                  <a:pt x="562" y="422"/>
                  <a:pt x="569" y="424"/>
                  <a:pt x="571" y="420"/>
                </a:cubicBezTo>
                <a:cubicBezTo>
                  <a:pt x="573" y="416"/>
                  <a:pt x="572" y="410"/>
                  <a:pt x="567" y="409"/>
                </a:cubicBezTo>
                <a:cubicBezTo>
                  <a:pt x="562" y="409"/>
                  <a:pt x="542" y="379"/>
                  <a:pt x="542" y="379"/>
                </a:cubicBezTo>
                <a:cubicBezTo>
                  <a:pt x="542" y="379"/>
                  <a:pt x="527" y="330"/>
                  <a:pt x="511" y="313"/>
                </a:cubicBezTo>
                <a:cubicBezTo>
                  <a:pt x="511" y="313"/>
                  <a:pt x="545" y="287"/>
                  <a:pt x="518" y="252"/>
                </a:cubicBezTo>
                <a:cubicBezTo>
                  <a:pt x="499" y="220"/>
                  <a:pt x="499" y="220"/>
                  <a:pt x="499" y="220"/>
                </a:cubicBezTo>
                <a:cubicBezTo>
                  <a:pt x="506" y="200"/>
                  <a:pt x="506" y="200"/>
                  <a:pt x="506" y="200"/>
                </a:cubicBezTo>
                <a:cubicBezTo>
                  <a:pt x="506" y="200"/>
                  <a:pt x="506" y="201"/>
                  <a:pt x="507" y="201"/>
                </a:cubicBezTo>
                <a:cubicBezTo>
                  <a:pt x="509" y="202"/>
                  <a:pt x="513" y="200"/>
                  <a:pt x="513" y="200"/>
                </a:cubicBezTo>
                <a:cubicBezTo>
                  <a:pt x="513" y="200"/>
                  <a:pt x="513" y="206"/>
                  <a:pt x="514" y="207"/>
                </a:cubicBezTo>
                <a:cubicBezTo>
                  <a:pt x="516" y="208"/>
                  <a:pt x="523" y="211"/>
                  <a:pt x="523" y="211"/>
                </a:cubicBezTo>
                <a:cubicBezTo>
                  <a:pt x="523" y="211"/>
                  <a:pt x="522" y="223"/>
                  <a:pt x="530" y="223"/>
                </a:cubicBezTo>
                <a:cubicBezTo>
                  <a:pt x="539" y="223"/>
                  <a:pt x="549" y="218"/>
                  <a:pt x="554" y="225"/>
                </a:cubicBezTo>
                <a:cubicBezTo>
                  <a:pt x="559" y="233"/>
                  <a:pt x="567" y="247"/>
                  <a:pt x="583" y="248"/>
                </a:cubicBezTo>
                <a:cubicBezTo>
                  <a:pt x="599" y="250"/>
                  <a:pt x="610" y="261"/>
                  <a:pt x="637" y="237"/>
                </a:cubicBezTo>
                <a:cubicBezTo>
                  <a:pt x="661" y="215"/>
                  <a:pt x="678" y="190"/>
                  <a:pt x="665" y="158"/>
                </a:cubicBezTo>
                <a:cubicBezTo>
                  <a:pt x="658" y="128"/>
                  <a:pt x="634" y="102"/>
                  <a:pt x="619" y="99"/>
                </a:cubicBezTo>
                <a:cubicBezTo>
                  <a:pt x="593" y="95"/>
                  <a:pt x="548" y="92"/>
                  <a:pt x="543" y="85"/>
                </a:cubicBezTo>
                <a:cubicBezTo>
                  <a:pt x="537" y="79"/>
                  <a:pt x="518" y="57"/>
                  <a:pt x="518" y="57"/>
                </a:cubicBezTo>
                <a:cubicBezTo>
                  <a:pt x="518" y="57"/>
                  <a:pt x="500" y="0"/>
                  <a:pt x="429" y="3"/>
                </a:cubicBezTo>
                <a:cubicBezTo>
                  <a:pt x="359" y="6"/>
                  <a:pt x="356" y="1"/>
                  <a:pt x="294" y="37"/>
                </a:cubicBezTo>
                <a:cubicBezTo>
                  <a:pt x="231" y="72"/>
                  <a:pt x="187" y="81"/>
                  <a:pt x="150" y="126"/>
                </a:cubicBezTo>
                <a:cubicBezTo>
                  <a:pt x="114" y="170"/>
                  <a:pt x="108" y="203"/>
                  <a:pt x="93" y="211"/>
                </a:cubicBezTo>
                <a:cubicBezTo>
                  <a:pt x="78" y="219"/>
                  <a:pt x="60" y="289"/>
                  <a:pt x="70" y="302"/>
                </a:cubicBezTo>
                <a:cubicBezTo>
                  <a:pt x="80" y="316"/>
                  <a:pt x="108" y="358"/>
                  <a:pt x="131" y="369"/>
                </a:cubicBezTo>
                <a:cubicBezTo>
                  <a:pt x="153" y="379"/>
                  <a:pt x="163" y="398"/>
                  <a:pt x="163" y="398"/>
                </a:cubicBezTo>
                <a:cubicBezTo>
                  <a:pt x="84" y="382"/>
                  <a:pt x="84" y="382"/>
                  <a:pt x="84" y="382"/>
                </a:cubicBezTo>
                <a:cubicBezTo>
                  <a:pt x="84" y="382"/>
                  <a:pt x="94" y="373"/>
                  <a:pt x="77" y="368"/>
                </a:cubicBezTo>
                <a:cubicBezTo>
                  <a:pt x="60" y="363"/>
                  <a:pt x="27" y="365"/>
                  <a:pt x="27" y="365"/>
                </a:cubicBezTo>
                <a:cubicBezTo>
                  <a:pt x="27" y="365"/>
                  <a:pt x="10" y="357"/>
                  <a:pt x="10" y="384"/>
                </a:cubicBezTo>
                <a:cubicBezTo>
                  <a:pt x="10" y="411"/>
                  <a:pt x="0" y="464"/>
                  <a:pt x="2" y="479"/>
                </a:cubicBezTo>
                <a:cubicBezTo>
                  <a:pt x="4" y="495"/>
                  <a:pt x="9" y="571"/>
                  <a:pt x="33" y="570"/>
                </a:cubicBezTo>
                <a:cubicBezTo>
                  <a:pt x="56" y="568"/>
                  <a:pt x="61" y="549"/>
                  <a:pt x="59" y="536"/>
                </a:cubicBezTo>
                <a:cubicBezTo>
                  <a:pt x="58" y="524"/>
                  <a:pt x="63" y="509"/>
                  <a:pt x="63" y="509"/>
                </a:cubicBezTo>
                <a:cubicBezTo>
                  <a:pt x="63" y="509"/>
                  <a:pt x="81" y="452"/>
                  <a:pt x="89" y="451"/>
                </a:cubicBezTo>
                <a:cubicBezTo>
                  <a:pt x="98" y="450"/>
                  <a:pt x="110" y="448"/>
                  <a:pt x="110" y="448"/>
                </a:cubicBezTo>
                <a:cubicBezTo>
                  <a:pt x="118" y="447"/>
                  <a:pt x="118" y="447"/>
                  <a:pt x="118" y="447"/>
                </a:cubicBezTo>
                <a:cubicBezTo>
                  <a:pt x="118" y="447"/>
                  <a:pt x="102" y="462"/>
                  <a:pt x="115" y="480"/>
                </a:cubicBezTo>
                <a:cubicBezTo>
                  <a:pt x="129" y="498"/>
                  <a:pt x="150" y="512"/>
                  <a:pt x="161" y="518"/>
                </a:cubicBezTo>
                <a:cubicBezTo>
                  <a:pt x="172" y="524"/>
                  <a:pt x="206" y="563"/>
                  <a:pt x="225" y="570"/>
                </a:cubicBezTo>
                <a:cubicBezTo>
                  <a:pt x="243" y="576"/>
                  <a:pt x="306" y="569"/>
                  <a:pt x="312" y="552"/>
                </a:cubicBezTo>
                <a:cubicBezTo>
                  <a:pt x="317" y="536"/>
                  <a:pt x="322" y="524"/>
                  <a:pt x="302" y="516"/>
                </a:cubicBezTo>
                <a:cubicBezTo>
                  <a:pt x="282" y="509"/>
                  <a:pt x="278" y="510"/>
                  <a:pt x="278" y="510"/>
                </a:cubicBezTo>
                <a:cubicBezTo>
                  <a:pt x="257" y="474"/>
                  <a:pt x="257" y="474"/>
                  <a:pt x="257" y="474"/>
                </a:cubicBezTo>
                <a:cubicBezTo>
                  <a:pt x="257" y="474"/>
                  <a:pt x="304" y="494"/>
                  <a:pt x="310" y="493"/>
                </a:cubicBezTo>
                <a:cubicBezTo>
                  <a:pt x="316" y="492"/>
                  <a:pt x="372" y="511"/>
                  <a:pt x="387" y="492"/>
                </a:cubicBezTo>
                <a:cubicBezTo>
                  <a:pt x="402" y="473"/>
                  <a:pt x="417" y="453"/>
                  <a:pt x="395" y="430"/>
                </a:cubicBezTo>
                <a:cubicBezTo>
                  <a:pt x="373" y="407"/>
                  <a:pt x="372" y="396"/>
                  <a:pt x="372" y="396"/>
                </a:cubicBezTo>
                <a:cubicBezTo>
                  <a:pt x="372" y="396"/>
                  <a:pt x="440" y="377"/>
                  <a:pt x="440" y="368"/>
                </a:cubicBezTo>
                <a:cubicBezTo>
                  <a:pt x="440" y="368"/>
                  <a:pt x="510" y="449"/>
                  <a:pt x="538" y="470"/>
                </a:cubicBezTo>
                <a:cubicBezTo>
                  <a:pt x="565" y="491"/>
                  <a:pt x="557" y="488"/>
                  <a:pt x="559" y="503"/>
                </a:cubicBezTo>
                <a:cubicBezTo>
                  <a:pt x="561" y="518"/>
                  <a:pt x="559" y="538"/>
                  <a:pt x="548" y="540"/>
                </a:cubicBezTo>
                <a:cubicBezTo>
                  <a:pt x="537" y="543"/>
                  <a:pt x="533" y="556"/>
                  <a:pt x="541" y="555"/>
                </a:cubicBezTo>
                <a:cubicBezTo>
                  <a:pt x="550" y="554"/>
                  <a:pt x="557" y="557"/>
                  <a:pt x="567" y="550"/>
                </a:cubicBezTo>
                <a:cubicBezTo>
                  <a:pt x="576" y="544"/>
                  <a:pt x="593" y="514"/>
                  <a:pt x="615" y="531"/>
                </a:cubicBezTo>
                <a:cubicBezTo>
                  <a:pt x="620" y="535"/>
                  <a:pt x="624" y="537"/>
                  <a:pt x="628" y="539"/>
                </a:cubicBezTo>
                <a:cubicBezTo>
                  <a:pt x="634" y="544"/>
                  <a:pt x="638" y="549"/>
                  <a:pt x="639" y="559"/>
                </a:cubicBezTo>
                <a:cubicBezTo>
                  <a:pt x="640" y="569"/>
                  <a:pt x="649" y="589"/>
                  <a:pt x="658" y="591"/>
                </a:cubicBezTo>
                <a:cubicBezTo>
                  <a:pt x="666" y="593"/>
                  <a:pt x="666" y="586"/>
                  <a:pt x="666" y="586"/>
                </a:cubicBezTo>
                <a:cubicBezTo>
                  <a:pt x="666" y="586"/>
                  <a:pt x="655" y="570"/>
                  <a:pt x="655" y="564"/>
                </a:cubicBezTo>
                <a:cubicBezTo>
                  <a:pt x="655" y="556"/>
                  <a:pt x="651" y="544"/>
                  <a:pt x="651" y="544"/>
                </a:cubicBezTo>
                <a:cubicBezTo>
                  <a:pt x="651" y="544"/>
                  <a:pt x="653" y="531"/>
                  <a:pt x="657" y="533"/>
                </a:cubicBezTo>
                <a:cubicBezTo>
                  <a:pt x="661" y="535"/>
                  <a:pt x="676" y="544"/>
                  <a:pt x="684" y="551"/>
                </a:cubicBezTo>
                <a:cubicBezTo>
                  <a:pt x="695" y="560"/>
                  <a:pt x="711" y="564"/>
                  <a:pt x="715" y="561"/>
                </a:cubicBezTo>
                <a:cubicBezTo>
                  <a:pt x="720" y="557"/>
                  <a:pt x="724" y="555"/>
                  <a:pt x="712" y="548"/>
                </a:cubicBezTo>
                <a:cubicBezTo>
                  <a:pt x="700" y="541"/>
                  <a:pt x="698" y="539"/>
                  <a:pt x="698" y="539"/>
                </a:cubicBezTo>
                <a:cubicBezTo>
                  <a:pt x="698" y="539"/>
                  <a:pt x="727" y="553"/>
                  <a:pt x="726" y="536"/>
                </a:cubicBezTo>
                <a:cubicBezTo>
                  <a:pt x="726" y="536"/>
                  <a:pt x="727" y="534"/>
                  <a:pt x="712" y="530"/>
                </a:cubicBezTo>
                <a:close/>
              </a:path>
            </a:pathLst>
          </a:custGeom>
          <a:solidFill>
            <a:srgbClr val="111F6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48C270-2F72-FB41-B3CD-C76883CD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3881" y="3429000"/>
            <a:ext cx="6591300" cy="5740400"/>
          </a:xfrm>
          <a:prstGeom prst="rect">
            <a:avLst/>
          </a:prstGeom>
        </p:spPr>
      </p:pic>
      <p:sp>
        <p:nvSpPr>
          <p:cNvPr id="32" name="Ellipse 58">
            <a:extLst>
              <a:ext uri="{FF2B5EF4-FFF2-40B4-BE49-F238E27FC236}">
                <a16:creationId xmlns:a16="http://schemas.microsoft.com/office/drawing/2014/main" id="{B21AB0BE-3F39-F740-8D65-E688C5960245}"/>
              </a:ext>
            </a:extLst>
          </p:cNvPr>
          <p:cNvSpPr/>
          <p:nvPr/>
        </p:nvSpPr>
        <p:spPr bwMode="auto">
          <a:xfrm flipH="1">
            <a:off x="2732301" y="3099812"/>
            <a:ext cx="186548" cy="219822"/>
          </a:xfrm>
          <a:prstGeom prst="ellipse">
            <a:avLst/>
          </a:prstGeom>
          <a:solidFill>
            <a:srgbClr val="579FD3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F06254F7-E037-6449-9607-89A03D9D34D0}"/>
              </a:ext>
            </a:extLst>
          </p:cNvPr>
          <p:cNvSpPr>
            <a:spLocks noEditPoints="1"/>
          </p:cNvSpPr>
          <p:nvPr/>
        </p:nvSpPr>
        <p:spPr bwMode="gray">
          <a:xfrm>
            <a:off x="834054" y="3560510"/>
            <a:ext cx="3425125" cy="2604692"/>
          </a:xfrm>
          <a:prstGeom prst="rect">
            <a:avLst/>
          </a:prstGeom>
          <a:solidFill>
            <a:srgbClr val="579FD3"/>
          </a:solidFill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40">
            <a:extLst>
              <a:ext uri="{FF2B5EF4-FFF2-40B4-BE49-F238E27FC236}">
                <a16:creationId xmlns:a16="http://schemas.microsoft.com/office/drawing/2014/main" id="{A58A0B9E-BED4-4F40-A9FF-3E6664071761}"/>
              </a:ext>
            </a:extLst>
          </p:cNvPr>
          <p:cNvSpPr/>
          <p:nvPr/>
        </p:nvSpPr>
        <p:spPr bwMode="gray">
          <a:xfrm>
            <a:off x="1004433" y="3717302"/>
            <a:ext cx="3090137" cy="2312973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90000" rIns="90000" bIns="9000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Creation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a new factor - </a:t>
            </a: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NBA draft players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may potentially affect the overall team performance during the match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Web-scraped the roster list from 2002 - 2018 for each competing team to construct the new feature</a:t>
            </a:r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65D31924-09E5-034C-A031-DFCC315D855C}"/>
              </a:ext>
            </a:extLst>
          </p:cNvPr>
          <p:cNvSpPr>
            <a:spLocks noEditPoints="1"/>
          </p:cNvSpPr>
          <p:nvPr/>
        </p:nvSpPr>
        <p:spPr bwMode="gray">
          <a:xfrm>
            <a:off x="4307307" y="3566668"/>
            <a:ext cx="3773584" cy="2598743"/>
          </a:xfrm>
          <a:prstGeom prst="rect">
            <a:avLst/>
          </a:prstGeom>
          <a:solidFill>
            <a:srgbClr val="0780FF"/>
          </a:solidFill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40">
            <a:extLst>
              <a:ext uri="{FF2B5EF4-FFF2-40B4-BE49-F238E27FC236}">
                <a16:creationId xmlns:a16="http://schemas.microsoft.com/office/drawing/2014/main" id="{3E80B101-352A-AE46-9704-F5A06B610C9B}"/>
              </a:ext>
            </a:extLst>
          </p:cNvPr>
          <p:cNvSpPr/>
          <p:nvPr/>
        </p:nvSpPr>
        <p:spPr bwMode="gray">
          <a:xfrm>
            <a:off x="4477225" y="3710809"/>
            <a:ext cx="3440292" cy="2312973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90000" rIns="90000" bIns="9000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 5 statistical/machine learning models for 200 times each with random sampling to measure the overall accuracy and log loss of each model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the </a:t>
            </a: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best-performing model </a:t>
            </a: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Linear Support Vector Machine (accuracy: 0.79 log loss: 0.56)</a:t>
            </a:r>
          </a:p>
        </p:txBody>
      </p:sp>
      <p:sp>
        <p:nvSpPr>
          <p:cNvPr id="41" name="Ellipse 58">
            <a:extLst>
              <a:ext uri="{FF2B5EF4-FFF2-40B4-BE49-F238E27FC236}">
                <a16:creationId xmlns:a16="http://schemas.microsoft.com/office/drawing/2014/main" id="{36E4A557-4F78-154D-98E2-038800596119}"/>
              </a:ext>
            </a:extLst>
          </p:cNvPr>
          <p:cNvSpPr/>
          <p:nvPr/>
        </p:nvSpPr>
        <p:spPr bwMode="auto">
          <a:xfrm flipH="1">
            <a:off x="6260230" y="3095738"/>
            <a:ext cx="186548" cy="219822"/>
          </a:xfrm>
          <a:prstGeom prst="ellipse">
            <a:avLst/>
          </a:prstGeom>
          <a:solidFill>
            <a:srgbClr val="0780FF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30">
            <a:extLst>
              <a:ext uri="{FF2B5EF4-FFF2-40B4-BE49-F238E27FC236}">
                <a16:creationId xmlns:a16="http://schemas.microsoft.com/office/drawing/2014/main" id="{8EC9C268-137F-D140-9208-C7D133AD891A}"/>
              </a:ext>
            </a:extLst>
          </p:cNvPr>
          <p:cNvSpPr>
            <a:spLocks noEditPoints="1"/>
          </p:cNvSpPr>
          <p:nvPr/>
        </p:nvSpPr>
        <p:spPr bwMode="gray">
          <a:xfrm>
            <a:off x="8142286" y="3566459"/>
            <a:ext cx="3347205" cy="2598743"/>
          </a:xfrm>
          <a:prstGeom prst="rect">
            <a:avLst/>
          </a:prstGeom>
          <a:solidFill>
            <a:srgbClr val="88CEF2"/>
          </a:solidFill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300"/>
              </a:spcAf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0">
            <a:extLst>
              <a:ext uri="{FF2B5EF4-FFF2-40B4-BE49-F238E27FC236}">
                <a16:creationId xmlns:a16="http://schemas.microsoft.com/office/drawing/2014/main" id="{6DF88DBB-75B3-9D43-BEE2-1AED7C661D1E}"/>
              </a:ext>
            </a:extLst>
          </p:cNvPr>
          <p:cNvSpPr/>
          <p:nvPr/>
        </p:nvSpPr>
        <p:spPr bwMode="gray">
          <a:xfrm>
            <a:off x="8312665" y="3723251"/>
            <a:ext cx="3021217" cy="2312973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90000" rIns="90000" bIns="9000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Adjustment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 the match wining probability for those higher than 0.9 and lower than 0.1 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human judgement on top of the machine learning results</a:t>
            </a:r>
          </a:p>
          <a:p>
            <a:pPr marL="222250" indent="-222250">
              <a:spcAft>
                <a:spcPts val="300"/>
              </a:spcAft>
              <a:buClr>
                <a:srgbClr val="1B2851"/>
              </a:buClr>
              <a:buSzPct val="70000"/>
              <a:buFont typeface="Arial Narrow" panose="020B0606020202030204" pitchFamily="34" charset="0"/>
              <a:buChar char="►"/>
              <a:defRPr/>
            </a:pPr>
            <a:r>
              <a:rPr lang="en-IN" sz="1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achieve low log loss compared with other models</a:t>
            </a:r>
          </a:p>
        </p:txBody>
      </p:sp>
      <p:sp>
        <p:nvSpPr>
          <p:cNvPr id="44" name="Ellipse 58">
            <a:extLst>
              <a:ext uri="{FF2B5EF4-FFF2-40B4-BE49-F238E27FC236}">
                <a16:creationId xmlns:a16="http://schemas.microsoft.com/office/drawing/2014/main" id="{BBA43988-6205-934E-9D5C-2225F4B84E51}"/>
              </a:ext>
            </a:extLst>
          </p:cNvPr>
          <p:cNvSpPr/>
          <p:nvPr/>
        </p:nvSpPr>
        <p:spPr bwMode="auto">
          <a:xfrm flipH="1">
            <a:off x="9671651" y="3080572"/>
            <a:ext cx="186548" cy="219822"/>
          </a:xfrm>
          <a:prstGeom prst="ellipse">
            <a:avLst/>
          </a:prstGeom>
          <a:solidFill>
            <a:srgbClr val="88CEF2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0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8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541" y="3032754"/>
            <a:ext cx="8688917" cy="792492"/>
          </a:xfrm>
        </p:spPr>
        <p:txBody>
          <a:bodyPr>
            <a:no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latin typeface="Arial"/>
                <a:cs typeface="Arial"/>
              </a:rPr>
              <a:t>The End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5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2" y="201600"/>
            <a:ext cx="8229600" cy="419088"/>
          </a:xfrm>
        </p:spPr>
        <p:txBody>
          <a:bodyPr>
            <a:noAutofit/>
          </a:bodyPr>
          <a:lstStyle/>
          <a:p>
            <a:pPr algn="l"/>
            <a:r>
              <a:rPr lang="de-DE" sz="3200" b="1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3200" b="1" dirty="0">
              <a:solidFill>
                <a:srgbClr val="1C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challenges in predicting the winning probability </a:t>
            </a:r>
          </a:p>
        </p:txBody>
      </p:sp>
      <p:sp>
        <p:nvSpPr>
          <p:cNvPr id="33" name="Ellipse 33">
            <a:extLst>
              <a:ext uri="{FF2B5EF4-FFF2-40B4-BE49-F238E27FC236}">
                <a16:creationId xmlns:a16="http://schemas.microsoft.com/office/drawing/2014/main" id="{AC446413-B4A3-7845-9EE8-43BD9B9876B9}"/>
              </a:ext>
            </a:extLst>
          </p:cNvPr>
          <p:cNvSpPr/>
          <p:nvPr/>
        </p:nvSpPr>
        <p:spPr bwMode="gray">
          <a:xfrm>
            <a:off x="882306" y="4017560"/>
            <a:ext cx="1525169" cy="1497585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E2B762-894B-F54D-923F-1BA525CE04E8}"/>
              </a:ext>
            </a:extLst>
          </p:cNvPr>
          <p:cNvGrpSpPr/>
          <p:nvPr/>
        </p:nvGrpSpPr>
        <p:grpSpPr>
          <a:xfrm>
            <a:off x="528446" y="1412238"/>
            <a:ext cx="11025235" cy="5050555"/>
            <a:chOff x="453346" y="1691644"/>
            <a:chExt cx="8239803" cy="3916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A6BD335-5874-CB42-A205-3A92FAE82CAD}"/>
                </a:ext>
              </a:extLst>
            </p:cNvPr>
            <p:cNvGrpSpPr/>
            <p:nvPr/>
          </p:nvGrpSpPr>
          <p:grpSpPr>
            <a:xfrm>
              <a:off x="3291051" y="1691645"/>
              <a:ext cx="2561898" cy="3916152"/>
              <a:chOff x="3263462" y="2262352"/>
              <a:chExt cx="1660491" cy="253824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26A9E6-8656-7846-97C6-C67228F6635D}"/>
                  </a:ext>
                </a:extLst>
              </p:cNvPr>
              <p:cNvGrpSpPr/>
              <p:nvPr/>
            </p:nvGrpSpPr>
            <p:grpSpPr>
              <a:xfrm>
                <a:off x="3263462" y="2262352"/>
                <a:ext cx="1660490" cy="1458310"/>
                <a:chOff x="3263462" y="2262352"/>
                <a:chExt cx="1660490" cy="1458310"/>
              </a:xfrm>
            </p:grpSpPr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483AB520-5C13-D241-BA78-75421DB9D4DD}"/>
                    </a:ext>
                  </a:extLst>
                </p:cNvPr>
                <p:cNvSpPr/>
                <p:nvPr/>
              </p:nvSpPr>
              <p:spPr>
                <a:xfrm>
                  <a:off x="3263462" y="2262352"/>
                  <a:ext cx="827690" cy="1458310"/>
                </a:xfrm>
                <a:custGeom>
                  <a:avLst/>
                  <a:gdLst>
                    <a:gd name="connsiteX0" fmla="*/ 0 w 827690"/>
                    <a:gd name="connsiteY0" fmla="*/ 0 h 1458310"/>
                    <a:gd name="connsiteX1" fmla="*/ 0 w 827690"/>
                    <a:gd name="connsiteY1" fmla="*/ 969579 h 1458310"/>
                    <a:gd name="connsiteX2" fmla="*/ 827690 w 827690"/>
                    <a:gd name="connsiteY2" fmla="*/ 1458310 h 1458310"/>
                    <a:gd name="connsiteX3" fmla="*/ 827690 w 827690"/>
                    <a:gd name="connsiteY3" fmla="*/ 488731 h 1458310"/>
                    <a:gd name="connsiteX4" fmla="*/ 0 w 827690"/>
                    <a:gd name="connsiteY4" fmla="*/ 0 h 1458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690" h="1458310">
                      <a:moveTo>
                        <a:pt x="0" y="0"/>
                      </a:moveTo>
                      <a:lnTo>
                        <a:pt x="0" y="969579"/>
                      </a:lnTo>
                      <a:lnTo>
                        <a:pt x="827690" y="1458310"/>
                      </a:lnTo>
                      <a:lnTo>
                        <a:pt x="827690" y="4887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D9D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FF8ED7BE-7DDE-D94B-AEDD-52D81302D2FD}"/>
                    </a:ext>
                  </a:extLst>
                </p:cNvPr>
                <p:cNvSpPr/>
                <p:nvPr/>
              </p:nvSpPr>
              <p:spPr>
                <a:xfrm flipH="1">
                  <a:off x="4096262" y="2262352"/>
                  <a:ext cx="827690" cy="1458310"/>
                </a:xfrm>
                <a:custGeom>
                  <a:avLst/>
                  <a:gdLst>
                    <a:gd name="connsiteX0" fmla="*/ 0 w 827690"/>
                    <a:gd name="connsiteY0" fmla="*/ 0 h 1458310"/>
                    <a:gd name="connsiteX1" fmla="*/ 0 w 827690"/>
                    <a:gd name="connsiteY1" fmla="*/ 969579 h 1458310"/>
                    <a:gd name="connsiteX2" fmla="*/ 827690 w 827690"/>
                    <a:gd name="connsiteY2" fmla="*/ 1458310 h 1458310"/>
                    <a:gd name="connsiteX3" fmla="*/ 827690 w 827690"/>
                    <a:gd name="connsiteY3" fmla="*/ 488731 h 1458310"/>
                    <a:gd name="connsiteX4" fmla="*/ 0 w 827690"/>
                    <a:gd name="connsiteY4" fmla="*/ 0 h 1458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690" h="1458310">
                      <a:moveTo>
                        <a:pt x="0" y="0"/>
                      </a:moveTo>
                      <a:lnTo>
                        <a:pt x="0" y="969579"/>
                      </a:lnTo>
                      <a:lnTo>
                        <a:pt x="827690" y="1458310"/>
                      </a:lnTo>
                      <a:lnTo>
                        <a:pt x="827690" y="4887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29C0800-A66C-0D4B-892D-73E14E30D237}"/>
                  </a:ext>
                </a:extLst>
              </p:cNvPr>
              <p:cNvGrpSpPr/>
              <p:nvPr/>
            </p:nvGrpSpPr>
            <p:grpSpPr>
              <a:xfrm>
                <a:off x="3263462" y="3342290"/>
                <a:ext cx="1660491" cy="1458310"/>
                <a:chOff x="3263462" y="2262352"/>
                <a:chExt cx="1660491" cy="1458310"/>
              </a:xfrm>
            </p:grpSpPr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5D31037D-BA48-0345-9DFE-E7C3A0D5FD09}"/>
                    </a:ext>
                  </a:extLst>
                </p:cNvPr>
                <p:cNvSpPr/>
                <p:nvPr/>
              </p:nvSpPr>
              <p:spPr>
                <a:xfrm>
                  <a:off x="3263462" y="2262352"/>
                  <a:ext cx="827690" cy="1458310"/>
                </a:xfrm>
                <a:custGeom>
                  <a:avLst/>
                  <a:gdLst>
                    <a:gd name="connsiteX0" fmla="*/ 0 w 827690"/>
                    <a:gd name="connsiteY0" fmla="*/ 0 h 1458310"/>
                    <a:gd name="connsiteX1" fmla="*/ 0 w 827690"/>
                    <a:gd name="connsiteY1" fmla="*/ 969579 h 1458310"/>
                    <a:gd name="connsiteX2" fmla="*/ 827690 w 827690"/>
                    <a:gd name="connsiteY2" fmla="*/ 1458310 h 1458310"/>
                    <a:gd name="connsiteX3" fmla="*/ 827690 w 827690"/>
                    <a:gd name="connsiteY3" fmla="*/ 488731 h 1458310"/>
                    <a:gd name="connsiteX4" fmla="*/ 0 w 827690"/>
                    <a:gd name="connsiteY4" fmla="*/ 0 h 1458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690" h="1458310">
                      <a:moveTo>
                        <a:pt x="0" y="0"/>
                      </a:moveTo>
                      <a:lnTo>
                        <a:pt x="0" y="969579"/>
                      </a:lnTo>
                      <a:lnTo>
                        <a:pt x="827690" y="1458310"/>
                      </a:lnTo>
                      <a:lnTo>
                        <a:pt x="827690" y="4887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9FD3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604F411-C256-6847-95C4-FF5B7DA79590}"/>
                    </a:ext>
                  </a:extLst>
                </p:cNvPr>
                <p:cNvSpPr/>
                <p:nvPr/>
              </p:nvSpPr>
              <p:spPr>
                <a:xfrm flipH="1">
                  <a:off x="4096262" y="2262352"/>
                  <a:ext cx="827691" cy="1458310"/>
                </a:xfrm>
                <a:custGeom>
                  <a:avLst/>
                  <a:gdLst>
                    <a:gd name="connsiteX0" fmla="*/ 0 w 827690"/>
                    <a:gd name="connsiteY0" fmla="*/ 0 h 1458310"/>
                    <a:gd name="connsiteX1" fmla="*/ 0 w 827690"/>
                    <a:gd name="connsiteY1" fmla="*/ 969579 h 1458310"/>
                    <a:gd name="connsiteX2" fmla="*/ 827690 w 827690"/>
                    <a:gd name="connsiteY2" fmla="*/ 1458310 h 1458310"/>
                    <a:gd name="connsiteX3" fmla="*/ 827690 w 827690"/>
                    <a:gd name="connsiteY3" fmla="*/ 488731 h 1458310"/>
                    <a:gd name="connsiteX4" fmla="*/ 0 w 827690"/>
                    <a:gd name="connsiteY4" fmla="*/ 0 h 1458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690" h="1458310">
                      <a:moveTo>
                        <a:pt x="0" y="0"/>
                      </a:moveTo>
                      <a:lnTo>
                        <a:pt x="0" y="969579"/>
                      </a:lnTo>
                      <a:lnTo>
                        <a:pt x="827690" y="1458310"/>
                      </a:lnTo>
                      <a:lnTo>
                        <a:pt x="827690" y="4887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B70AD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I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78F65C-5ED5-3443-8C72-13A753FE47EC}"/>
                </a:ext>
              </a:extLst>
            </p:cNvPr>
            <p:cNvSpPr/>
            <p:nvPr/>
          </p:nvSpPr>
          <p:spPr>
            <a:xfrm>
              <a:off x="5874494" y="1691645"/>
              <a:ext cx="2818655" cy="14851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1B31C1-86A9-F74C-9FED-23BA516B767F}"/>
                </a:ext>
              </a:extLst>
            </p:cNvPr>
            <p:cNvSpPr/>
            <p:nvPr/>
          </p:nvSpPr>
          <p:spPr>
            <a:xfrm>
              <a:off x="5874494" y="3357834"/>
              <a:ext cx="2818655" cy="1485107"/>
            </a:xfrm>
            <a:prstGeom prst="rect">
              <a:avLst/>
            </a:prstGeom>
            <a:solidFill>
              <a:srgbClr val="0B70AD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0242B78-D4B5-1945-95FB-1C7768741D14}"/>
                </a:ext>
              </a:extLst>
            </p:cNvPr>
            <p:cNvSpPr/>
            <p:nvPr/>
          </p:nvSpPr>
          <p:spPr>
            <a:xfrm>
              <a:off x="453346" y="3357834"/>
              <a:ext cx="2818655" cy="1485107"/>
            </a:xfrm>
            <a:prstGeom prst="rect">
              <a:avLst/>
            </a:prstGeom>
            <a:solidFill>
              <a:srgbClr val="579FD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ED9CCA-110C-5048-8BFE-B5F078C79A67}"/>
                </a:ext>
              </a:extLst>
            </p:cNvPr>
            <p:cNvSpPr/>
            <p:nvPr/>
          </p:nvSpPr>
          <p:spPr>
            <a:xfrm>
              <a:off x="453346" y="1691644"/>
              <a:ext cx="2818655" cy="1485107"/>
            </a:xfrm>
            <a:prstGeom prst="rect">
              <a:avLst/>
            </a:prstGeom>
            <a:solidFill>
              <a:srgbClr val="80D9D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hteck 65">
            <a:extLst>
              <a:ext uri="{FF2B5EF4-FFF2-40B4-BE49-F238E27FC236}">
                <a16:creationId xmlns:a16="http://schemas.microsoft.com/office/drawing/2014/main" id="{03CB434E-8639-984D-8DC2-BAE5859F1276}"/>
              </a:ext>
            </a:extLst>
          </p:cNvPr>
          <p:cNvSpPr/>
          <p:nvPr/>
        </p:nvSpPr>
        <p:spPr bwMode="gray">
          <a:xfrm>
            <a:off x="621198" y="1492412"/>
            <a:ext cx="3618224" cy="17594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2000" b="1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amount of data</a:t>
            </a: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match data covers from 2002 to 2018 - 1112 game in total</a:t>
            </a: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amount of data prevents advanced modeling (deep learning algorithms)</a:t>
            </a:r>
          </a:p>
        </p:txBody>
      </p:sp>
      <p:sp>
        <p:nvSpPr>
          <p:cNvPr id="71" name="Ellipse 33">
            <a:extLst>
              <a:ext uri="{FF2B5EF4-FFF2-40B4-BE49-F238E27FC236}">
                <a16:creationId xmlns:a16="http://schemas.microsoft.com/office/drawing/2014/main" id="{9CDDF18B-589A-2648-8945-D889516A6112}"/>
              </a:ext>
            </a:extLst>
          </p:cNvPr>
          <p:cNvSpPr/>
          <p:nvPr/>
        </p:nvSpPr>
        <p:spPr bwMode="gray">
          <a:xfrm>
            <a:off x="4762120" y="2401344"/>
            <a:ext cx="911724" cy="940733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ad 1">
            <a:extLst>
              <a:ext uri="{FF2B5EF4-FFF2-40B4-BE49-F238E27FC236}">
                <a16:creationId xmlns:a16="http://schemas.microsoft.com/office/drawing/2014/main" id="{FD31E9A2-8350-3944-9BC6-0AC150C4FB34}"/>
              </a:ext>
            </a:extLst>
          </p:cNvPr>
          <p:cNvSpPr/>
          <p:nvPr/>
        </p:nvSpPr>
        <p:spPr bwMode="gray">
          <a:xfrm>
            <a:off x="4648474" y="2276367"/>
            <a:ext cx="1135453" cy="1171580"/>
          </a:xfrm>
          <a:prstGeom prst="donut">
            <a:avLst>
              <a:gd name="adj" fmla="val 11326"/>
            </a:avLst>
          </a:prstGeom>
          <a:solidFill>
            <a:srgbClr val="1C285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/>
          </a:p>
        </p:txBody>
      </p:sp>
      <p:sp>
        <p:nvSpPr>
          <p:cNvPr id="75" name="Ellipse 33">
            <a:extLst>
              <a:ext uri="{FF2B5EF4-FFF2-40B4-BE49-F238E27FC236}">
                <a16:creationId xmlns:a16="http://schemas.microsoft.com/office/drawing/2014/main" id="{A860D4FF-65E5-9742-A2F9-6A016341261A}"/>
              </a:ext>
            </a:extLst>
          </p:cNvPr>
          <p:cNvSpPr/>
          <p:nvPr/>
        </p:nvSpPr>
        <p:spPr bwMode="gray">
          <a:xfrm>
            <a:off x="6440385" y="4543953"/>
            <a:ext cx="911724" cy="940733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ad 1">
            <a:extLst>
              <a:ext uri="{FF2B5EF4-FFF2-40B4-BE49-F238E27FC236}">
                <a16:creationId xmlns:a16="http://schemas.microsoft.com/office/drawing/2014/main" id="{08DE5F8A-4055-994E-836F-9C544D464060}"/>
              </a:ext>
            </a:extLst>
          </p:cNvPr>
          <p:cNvSpPr/>
          <p:nvPr/>
        </p:nvSpPr>
        <p:spPr bwMode="gray">
          <a:xfrm>
            <a:off x="6326739" y="4452429"/>
            <a:ext cx="1135453" cy="1171580"/>
          </a:xfrm>
          <a:prstGeom prst="donut">
            <a:avLst>
              <a:gd name="adj" fmla="val 11326"/>
            </a:avLst>
          </a:prstGeom>
          <a:solidFill>
            <a:srgbClr val="1C285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/>
          </a:p>
        </p:txBody>
      </p:sp>
      <p:sp>
        <p:nvSpPr>
          <p:cNvPr id="77" name="Ellipse 33">
            <a:extLst>
              <a:ext uri="{FF2B5EF4-FFF2-40B4-BE49-F238E27FC236}">
                <a16:creationId xmlns:a16="http://schemas.microsoft.com/office/drawing/2014/main" id="{F08F018C-02A6-1549-A8AE-D9E8A20C75D4}"/>
              </a:ext>
            </a:extLst>
          </p:cNvPr>
          <p:cNvSpPr/>
          <p:nvPr/>
        </p:nvSpPr>
        <p:spPr bwMode="gray">
          <a:xfrm>
            <a:off x="4762004" y="4543953"/>
            <a:ext cx="911724" cy="940733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ad 1">
            <a:extLst>
              <a:ext uri="{FF2B5EF4-FFF2-40B4-BE49-F238E27FC236}">
                <a16:creationId xmlns:a16="http://schemas.microsoft.com/office/drawing/2014/main" id="{D6868005-11D6-0744-A756-160DAF5D56EE}"/>
              </a:ext>
            </a:extLst>
          </p:cNvPr>
          <p:cNvSpPr/>
          <p:nvPr/>
        </p:nvSpPr>
        <p:spPr bwMode="gray">
          <a:xfrm>
            <a:off x="4648358" y="4452429"/>
            <a:ext cx="1135453" cy="1171580"/>
          </a:xfrm>
          <a:prstGeom prst="donut">
            <a:avLst>
              <a:gd name="adj" fmla="val 11326"/>
            </a:avLst>
          </a:prstGeom>
          <a:solidFill>
            <a:srgbClr val="1C285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/>
          </a:p>
        </p:txBody>
      </p:sp>
      <p:sp>
        <p:nvSpPr>
          <p:cNvPr id="81" name="Freeform 7">
            <a:extLst>
              <a:ext uri="{FF2B5EF4-FFF2-40B4-BE49-F238E27FC236}">
                <a16:creationId xmlns:a16="http://schemas.microsoft.com/office/drawing/2014/main" id="{137847CD-7585-2649-90D1-6C4A89054806}"/>
              </a:ext>
            </a:extLst>
          </p:cNvPr>
          <p:cNvSpPr>
            <a:spLocks noEditPoints="1"/>
          </p:cNvSpPr>
          <p:nvPr/>
        </p:nvSpPr>
        <p:spPr bwMode="auto">
          <a:xfrm>
            <a:off x="4890758" y="2600337"/>
            <a:ext cx="473889" cy="395772"/>
          </a:xfrm>
          <a:custGeom>
            <a:avLst/>
            <a:gdLst>
              <a:gd name="T0" fmla="*/ 395 w 1205"/>
              <a:gd name="T1" fmla="*/ 988 h 1034"/>
              <a:gd name="T2" fmla="*/ 786 w 1205"/>
              <a:gd name="T3" fmla="*/ 988 h 1034"/>
              <a:gd name="T4" fmla="*/ 786 w 1205"/>
              <a:gd name="T5" fmla="*/ 1034 h 1034"/>
              <a:gd name="T6" fmla="*/ 395 w 1205"/>
              <a:gd name="T7" fmla="*/ 1034 h 1034"/>
              <a:gd name="T8" fmla="*/ 395 w 1205"/>
              <a:gd name="T9" fmla="*/ 988 h 1034"/>
              <a:gd name="T10" fmla="*/ 67 w 1205"/>
              <a:gd name="T11" fmla="*/ 77 h 1034"/>
              <a:gd name="T12" fmla="*/ 67 w 1205"/>
              <a:gd name="T13" fmla="*/ 751 h 1034"/>
              <a:gd name="T14" fmla="*/ 1132 w 1205"/>
              <a:gd name="T15" fmla="*/ 751 h 1034"/>
              <a:gd name="T16" fmla="*/ 1132 w 1205"/>
              <a:gd name="T17" fmla="*/ 77 h 1034"/>
              <a:gd name="T18" fmla="*/ 67 w 1205"/>
              <a:gd name="T19" fmla="*/ 77 h 1034"/>
              <a:gd name="T20" fmla="*/ 0 w 1205"/>
              <a:gd name="T21" fmla="*/ 0 h 1034"/>
              <a:gd name="T22" fmla="*/ 1205 w 1205"/>
              <a:gd name="T23" fmla="*/ 0 h 1034"/>
              <a:gd name="T24" fmla="*/ 1205 w 1205"/>
              <a:gd name="T25" fmla="*/ 868 h 1034"/>
              <a:gd name="T26" fmla="*/ 726 w 1205"/>
              <a:gd name="T27" fmla="*/ 868 h 1034"/>
              <a:gd name="T28" fmla="*/ 726 w 1205"/>
              <a:gd name="T29" fmla="*/ 941 h 1034"/>
              <a:gd name="T30" fmla="*/ 458 w 1205"/>
              <a:gd name="T31" fmla="*/ 941 h 1034"/>
              <a:gd name="T32" fmla="*/ 458 w 1205"/>
              <a:gd name="T33" fmla="*/ 868 h 1034"/>
              <a:gd name="T34" fmla="*/ 0 w 1205"/>
              <a:gd name="T35" fmla="*/ 868 h 1034"/>
              <a:gd name="T36" fmla="*/ 0 w 1205"/>
              <a:gd name="T37" fmla="*/ 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05" h="1034">
                <a:moveTo>
                  <a:pt x="395" y="988"/>
                </a:moveTo>
                <a:lnTo>
                  <a:pt x="786" y="988"/>
                </a:lnTo>
                <a:lnTo>
                  <a:pt x="786" y="1034"/>
                </a:lnTo>
                <a:lnTo>
                  <a:pt x="395" y="1034"/>
                </a:lnTo>
                <a:lnTo>
                  <a:pt x="395" y="988"/>
                </a:lnTo>
                <a:close/>
                <a:moveTo>
                  <a:pt x="67" y="77"/>
                </a:moveTo>
                <a:lnTo>
                  <a:pt x="67" y="751"/>
                </a:lnTo>
                <a:lnTo>
                  <a:pt x="1132" y="751"/>
                </a:lnTo>
                <a:lnTo>
                  <a:pt x="1132" y="77"/>
                </a:lnTo>
                <a:lnTo>
                  <a:pt x="67" y="77"/>
                </a:lnTo>
                <a:close/>
                <a:moveTo>
                  <a:pt x="0" y="0"/>
                </a:moveTo>
                <a:lnTo>
                  <a:pt x="1205" y="0"/>
                </a:lnTo>
                <a:lnTo>
                  <a:pt x="1205" y="868"/>
                </a:lnTo>
                <a:lnTo>
                  <a:pt x="726" y="868"/>
                </a:lnTo>
                <a:lnTo>
                  <a:pt x="726" y="941"/>
                </a:lnTo>
                <a:lnTo>
                  <a:pt x="458" y="941"/>
                </a:lnTo>
                <a:lnTo>
                  <a:pt x="458" y="868"/>
                </a:lnTo>
                <a:lnTo>
                  <a:pt x="0" y="868"/>
                </a:lnTo>
                <a:lnTo>
                  <a:pt x="0" y="0"/>
                </a:lnTo>
                <a:close/>
              </a:path>
            </a:pathLst>
          </a:custGeom>
          <a:solidFill>
            <a:srgbClr val="1C285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Ellipse 4">
            <a:extLst>
              <a:ext uri="{FF2B5EF4-FFF2-40B4-BE49-F238E27FC236}">
                <a16:creationId xmlns:a16="http://schemas.microsoft.com/office/drawing/2014/main" id="{D743BE93-9701-AA42-BF4B-3D217025C03C}"/>
              </a:ext>
            </a:extLst>
          </p:cNvPr>
          <p:cNvSpPr/>
          <p:nvPr/>
        </p:nvSpPr>
        <p:spPr bwMode="gray">
          <a:xfrm>
            <a:off x="5161567" y="3026611"/>
            <a:ext cx="363428" cy="132876"/>
          </a:xfrm>
          <a:prstGeom prst="flowChartMagneticDisk">
            <a:avLst/>
          </a:prstGeom>
          <a:solidFill>
            <a:srgbClr val="1C2851"/>
          </a:solidFill>
          <a:ln w="952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Ellipse 112">
            <a:extLst>
              <a:ext uri="{FF2B5EF4-FFF2-40B4-BE49-F238E27FC236}">
                <a16:creationId xmlns:a16="http://schemas.microsoft.com/office/drawing/2014/main" id="{F872A7BE-A074-7F41-A48A-E87FD81A4936}"/>
              </a:ext>
            </a:extLst>
          </p:cNvPr>
          <p:cNvSpPr/>
          <p:nvPr/>
        </p:nvSpPr>
        <p:spPr bwMode="gray">
          <a:xfrm>
            <a:off x="5161567" y="2933998"/>
            <a:ext cx="363428" cy="132876"/>
          </a:xfrm>
          <a:prstGeom prst="flowChartMagneticDisk">
            <a:avLst/>
          </a:prstGeom>
          <a:solidFill>
            <a:srgbClr val="1C285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Ellipse 33">
            <a:extLst>
              <a:ext uri="{FF2B5EF4-FFF2-40B4-BE49-F238E27FC236}">
                <a16:creationId xmlns:a16="http://schemas.microsoft.com/office/drawing/2014/main" id="{16B9A6D8-7853-6344-8E47-9990B6ED9BAA}"/>
              </a:ext>
            </a:extLst>
          </p:cNvPr>
          <p:cNvSpPr/>
          <p:nvPr/>
        </p:nvSpPr>
        <p:spPr bwMode="gray">
          <a:xfrm>
            <a:off x="6448601" y="2414605"/>
            <a:ext cx="911724" cy="940733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Ellipse 113">
            <a:extLst>
              <a:ext uri="{FF2B5EF4-FFF2-40B4-BE49-F238E27FC236}">
                <a16:creationId xmlns:a16="http://schemas.microsoft.com/office/drawing/2014/main" id="{8644BC51-9904-F441-A9EE-8D209BD036FD}"/>
              </a:ext>
            </a:extLst>
          </p:cNvPr>
          <p:cNvSpPr/>
          <p:nvPr/>
        </p:nvSpPr>
        <p:spPr bwMode="gray">
          <a:xfrm>
            <a:off x="5161567" y="2841384"/>
            <a:ext cx="363428" cy="132876"/>
          </a:xfrm>
          <a:prstGeom prst="flowChartMagneticDisk">
            <a:avLst/>
          </a:prstGeom>
          <a:solidFill>
            <a:srgbClr val="1C2851"/>
          </a:solidFill>
          <a:ln w="9525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ad 1">
            <a:extLst>
              <a:ext uri="{FF2B5EF4-FFF2-40B4-BE49-F238E27FC236}">
                <a16:creationId xmlns:a16="http://schemas.microsoft.com/office/drawing/2014/main" id="{8E3C418F-F476-0B4A-B32E-97DF89767D47}"/>
              </a:ext>
            </a:extLst>
          </p:cNvPr>
          <p:cNvSpPr/>
          <p:nvPr/>
        </p:nvSpPr>
        <p:spPr bwMode="gray">
          <a:xfrm>
            <a:off x="6326739" y="2293008"/>
            <a:ext cx="1135453" cy="1171580"/>
          </a:xfrm>
          <a:prstGeom prst="donut">
            <a:avLst>
              <a:gd name="adj" fmla="val 11326"/>
            </a:avLst>
          </a:prstGeom>
          <a:solidFill>
            <a:srgbClr val="1C285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/>
          </a:p>
        </p:txBody>
      </p:sp>
      <p:sp>
        <p:nvSpPr>
          <p:cNvPr id="91" name="Freeform 171">
            <a:extLst>
              <a:ext uri="{FF2B5EF4-FFF2-40B4-BE49-F238E27FC236}">
                <a16:creationId xmlns:a16="http://schemas.microsoft.com/office/drawing/2014/main" id="{C488E088-6CA8-A048-9220-F06E6D6A4525}"/>
              </a:ext>
            </a:extLst>
          </p:cNvPr>
          <p:cNvSpPr>
            <a:spLocks noEditPoints="1"/>
          </p:cNvSpPr>
          <p:nvPr/>
        </p:nvSpPr>
        <p:spPr bwMode="auto">
          <a:xfrm>
            <a:off x="6640977" y="2645651"/>
            <a:ext cx="526972" cy="489085"/>
          </a:xfrm>
          <a:custGeom>
            <a:avLst/>
            <a:gdLst>
              <a:gd name="T0" fmla="*/ 995 w 2754"/>
              <a:gd name="T1" fmla="*/ 357 h 2556"/>
              <a:gd name="T2" fmla="*/ 1035 w 2754"/>
              <a:gd name="T3" fmla="*/ 153 h 2556"/>
              <a:gd name="T4" fmla="*/ 871 w 2754"/>
              <a:gd name="T5" fmla="*/ 5 h 2556"/>
              <a:gd name="T6" fmla="*/ 672 w 2754"/>
              <a:gd name="T7" fmla="*/ 64 h 2556"/>
              <a:gd name="T8" fmla="*/ 613 w 2754"/>
              <a:gd name="T9" fmla="*/ 263 h 2556"/>
              <a:gd name="T10" fmla="*/ 761 w 2754"/>
              <a:gd name="T11" fmla="*/ 427 h 2556"/>
              <a:gd name="T12" fmla="*/ 2272 w 2754"/>
              <a:gd name="T13" fmla="*/ 186 h 2556"/>
              <a:gd name="T14" fmla="*/ 2091 w 2754"/>
              <a:gd name="T15" fmla="*/ 89 h 2556"/>
              <a:gd name="T16" fmla="*/ 1899 w 2754"/>
              <a:gd name="T17" fmla="*/ 204 h 2556"/>
              <a:gd name="T18" fmla="*/ 1899 w 2754"/>
              <a:gd name="T19" fmla="*/ 411 h 2556"/>
              <a:gd name="T20" fmla="*/ 2091 w 2754"/>
              <a:gd name="T21" fmla="*/ 526 h 2556"/>
              <a:gd name="T22" fmla="*/ 2272 w 2754"/>
              <a:gd name="T23" fmla="*/ 429 h 2556"/>
              <a:gd name="T24" fmla="*/ 153 w 2754"/>
              <a:gd name="T25" fmla="*/ 1154 h 2556"/>
              <a:gd name="T26" fmla="*/ 5 w 2754"/>
              <a:gd name="T27" fmla="*/ 1319 h 2556"/>
              <a:gd name="T28" fmla="*/ 64 w 2754"/>
              <a:gd name="T29" fmla="*/ 1517 h 2556"/>
              <a:gd name="T30" fmla="*/ 262 w 2754"/>
              <a:gd name="T31" fmla="*/ 1577 h 2556"/>
              <a:gd name="T32" fmla="*/ 427 w 2754"/>
              <a:gd name="T33" fmla="*/ 1428 h 2556"/>
              <a:gd name="T34" fmla="*/ 386 w 2754"/>
              <a:gd name="T35" fmla="*/ 1224 h 2556"/>
              <a:gd name="T36" fmla="*/ 1228 w 2754"/>
              <a:gd name="T37" fmla="*/ 764 h 2556"/>
              <a:gd name="T38" fmla="*/ 1075 w 2754"/>
              <a:gd name="T39" fmla="*/ 807 h 2556"/>
              <a:gd name="T40" fmla="*/ 969 w 2754"/>
              <a:gd name="T41" fmla="*/ 920 h 2556"/>
              <a:gd name="T42" fmla="*/ 933 w 2754"/>
              <a:gd name="T43" fmla="*/ 1060 h 2556"/>
              <a:gd name="T44" fmla="*/ 975 w 2754"/>
              <a:gd name="T45" fmla="*/ 1214 h 2556"/>
              <a:gd name="T46" fmla="*/ 1087 w 2754"/>
              <a:gd name="T47" fmla="*/ 1321 h 2556"/>
              <a:gd name="T48" fmla="*/ 1228 w 2754"/>
              <a:gd name="T49" fmla="*/ 1356 h 2556"/>
              <a:gd name="T50" fmla="*/ 1382 w 2754"/>
              <a:gd name="T51" fmla="*/ 1313 h 2556"/>
              <a:gd name="T52" fmla="*/ 1488 w 2754"/>
              <a:gd name="T53" fmla="*/ 1201 h 2556"/>
              <a:gd name="T54" fmla="*/ 1524 w 2754"/>
              <a:gd name="T55" fmla="*/ 1060 h 2556"/>
              <a:gd name="T56" fmla="*/ 1481 w 2754"/>
              <a:gd name="T57" fmla="*/ 907 h 2556"/>
              <a:gd name="T58" fmla="*/ 1370 w 2754"/>
              <a:gd name="T59" fmla="*/ 800 h 2556"/>
              <a:gd name="T60" fmla="*/ 2458 w 2754"/>
              <a:gd name="T61" fmla="*/ 1225 h 2556"/>
              <a:gd name="T62" fmla="*/ 2317 w 2754"/>
              <a:gd name="T63" fmla="*/ 1261 h 2556"/>
              <a:gd name="T64" fmla="*/ 2205 w 2754"/>
              <a:gd name="T65" fmla="*/ 1367 h 2556"/>
              <a:gd name="T66" fmla="*/ 2163 w 2754"/>
              <a:gd name="T67" fmla="*/ 1520 h 2556"/>
              <a:gd name="T68" fmla="*/ 2198 w 2754"/>
              <a:gd name="T69" fmla="*/ 1662 h 2556"/>
              <a:gd name="T70" fmla="*/ 2305 w 2754"/>
              <a:gd name="T71" fmla="*/ 1774 h 2556"/>
              <a:gd name="T72" fmla="*/ 2458 w 2754"/>
              <a:gd name="T73" fmla="*/ 1817 h 2556"/>
              <a:gd name="T74" fmla="*/ 2599 w 2754"/>
              <a:gd name="T75" fmla="*/ 1781 h 2556"/>
              <a:gd name="T76" fmla="*/ 2711 w 2754"/>
              <a:gd name="T77" fmla="*/ 1675 h 2556"/>
              <a:gd name="T78" fmla="*/ 2754 w 2754"/>
              <a:gd name="T79" fmla="*/ 1520 h 2556"/>
              <a:gd name="T80" fmla="*/ 2718 w 2754"/>
              <a:gd name="T81" fmla="*/ 1379 h 2556"/>
              <a:gd name="T82" fmla="*/ 2611 w 2754"/>
              <a:gd name="T83" fmla="*/ 1268 h 2556"/>
              <a:gd name="T84" fmla="*/ 2458 w 2754"/>
              <a:gd name="T85" fmla="*/ 1225 h 2556"/>
              <a:gd name="T86" fmla="*/ 546 w 2754"/>
              <a:gd name="T87" fmla="*/ 1307 h 2556"/>
              <a:gd name="T88" fmla="*/ 1019 w 2754"/>
              <a:gd name="T89" fmla="*/ 489 h 2556"/>
              <a:gd name="T90" fmla="*/ 1120 w 2754"/>
              <a:gd name="T91" fmla="*/ 1499 h 2556"/>
              <a:gd name="T92" fmla="*/ 2040 w 2754"/>
              <a:gd name="T93" fmla="*/ 1351 h 2556"/>
              <a:gd name="T94" fmla="*/ 1539 w 2754"/>
              <a:gd name="T95" fmla="*/ 733 h 2556"/>
              <a:gd name="T96" fmla="*/ 765 w 2754"/>
              <a:gd name="T97" fmla="*/ 1964 h 2556"/>
              <a:gd name="T98" fmla="*/ 624 w 2754"/>
              <a:gd name="T99" fmla="*/ 1999 h 2556"/>
              <a:gd name="T100" fmla="*/ 511 w 2754"/>
              <a:gd name="T101" fmla="*/ 2106 h 2556"/>
              <a:gd name="T102" fmla="*/ 469 w 2754"/>
              <a:gd name="T103" fmla="*/ 2260 h 2556"/>
              <a:gd name="T104" fmla="*/ 505 w 2754"/>
              <a:gd name="T105" fmla="*/ 2400 h 2556"/>
              <a:gd name="T106" fmla="*/ 612 w 2754"/>
              <a:gd name="T107" fmla="*/ 2513 h 2556"/>
              <a:gd name="T108" fmla="*/ 765 w 2754"/>
              <a:gd name="T109" fmla="*/ 2556 h 2556"/>
              <a:gd name="T110" fmla="*/ 906 w 2754"/>
              <a:gd name="T111" fmla="*/ 2520 h 2556"/>
              <a:gd name="T112" fmla="*/ 1017 w 2754"/>
              <a:gd name="T113" fmla="*/ 2413 h 2556"/>
              <a:gd name="T114" fmla="*/ 1060 w 2754"/>
              <a:gd name="T115" fmla="*/ 2260 h 2556"/>
              <a:gd name="T116" fmla="*/ 1025 w 2754"/>
              <a:gd name="T117" fmla="*/ 2119 h 2556"/>
              <a:gd name="T118" fmla="*/ 918 w 2754"/>
              <a:gd name="T119" fmla="*/ 2007 h 2556"/>
              <a:gd name="T120" fmla="*/ 765 w 2754"/>
              <a:gd name="T121" fmla="*/ 1964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54" h="2556">
                <a:moveTo>
                  <a:pt x="827" y="436"/>
                </a:moveTo>
                <a:lnTo>
                  <a:pt x="827" y="436"/>
                </a:lnTo>
                <a:lnTo>
                  <a:pt x="848" y="435"/>
                </a:lnTo>
                <a:lnTo>
                  <a:pt x="871" y="432"/>
                </a:lnTo>
                <a:lnTo>
                  <a:pt x="891" y="427"/>
                </a:lnTo>
                <a:lnTo>
                  <a:pt x="911" y="419"/>
                </a:lnTo>
                <a:lnTo>
                  <a:pt x="930" y="410"/>
                </a:lnTo>
                <a:lnTo>
                  <a:pt x="948" y="399"/>
                </a:lnTo>
                <a:lnTo>
                  <a:pt x="965" y="387"/>
                </a:lnTo>
                <a:lnTo>
                  <a:pt x="981" y="373"/>
                </a:lnTo>
                <a:lnTo>
                  <a:pt x="995" y="357"/>
                </a:lnTo>
                <a:lnTo>
                  <a:pt x="1007" y="340"/>
                </a:lnTo>
                <a:lnTo>
                  <a:pt x="1018" y="322"/>
                </a:lnTo>
                <a:lnTo>
                  <a:pt x="1027" y="303"/>
                </a:lnTo>
                <a:lnTo>
                  <a:pt x="1035" y="283"/>
                </a:lnTo>
                <a:lnTo>
                  <a:pt x="1040" y="263"/>
                </a:lnTo>
                <a:lnTo>
                  <a:pt x="1043" y="241"/>
                </a:lnTo>
                <a:lnTo>
                  <a:pt x="1044" y="219"/>
                </a:lnTo>
                <a:lnTo>
                  <a:pt x="1044" y="219"/>
                </a:lnTo>
                <a:lnTo>
                  <a:pt x="1043" y="196"/>
                </a:lnTo>
                <a:lnTo>
                  <a:pt x="1040" y="175"/>
                </a:lnTo>
                <a:lnTo>
                  <a:pt x="1035" y="153"/>
                </a:lnTo>
                <a:lnTo>
                  <a:pt x="1027" y="133"/>
                </a:lnTo>
                <a:lnTo>
                  <a:pt x="1018" y="114"/>
                </a:lnTo>
                <a:lnTo>
                  <a:pt x="1007" y="96"/>
                </a:lnTo>
                <a:lnTo>
                  <a:pt x="995" y="79"/>
                </a:lnTo>
                <a:lnTo>
                  <a:pt x="981" y="64"/>
                </a:lnTo>
                <a:lnTo>
                  <a:pt x="965" y="50"/>
                </a:lnTo>
                <a:lnTo>
                  <a:pt x="948" y="37"/>
                </a:lnTo>
                <a:lnTo>
                  <a:pt x="930" y="26"/>
                </a:lnTo>
                <a:lnTo>
                  <a:pt x="911" y="17"/>
                </a:lnTo>
                <a:lnTo>
                  <a:pt x="891" y="10"/>
                </a:lnTo>
                <a:lnTo>
                  <a:pt x="871" y="5"/>
                </a:lnTo>
                <a:lnTo>
                  <a:pt x="848" y="1"/>
                </a:lnTo>
                <a:lnTo>
                  <a:pt x="827" y="0"/>
                </a:lnTo>
                <a:lnTo>
                  <a:pt x="827" y="0"/>
                </a:lnTo>
                <a:lnTo>
                  <a:pt x="804" y="1"/>
                </a:lnTo>
                <a:lnTo>
                  <a:pt x="783" y="5"/>
                </a:lnTo>
                <a:lnTo>
                  <a:pt x="761" y="10"/>
                </a:lnTo>
                <a:lnTo>
                  <a:pt x="741" y="17"/>
                </a:lnTo>
                <a:lnTo>
                  <a:pt x="722" y="26"/>
                </a:lnTo>
                <a:lnTo>
                  <a:pt x="704" y="37"/>
                </a:lnTo>
                <a:lnTo>
                  <a:pt x="687" y="50"/>
                </a:lnTo>
                <a:lnTo>
                  <a:pt x="672" y="64"/>
                </a:lnTo>
                <a:lnTo>
                  <a:pt x="658" y="79"/>
                </a:lnTo>
                <a:lnTo>
                  <a:pt x="645" y="96"/>
                </a:lnTo>
                <a:lnTo>
                  <a:pt x="634" y="114"/>
                </a:lnTo>
                <a:lnTo>
                  <a:pt x="625" y="133"/>
                </a:lnTo>
                <a:lnTo>
                  <a:pt x="618" y="153"/>
                </a:lnTo>
                <a:lnTo>
                  <a:pt x="613" y="175"/>
                </a:lnTo>
                <a:lnTo>
                  <a:pt x="609" y="196"/>
                </a:lnTo>
                <a:lnTo>
                  <a:pt x="608" y="219"/>
                </a:lnTo>
                <a:lnTo>
                  <a:pt x="608" y="219"/>
                </a:lnTo>
                <a:lnTo>
                  <a:pt x="609" y="241"/>
                </a:lnTo>
                <a:lnTo>
                  <a:pt x="613" y="263"/>
                </a:lnTo>
                <a:lnTo>
                  <a:pt x="618" y="283"/>
                </a:lnTo>
                <a:lnTo>
                  <a:pt x="625" y="303"/>
                </a:lnTo>
                <a:lnTo>
                  <a:pt x="634" y="322"/>
                </a:lnTo>
                <a:lnTo>
                  <a:pt x="645" y="340"/>
                </a:lnTo>
                <a:lnTo>
                  <a:pt x="658" y="357"/>
                </a:lnTo>
                <a:lnTo>
                  <a:pt x="672" y="373"/>
                </a:lnTo>
                <a:lnTo>
                  <a:pt x="687" y="387"/>
                </a:lnTo>
                <a:lnTo>
                  <a:pt x="704" y="399"/>
                </a:lnTo>
                <a:lnTo>
                  <a:pt x="722" y="410"/>
                </a:lnTo>
                <a:lnTo>
                  <a:pt x="741" y="419"/>
                </a:lnTo>
                <a:lnTo>
                  <a:pt x="761" y="427"/>
                </a:lnTo>
                <a:lnTo>
                  <a:pt x="783" y="432"/>
                </a:lnTo>
                <a:lnTo>
                  <a:pt x="804" y="435"/>
                </a:lnTo>
                <a:lnTo>
                  <a:pt x="827" y="436"/>
                </a:lnTo>
                <a:close/>
                <a:moveTo>
                  <a:pt x="2309" y="308"/>
                </a:moveTo>
                <a:lnTo>
                  <a:pt x="2309" y="308"/>
                </a:lnTo>
                <a:lnTo>
                  <a:pt x="2308" y="285"/>
                </a:lnTo>
                <a:lnTo>
                  <a:pt x="2305" y="264"/>
                </a:lnTo>
                <a:lnTo>
                  <a:pt x="2299" y="242"/>
                </a:lnTo>
                <a:lnTo>
                  <a:pt x="2291" y="223"/>
                </a:lnTo>
                <a:lnTo>
                  <a:pt x="2282" y="204"/>
                </a:lnTo>
                <a:lnTo>
                  <a:pt x="2272" y="186"/>
                </a:lnTo>
                <a:lnTo>
                  <a:pt x="2258" y="169"/>
                </a:lnTo>
                <a:lnTo>
                  <a:pt x="2245" y="153"/>
                </a:lnTo>
                <a:lnTo>
                  <a:pt x="2229" y="139"/>
                </a:lnTo>
                <a:lnTo>
                  <a:pt x="2212" y="126"/>
                </a:lnTo>
                <a:lnTo>
                  <a:pt x="2194" y="116"/>
                </a:lnTo>
                <a:lnTo>
                  <a:pt x="2175" y="106"/>
                </a:lnTo>
                <a:lnTo>
                  <a:pt x="2155" y="99"/>
                </a:lnTo>
                <a:lnTo>
                  <a:pt x="2134" y="94"/>
                </a:lnTo>
                <a:lnTo>
                  <a:pt x="2113" y="90"/>
                </a:lnTo>
                <a:lnTo>
                  <a:pt x="2091" y="89"/>
                </a:lnTo>
                <a:lnTo>
                  <a:pt x="2091" y="89"/>
                </a:lnTo>
                <a:lnTo>
                  <a:pt x="2068" y="90"/>
                </a:lnTo>
                <a:lnTo>
                  <a:pt x="2047" y="94"/>
                </a:lnTo>
                <a:lnTo>
                  <a:pt x="2025" y="99"/>
                </a:lnTo>
                <a:lnTo>
                  <a:pt x="2006" y="106"/>
                </a:lnTo>
                <a:lnTo>
                  <a:pt x="1987" y="116"/>
                </a:lnTo>
                <a:lnTo>
                  <a:pt x="1969" y="126"/>
                </a:lnTo>
                <a:lnTo>
                  <a:pt x="1952" y="139"/>
                </a:lnTo>
                <a:lnTo>
                  <a:pt x="1936" y="153"/>
                </a:lnTo>
                <a:lnTo>
                  <a:pt x="1922" y="169"/>
                </a:lnTo>
                <a:lnTo>
                  <a:pt x="1909" y="186"/>
                </a:lnTo>
                <a:lnTo>
                  <a:pt x="1899" y="204"/>
                </a:lnTo>
                <a:lnTo>
                  <a:pt x="1889" y="223"/>
                </a:lnTo>
                <a:lnTo>
                  <a:pt x="1882" y="242"/>
                </a:lnTo>
                <a:lnTo>
                  <a:pt x="1877" y="264"/>
                </a:lnTo>
                <a:lnTo>
                  <a:pt x="1873" y="285"/>
                </a:lnTo>
                <a:lnTo>
                  <a:pt x="1872" y="308"/>
                </a:lnTo>
                <a:lnTo>
                  <a:pt x="1872" y="308"/>
                </a:lnTo>
                <a:lnTo>
                  <a:pt x="1873" y="330"/>
                </a:lnTo>
                <a:lnTo>
                  <a:pt x="1877" y="352"/>
                </a:lnTo>
                <a:lnTo>
                  <a:pt x="1882" y="373"/>
                </a:lnTo>
                <a:lnTo>
                  <a:pt x="1889" y="392"/>
                </a:lnTo>
                <a:lnTo>
                  <a:pt x="1899" y="411"/>
                </a:lnTo>
                <a:lnTo>
                  <a:pt x="1909" y="429"/>
                </a:lnTo>
                <a:lnTo>
                  <a:pt x="1922" y="446"/>
                </a:lnTo>
                <a:lnTo>
                  <a:pt x="1936" y="462"/>
                </a:lnTo>
                <a:lnTo>
                  <a:pt x="1952" y="476"/>
                </a:lnTo>
                <a:lnTo>
                  <a:pt x="1969" y="489"/>
                </a:lnTo>
                <a:lnTo>
                  <a:pt x="1987" y="499"/>
                </a:lnTo>
                <a:lnTo>
                  <a:pt x="2006" y="508"/>
                </a:lnTo>
                <a:lnTo>
                  <a:pt x="2025" y="516"/>
                </a:lnTo>
                <a:lnTo>
                  <a:pt x="2047" y="522"/>
                </a:lnTo>
                <a:lnTo>
                  <a:pt x="2068" y="525"/>
                </a:lnTo>
                <a:lnTo>
                  <a:pt x="2091" y="526"/>
                </a:lnTo>
                <a:lnTo>
                  <a:pt x="2091" y="526"/>
                </a:lnTo>
                <a:lnTo>
                  <a:pt x="2113" y="525"/>
                </a:lnTo>
                <a:lnTo>
                  <a:pt x="2134" y="522"/>
                </a:lnTo>
                <a:lnTo>
                  <a:pt x="2155" y="516"/>
                </a:lnTo>
                <a:lnTo>
                  <a:pt x="2175" y="508"/>
                </a:lnTo>
                <a:lnTo>
                  <a:pt x="2194" y="499"/>
                </a:lnTo>
                <a:lnTo>
                  <a:pt x="2212" y="489"/>
                </a:lnTo>
                <a:lnTo>
                  <a:pt x="2229" y="476"/>
                </a:lnTo>
                <a:lnTo>
                  <a:pt x="2245" y="462"/>
                </a:lnTo>
                <a:lnTo>
                  <a:pt x="2258" y="446"/>
                </a:lnTo>
                <a:lnTo>
                  <a:pt x="2272" y="429"/>
                </a:lnTo>
                <a:lnTo>
                  <a:pt x="2282" y="411"/>
                </a:lnTo>
                <a:lnTo>
                  <a:pt x="2291" y="392"/>
                </a:lnTo>
                <a:lnTo>
                  <a:pt x="2299" y="373"/>
                </a:lnTo>
                <a:lnTo>
                  <a:pt x="2305" y="352"/>
                </a:lnTo>
                <a:lnTo>
                  <a:pt x="2308" y="330"/>
                </a:lnTo>
                <a:lnTo>
                  <a:pt x="2309" y="308"/>
                </a:lnTo>
                <a:close/>
                <a:moveTo>
                  <a:pt x="219" y="1145"/>
                </a:moveTo>
                <a:lnTo>
                  <a:pt x="219" y="1145"/>
                </a:lnTo>
                <a:lnTo>
                  <a:pt x="196" y="1146"/>
                </a:lnTo>
                <a:lnTo>
                  <a:pt x="175" y="1148"/>
                </a:lnTo>
                <a:lnTo>
                  <a:pt x="153" y="1154"/>
                </a:lnTo>
                <a:lnTo>
                  <a:pt x="134" y="1162"/>
                </a:lnTo>
                <a:lnTo>
                  <a:pt x="115" y="1171"/>
                </a:lnTo>
                <a:lnTo>
                  <a:pt x="97" y="1182"/>
                </a:lnTo>
                <a:lnTo>
                  <a:pt x="80" y="1195"/>
                </a:lnTo>
                <a:lnTo>
                  <a:pt x="64" y="1208"/>
                </a:lnTo>
                <a:lnTo>
                  <a:pt x="50" y="1224"/>
                </a:lnTo>
                <a:lnTo>
                  <a:pt x="37" y="1241"/>
                </a:lnTo>
                <a:lnTo>
                  <a:pt x="27" y="1259"/>
                </a:lnTo>
                <a:lnTo>
                  <a:pt x="17" y="1278"/>
                </a:lnTo>
                <a:lnTo>
                  <a:pt x="10" y="1298"/>
                </a:lnTo>
                <a:lnTo>
                  <a:pt x="5" y="1319"/>
                </a:lnTo>
                <a:lnTo>
                  <a:pt x="1" y="1340"/>
                </a:lnTo>
                <a:lnTo>
                  <a:pt x="0" y="1363"/>
                </a:lnTo>
                <a:lnTo>
                  <a:pt x="0" y="1363"/>
                </a:lnTo>
                <a:lnTo>
                  <a:pt x="1" y="1385"/>
                </a:lnTo>
                <a:lnTo>
                  <a:pt x="5" y="1406"/>
                </a:lnTo>
                <a:lnTo>
                  <a:pt x="10" y="1428"/>
                </a:lnTo>
                <a:lnTo>
                  <a:pt x="17" y="1448"/>
                </a:lnTo>
                <a:lnTo>
                  <a:pt x="27" y="1467"/>
                </a:lnTo>
                <a:lnTo>
                  <a:pt x="37" y="1485"/>
                </a:lnTo>
                <a:lnTo>
                  <a:pt x="50" y="1501"/>
                </a:lnTo>
                <a:lnTo>
                  <a:pt x="64" y="1517"/>
                </a:lnTo>
                <a:lnTo>
                  <a:pt x="80" y="1532"/>
                </a:lnTo>
                <a:lnTo>
                  <a:pt x="97" y="1544"/>
                </a:lnTo>
                <a:lnTo>
                  <a:pt x="115" y="1555"/>
                </a:lnTo>
                <a:lnTo>
                  <a:pt x="134" y="1564"/>
                </a:lnTo>
                <a:lnTo>
                  <a:pt x="153" y="1571"/>
                </a:lnTo>
                <a:lnTo>
                  <a:pt x="175" y="1577"/>
                </a:lnTo>
                <a:lnTo>
                  <a:pt x="196" y="1580"/>
                </a:lnTo>
                <a:lnTo>
                  <a:pt x="219" y="1581"/>
                </a:lnTo>
                <a:lnTo>
                  <a:pt x="219" y="1581"/>
                </a:lnTo>
                <a:lnTo>
                  <a:pt x="241" y="1580"/>
                </a:lnTo>
                <a:lnTo>
                  <a:pt x="262" y="1577"/>
                </a:lnTo>
                <a:lnTo>
                  <a:pt x="283" y="1571"/>
                </a:lnTo>
                <a:lnTo>
                  <a:pt x="303" y="1564"/>
                </a:lnTo>
                <a:lnTo>
                  <a:pt x="322" y="1555"/>
                </a:lnTo>
                <a:lnTo>
                  <a:pt x="340" y="1544"/>
                </a:lnTo>
                <a:lnTo>
                  <a:pt x="357" y="1532"/>
                </a:lnTo>
                <a:lnTo>
                  <a:pt x="373" y="1517"/>
                </a:lnTo>
                <a:lnTo>
                  <a:pt x="386" y="1501"/>
                </a:lnTo>
                <a:lnTo>
                  <a:pt x="400" y="1485"/>
                </a:lnTo>
                <a:lnTo>
                  <a:pt x="410" y="1467"/>
                </a:lnTo>
                <a:lnTo>
                  <a:pt x="419" y="1448"/>
                </a:lnTo>
                <a:lnTo>
                  <a:pt x="427" y="1428"/>
                </a:lnTo>
                <a:lnTo>
                  <a:pt x="433" y="1406"/>
                </a:lnTo>
                <a:lnTo>
                  <a:pt x="436" y="1385"/>
                </a:lnTo>
                <a:lnTo>
                  <a:pt x="437" y="1363"/>
                </a:lnTo>
                <a:lnTo>
                  <a:pt x="437" y="1363"/>
                </a:lnTo>
                <a:lnTo>
                  <a:pt x="436" y="1340"/>
                </a:lnTo>
                <a:lnTo>
                  <a:pt x="433" y="1319"/>
                </a:lnTo>
                <a:lnTo>
                  <a:pt x="427" y="1298"/>
                </a:lnTo>
                <a:lnTo>
                  <a:pt x="419" y="1278"/>
                </a:lnTo>
                <a:lnTo>
                  <a:pt x="410" y="1259"/>
                </a:lnTo>
                <a:lnTo>
                  <a:pt x="400" y="1241"/>
                </a:lnTo>
                <a:lnTo>
                  <a:pt x="386" y="1224"/>
                </a:lnTo>
                <a:lnTo>
                  <a:pt x="373" y="1208"/>
                </a:lnTo>
                <a:lnTo>
                  <a:pt x="357" y="1195"/>
                </a:lnTo>
                <a:lnTo>
                  <a:pt x="340" y="1182"/>
                </a:lnTo>
                <a:lnTo>
                  <a:pt x="322" y="1171"/>
                </a:lnTo>
                <a:lnTo>
                  <a:pt x="303" y="1162"/>
                </a:lnTo>
                <a:lnTo>
                  <a:pt x="283" y="1154"/>
                </a:lnTo>
                <a:lnTo>
                  <a:pt x="262" y="1148"/>
                </a:lnTo>
                <a:lnTo>
                  <a:pt x="241" y="1146"/>
                </a:lnTo>
                <a:lnTo>
                  <a:pt x="219" y="1145"/>
                </a:lnTo>
                <a:close/>
                <a:moveTo>
                  <a:pt x="1228" y="764"/>
                </a:moveTo>
                <a:lnTo>
                  <a:pt x="1228" y="764"/>
                </a:lnTo>
                <a:lnTo>
                  <a:pt x="1213" y="765"/>
                </a:lnTo>
                <a:lnTo>
                  <a:pt x="1198" y="766"/>
                </a:lnTo>
                <a:lnTo>
                  <a:pt x="1183" y="767"/>
                </a:lnTo>
                <a:lnTo>
                  <a:pt x="1169" y="771"/>
                </a:lnTo>
                <a:lnTo>
                  <a:pt x="1155" y="774"/>
                </a:lnTo>
                <a:lnTo>
                  <a:pt x="1140" y="778"/>
                </a:lnTo>
                <a:lnTo>
                  <a:pt x="1126" y="782"/>
                </a:lnTo>
                <a:lnTo>
                  <a:pt x="1113" y="788"/>
                </a:lnTo>
                <a:lnTo>
                  <a:pt x="1100" y="793"/>
                </a:lnTo>
                <a:lnTo>
                  <a:pt x="1087" y="800"/>
                </a:lnTo>
                <a:lnTo>
                  <a:pt x="1075" y="807"/>
                </a:lnTo>
                <a:lnTo>
                  <a:pt x="1063" y="815"/>
                </a:lnTo>
                <a:lnTo>
                  <a:pt x="1051" y="823"/>
                </a:lnTo>
                <a:lnTo>
                  <a:pt x="1040" y="832"/>
                </a:lnTo>
                <a:lnTo>
                  <a:pt x="1030" y="841"/>
                </a:lnTo>
                <a:lnTo>
                  <a:pt x="1019" y="851"/>
                </a:lnTo>
                <a:lnTo>
                  <a:pt x="1009" y="861"/>
                </a:lnTo>
                <a:lnTo>
                  <a:pt x="1000" y="872"/>
                </a:lnTo>
                <a:lnTo>
                  <a:pt x="991" y="884"/>
                </a:lnTo>
                <a:lnTo>
                  <a:pt x="983" y="895"/>
                </a:lnTo>
                <a:lnTo>
                  <a:pt x="975" y="907"/>
                </a:lnTo>
                <a:lnTo>
                  <a:pt x="969" y="920"/>
                </a:lnTo>
                <a:lnTo>
                  <a:pt x="962" y="932"/>
                </a:lnTo>
                <a:lnTo>
                  <a:pt x="956" y="946"/>
                </a:lnTo>
                <a:lnTo>
                  <a:pt x="951" y="959"/>
                </a:lnTo>
                <a:lnTo>
                  <a:pt x="946" y="973"/>
                </a:lnTo>
                <a:lnTo>
                  <a:pt x="942" y="986"/>
                </a:lnTo>
                <a:lnTo>
                  <a:pt x="938" y="1001"/>
                </a:lnTo>
                <a:lnTo>
                  <a:pt x="936" y="1015"/>
                </a:lnTo>
                <a:lnTo>
                  <a:pt x="934" y="1030"/>
                </a:lnTo>
                <a:lnTo>
                  <a:pt x="933" y="1045"/>
                </a:lnTo>
                <a:lnTo>
                  <a:pt x="933" y="1060"/>
                </a:lnTo>
                <a:lnTo>
                  <a:pt x="933" y="1060"/>
                </a:lnTo>
                <a:lnTo>
                  <a:pt x="933" y="1075"/>
                </a:lnTo>
                <a:lnTo>
                  <a:pt x="934" y="1091"/>
                </a:lnTo>
                <a:lnTo>
                  <a:pt x="936" y="1106"/>
                </a:lnTo>
                <a:lnTo>
                  <a:pt x="938" y="1120"/>
                </a:lnTo>
                <a:lnTo>
                  <a:pt x="942" y="1134"/>
                </a:lnTo>
                <a:lnTo>
                  <a:pt x="946" y="1148"/>
                </a:lnTo>
                <a:lnTo>
                  <a:pt x="951" y="1162"/>
                </a:lnTo>
                <a:lnTo>
                  <a:pt x="956" y="1175"/>
                </a:lnTo>
                <a:lnTo>
                  <a:pt x="962" y="1189"/>
                </a:lnTo>
                <a:lnTo>
                  <a:pt x="969" y="1201"/>
                </a:lnTo>
                <a:lnTo>
                  <a:pt x="975" y="1214"/>
                </a:lnTo>
                <a:lnTo>
                  <a:pt x="983" y="1226"/>
                </a:lnTo>
                <a:lnTo>
                  <a:pt x="991" y="1237"/>
                </a:lnTo>
                <a:lnTo>
                  <a:pt x="1000" y="1249"/>
                </a:lnTo>
                <a:lnTo>
                  <a:pt x="1009" y="1259"/>
                </a:lnTo>
                <a:lnTo>
                  <a:pt x="1019" y="1270"/>
                </a:lnTo>
                <a:lnTo>
                  <a:pt x="1030" y="1279"/>
                </a:lnTo>
                <a:lnTo>
                  <a:pt x="1040" y="1288"/>
                </a:lnTo>
                <a:lnTo>
                  <a:pt x="1051" y="1297"/>
                </a:lnTo>
                <a:lnTo>
                  <a:pt x="1063" y="1306"/>
                </a:lnTo>
                <a:lnTo>
                  <a:pt x="1075" y="1313"/>
                </a:lnTo>
                <a:lnTo>
                  <a:pt x="1087" y="1321"/>
                </a:lnTo>
                <a:lnTo>
                  <a:pt x="1100" y="1328"/>
                </a:lnTo>
                <a:lnTo>
                  <a:pt x="1113" y="1333"/>
                </a:lnTo>
                <a:lnTo>
                  <a:pt x="1126" y="1338"/>
                </a:lnTo>
                <a:lnTo>
                  <a:pt x="1140" y="1343"/>
                </a:lnTo>
                <a:lnTo>
                  <a:pt x="1155" y="1347"/>
                </a:lnTo>
                <a:lnTo>
                  <a:pt x="1169" y="1350"/>
                </a:lnTo>
                <a:lnTo>
                  <a:pt x="1183" y="1352"/>
                </a:lnTo>
                <a:lnTo>
                  <a:pt x="1198" y="1355"/>
                </a:lnTo>
                <a:lnTo>
                  <a:pt x="1213" y="1356"/>
                </a:lnTo>
                <a:lnTo>
                  <a:pt x="1228" y="1356"/>
                </a:lnTo>
                <a:lnTo>
                  <a:pt x="1228" y="1356"/>
                </a:lnTo>
                <a:lnTo>
                  <a:pt x="1244" y="1356"/>
                </a:lnTo>
                <a:lnTo>
                  <a:pt x="1258" y="1355"/>
                </a:lnTo>
                <a:lnTo>
                  <a:pt x="1273" y="1352"/>
                </a:lnTo>
                <a:lnTo>
                  <a:pt x="1287" y="1350"/>
                </a:lnTo>
                <a:lnTo>
                  <a:pt x="1302" y="1347"/>
                </a:lnTo>
                <a:lnTo>
                  <a:pt x="1317" y="1343"/>
                </a:lnTo>
                <a:lnTo>
                  <a:pt x="1330" y="1338"/>
                </a:lnTo>
                <a:lnTo>
                  <a:pt x="1344" y="1333"/>
                </a:lnTo>
                <a:lnTo>
                  <a:pt x="1356" y="1328"/>
                </a:lnTo>
                <a:lnTo>
                  <a:pt x="1370" y="1321"/>
                </a:lnTo>
                <a:lnTo>
                  <a:pt x="1382" y="1313"/>
                </a:lnTo>
                <a:lnTo>
                  <a:pt x="1393" y="1306"/>
                </a:lnTo>
                <a:lnTo>
                  <a:pt x="1406" y="1297"/>
                </a:lnTo>
                <a:lnTo>
                  <a:pt x="1416" y="1288"/>
                </a:lnTo>
                <a:lnTo>
                  <a:pt x="1427" y="1279"/>
                </a:lnTo>
                <a:lnTo>
                  <a:pt x="1437" y="1270"/>
                </a:lnTo>
                <a:lnTo>
                  <a:pt x="1447" y="1259"/>
                </a:lnTo>
                <a:lnTo>
                  <a:pt x="1456" y="1249"/>
                </a:lnTo>
                <a:lnTo>
                  <a:pt x="1465" y="1237"/>
                </a:lnTo>
                <a:lnTo>
                  <a:pt x="1473" y="1226"/>
                </a:lnTo>
                <a:lnTo>
                  <a:pt x="1481" y="1214"/>
                </a:lnTo>
                <a:lnTo>
                  <a:pt x="1488" y="1201"/>
                </a:lnTo>
                <a:lnTo>
                  <a:pt x="1495" y="1189"/>
                </a:lnTo>
                <a:lnTo>
                  <a:pt x="1500" y="1175"/>
                </a:lnTo>
                <a:lnTo>
                  <a:pt x="1506" y="1162"/>
                </a:lnTo>
                <a:lnTo>
                  <a:pt x="1510" y="1148"/>
                </a:lnTo>
                <a:lnTo>
                  <a:pt x="1515" y="1134"/>
                </a:lnTo>
                <a:lnTo>
                  <a:pt x="1518" y="1120"/>
                </a:lnTo>
                <a:lnTo>
                  <a:pt x="1521" y="1106"/>
                </a:lnTo>
                <a:lnTo>
                  <a:pt x="1523" y="1091"/>
                </a:lnTo>
                <a:lnTo>
                  <a:pt x="1524" y="1075"/>
                </a:lnTo>
                <a:lnTo>
                  <a:pt x="1524" y="1060"/>
                </a:lnTo>
                <a:lnTo>
                  <a:pt x="1524" y="1060"/>
                </a:lnTo>
                <a:lnTo>
                  <a:pt x="1524" y="1045"/>
                </a:lnTo>
                <a:lnTo>
                  <a:pt x="1523" y="1030"/>
                </a:lnTo>
                <a:lnTo>
                  <a:pt x="1521" y="1015"/>
                </a:lnTo>
                <a:lnTo>
                  <a:pt x="1518" y="1001"/>
                </a:lnTo>
                <a:lnTo>
                  <a:pt x="1515" y="986"/>
                </a:lnTo>
                <a:lnTo>
                  <a:pt x="1510" y="973"/>
                </a:lnTo>
                <a:lnTo>
                  <a:pt x="1506" y="959"/>
                </a:lnTo>
                <a:lnTo>
                  <a:pt x="1500" y="946"/>
                </a:lnTo>
                <a:lnTo>
                  <a:pt x="1495" y="932"/>
                </a:lnTo>
                <a:lnTo>
                  <a:pt x="1488" y="920"/>
                </a:lnTo>
                <a:lnTo>
                  <a:pt x="1481" y="907"/>
                </a:lnTo>
                <a:lnTo>
                  <a:pt x="1473" y="895"/>
                </a:lnTo>
                <a:lnTo>
                  <a:pt x="1465" y="884"/>
                </a:lnTo>
                <a:lnTo>
                  <a:pt x="1456" y="872"/>
                </a:lnTo>
                <a:lnTo>
                  <a:pt x="1447" y="861"/>
                </a:lnTo>
                <a:lnTo>
                  <a:pt x="1437" y="851"/>
                </a:lnTo>
                <a:lnTo>
                  <a:pt x="1427" y="841"/>
                </a:lnTo>
                <a:lnTo>
                  <a:pt x="1416" y="832"/>
                </a:lnTo>
                <a:lnTo>
                  <a:pt x="1406" y="823"/>
                </a:lnTo>
                <a:lnTo>
                  <a:pt x="1393" y="815"/>
                </a:lnTo>
                <a:lnTo>
                  <a:pt x="1382" y="807"/>
                </a:lnTo>
                <a:lnTo>
                  <a:pt x="1370" y="800"/>
                </a:lnTo>
                <a:lnTo>
                  <a:pt x="1356" y="793"/>
                </a:lnTo>
                <a:lnTo>
                  <a:pt x="1344" y="788"/>
                </a:lnTo>
                <a:lnTo>
                  <a:pt x="1330" y="782"/>
                </a:lnTo>
                <a:lnTo>
                  <a:pt x="1317" y="778"/>
                </a:lnTo>
                <a:lnTo>
                  <a:pt x="1302" y="774"/>
                </a:lnTo>
                <a:lnTo>
                  <a:pt x="1287" y="771"/>
                </a:lnTo>
                <a:lnTo>
                  <a:pt x="1273" y="767"/>
                </a:lnTo>
                <a:lnTo>
                  <a:pt x="1258" y="766"/>
                </a:lnTo>
                <a:lnTo>
                  <a:pt x="1244" y="765"/>
                </a:lnTo>
                <a:lnTo>
                  <a:pt x="1228" y="764"/>
                </a:lnTo>
                <a:close/>
                <a:moveTo>
                  <a:pt x="2458" y="1225"/>
                </a:moveTo>
                <a:lnTo>
                  <a:pt x="2458" y="1225"/>
                </a:lnTo>
                <a:lnTo>
                  <a:pt x="2443" y="1225"/>
                </a:lnTo>
                <a:lnTo>
                  <a:pt x="2427" y="1226"/>
                </a:lnTo>
                <a:lnTo>
                  <a:pt x="2413" y="1228"/>
                </a:lnTo>
                <a:lnTo>
                  <a:pt x="2398" y="1231"/>
                </a:lnTo>
                <a:lnTo>
                  <a:pt x="2385" y="1234"/>
                </a:lnTo>
                <a:lnTo>
                  <a:pt x="2370" y="1239"/>
                </a:lnTo>
                <a:lnTo>
                  <a:pt x="2356" y="1243"/>
                </a:lnTo>
                <a:lnTo>
                  <a:pt x="2343" y="1249"/>
                </a:lnTo>
                <a:lnTo>
                  <a:pt x="2329" y="1254"/>
                </a:lnTo>
                <a:lnTo>
                  <a:pt x="2317" y="1261"/>
                </a:lnTo>
                <a:lnTo>
                  <a:pt x="2305" y="1268"/>
                </a:lnTo>
                <a:lnTo>
                  <a:pt x="2292" y="1276"/>
                </a:lnTo>
                <a:lnTo>
                  <a:pt x="2281" y="1284"/>
                </a:lnTo>
                <a:lnTo>
                  <a:pt x="2270" y="1293"/>
                </a:lnTo>
                <a:lnTo>
                  <a:pt x="2260" y="1302"/>
                </a:lnTo>
                <a:lnTo>
                  <a:pt x="2249" y="1312"/>
                </a:lnTo>
                <a:lnTo>
                  <a:pt x="2239" y="1322"/>
                </a:lnTo>
                <a:lnTo>
                  <a:pt x="2230" y="1332"/>
                </a:lnTo>
                <a:lnTo>
                  <a:pt x="2221" y="1343"/>
                </a:lnTo>
                <a:lnTo>
                  <a:pt x="2213" y="1356"/>
                </a:lnTo>
                <a:lnTo>
                  <a:pt x="2205" y="1367"/>
                </a:lnTo>
                <a:lnTo>
                  <a:pt x="2198" y="1379"/>
                </a:lnTo>
                <a:lnTo>
                  <a:pt x="2192" y="1393"/>
                </a:lnTo>
                <a:lnTo>
                  <a:pt x="2185" y="1405"/>
                </a:lnTo>
                <a:lnTo>
                  <a:pt x="2181" y="1419"/>
                </a:lnTo>
                <a:lnTo>
                  <a:pt x="2175" y="1432"/>
                </a:lnTo>
                <a:lnTo>
                  <a:pt x="2172" y="1447"/>
                </a:lnTo>
                <a:lnTo>
                  <a:pt x="2168" y="1462"/>
                </a:lnTo>
                <a:lnTo>
                  <a:pt x="2166" y="1475"/>
                </a:lnTo>
                <a:lnTo>
                  <a:pt x="2164" y="1491"/>
                </a:lnTo>
                <a:lnTo>
                  <a:pt x="2163" y="1506"/>
                </a:lnTo>
                <a:lnTo>
                  <a:pt x="2163" y="1520"/>
                </a:lnTo>
                <a:lnTo>
                  <a:pt x="2163" y="1520"/>
                </a:lnTo>
                <a:lnTo>
                  <a:pt x="2163" y="1536"/>
                </a:lnTo>
                <a:lnTo>
                  <a:pt x="2164" y="1551"/>
                </a:lnTo>
                <a:lnTo>
                  <a:pt x="2166" y="1565"/>
                </a:lnTo>
                <a:lnTo>
                  <a:pt x="2168" y="1580"/>
                </a:lnTo>
                <a:lnTo>
                  <a:pt x="2172" y="1595"/>
                </a:lnTo>
                <a:lnTo>
                  <a:pt x="2175" y="1609"/>
                </a:lnTo>
                <a:lnTo>
                  <a:pt x="2181" y="1623"/>
                </a:lnTo>
                <a:lnTo>
                  <a:pt x="2185" y="1636"/>
                </a:lnTo>
                <a:lnTo>
                  <a:pt x="2192" y="1649"/>
                </a:lnTo>
                <a:lnTo>
                  <a:pt x="2198" y="1662"/>
                </a:lnTo>
                <a:lnTo>
                  <a:pt x="2205" y="1675"/>
                </a:lnTo>
                <a:lnTo>
                  <a:pt x="2213" y="1686"/>
                </a:lnTo>
                <a:lnTo>
                  <a:pt x="2221" y="1698"/>
                </a:lnTo>
                <a:lnTo>
                  <a:pt x="2230" y="1710"/>
                </a:lnTo>
                <a:lnTo>
                  <a:pt x="2239" y="1720"/>
                </a:lnTo>
                <a:lnTo>
                  <a:pt x="2249" y="1730"/>
                </a:lnTo>
                <a:lnTo>
                  <a:pt x="2260" y="1740"/>
                </a:lnTo>
                <a:lnTo>
                  <a:pt x="2270" y="1749"/>
                </a:lnTo>
                <a:lnTo>
                  <a:pt x="2281" y="1758"/>
                </a:lnTo>
                <a:lnTo>
                  <a:pt x="2292" y="1766"/>
                </a:lnTo>
                <a:lnTo>
                  <a:pt x="2305" y="1774"/>
                </a:lnTo>
                <a:lnTo>
                  <a:pt x="2317" y="1781"/>
                </a:lnTo>
                <a:lnTo>
                  <a:pt x="2329" y="1787"/>
                </a:lnTo>
                <a:lnTo>
                  <a:pt x="2343" y="1793"/>
                </a:lnTo>
                <a:lnTo>
                  <a:pt x="2356" y="1799"/>
                </a:lnTo>
                <a:lnTo>
                  <a:pt x="2370" y="1803"/>
                </a:lnTo>
                <a:lnTo>
                  <a:pt x="2385" y="1808"/>
                </a:lnTo>
                <a:lnTo>
                  <a:pt x="2398" y="1811"/>
                </a:lnTo>
                <a:lnTo>
                  <a:pt x="2413" y="1813"/>
                </a:lnTo>
                <a:lnTo>
                  <a:pt x="2427" y="1816"/>
                </a:lnTo>
                <a:lnTo>
                  <a:pt x="2443" y="1817"/>
                </a:lnTo>
                <a:lnTo>
                  <a:pt x="2458" y="1817"/>
                </a:lnTo>
                <a:lnTo>
                  <a:pt x="2458" y="1817"/>
                </a:lnTo>
                <a:lnTo>
                  <a:pt x="2474" y="1817"/>
                </a:lnTo>
                <a:lnTo>
                  <a:pt x="2488" y="1816"/>
                </a:lnTo>
                <a:lnTo>
                  <a:pt x="2503" y="1813"/>
                </a:lnTo>
                <a:lnTo>
                  <a:pt x="2517" y="1811"/>
                </a:lnTo>
                <a:lnTo>
                  <a:pt x="2532" y="1808"/>
                </a:lnTo>
                <a:lnTo>
                  <a:pt x="2546" y="1803"/>
                </a:lnTo>
                <a:lnTo>
                  <a:pt x="2559" y="1799"/>
                </a:lnTo>
                <a:lnTo>
                  <a:pt x="2573" y="1793"/>
                </a:lnTo>
                <a:lnTo>
                  <a:pt x="2586" y="1787"/>
                </a:lnTo>
                <a:lnTo>
                  <a:pt x="2599" y="1781"/>
                </a:lnTo>
                <a:lnTo>
                  <a:pt x="2611" y="1774"/>
                </a:lnTo>
                <a:lnTo>
                  <a:pt x="2623" y="1766"/>
                </a:lnTo>
                <a:lnTo>
                  <a:pt x="2635" y="1758"/>
                </a:lnTo>
                <a:lnTo>
                  <a:pt x="2646" y="1749"/>
                </a:lnTo>
                <a:lnTo>
                  <a:pt x="2657" y="1740"/>
                </a:lnTo>
                <a:lnTo>
                  <a:pt x="2667" y="1730"/>
                </a:lnTo>
                <a:lnTo>
                  <a:pt x="2677" y="1720"/>
                </a:lnTo>
                <a:lnTo>
                  <a:pt x="2686" y="1710"/>
                </a:lnTo>
                <a:lnTo>
                  <a:pt x="2695" y="1698"/>
                </a:lnTo>
                <a:lnTo>
                  <a:pt x="2703" y="1686"/>
                </a:lnTo>
                <a:lnTo>
                  <a:pt x="2711" y="1675"/>
                </a:lnTo>
                <a:lnTo>
                  <a:pt x="2718" y="1662"/>
                </a:lnTo>
                <a:lnTo>
                  <a:pt x="2725" y="1649"/>
                </a:lnTo>
                <a:lnTo>
                  <a:pt x="2730" y="1636"/>
                </a:lnTo>
                <a:lnTo>
                  <a:pt x="2736" y="1623"/>
                </a:lnTo>
                <a:lnTo>
                  <a:pt x="2740" y="1609"/>
                </a:lnTo>
                <a:lnTo>
                  <a:pt x="2745" y="1595"/>
                </a:lnTo>
                <a:lnTo>
                  <a:pt x="2747" y="1580"/>
                </a:lnTo>
                <a:lnTo>
                  <a:pt x="2751" y="1565"/>
                </a:lnTo>
                <a:lnTo>
                  <a:pt x="2752" y="1551"/>
                </a:lnTo>
                <a:lnTo>
                  <a:pt x="2753" y="1536"/>
                </a:lnTo>
                <a:lnTo>
                  <a:pt x="2754" y="1520"/>
                </a:lnTo>
                <a:lnTo>
                  <a:pt x="2754" y="1520"/>
                </a:lnTo>
                <a:lnTo>
                  <a:pt x="2753" y="1506"/>
                </a:lnTo>
                <a:lnTo>
                  <a:pt x="2752" y="1491"/>
                </a:lnTo>
                <a:lnTo>
                  <a:pt x="2751" y="1475"/>
                </a:lnTo>
                <a:lnTo>
                  <a:pt x="2747" y="1462"/>
                </a:lnTo>
                <a:lnTo>
                  <a:pt x="2745" y="1447"/>
                </a:lnTo>
                <a:lnTo>
                  <a:pt x="2740" y="1432"/>
                </a:lnTo>
                <a:lnTo>
                  <a:pt x="2736" y="1419"/>
                </a:lnTo>
                <a:lnTo>
                  <a:pt x="2730" y="1405"/>
                </a:lnTo>
                <a:lnTo>
                  <a:pt x="2725" y="1393"/>
                </a:lnTo>
                <a:lnTo>
                  <a:pt x="2718" y="1379"/>
                </a:lnTo>
                <a:lnTo>
                  <a:pt x="2711" y="1367"/>
                </a:lnTo>
                <a:lnTo>
                  <a:pt x="2703" y="1356"/>
                </a:lnTo>
                <a:lnTo>
                  <a:pt x="2695" y="1343"/>
                </a:lnTo>
                <a:lnTo>
                  <a:pt x="2686" y="1332"/>
                </a:lnTo>
                <a:lnTo>
                  <a:pt x="2677" y="1322"/>
                </a:lnTo>
                <a:lnTo>
                  <a:pt x="2667" y="1312"/>
                </a:lnTo>
                <a:lnTo>
                  <a:pt x="2657" y="1302"/>
                </a:lnTo>
                <a:lnTo>
                  <a:pt x="2646" y="1293"/>
                </a:lnTo>
                <a:lnTo>
                  <a:pt x="2635" y="1284"/>
                </a:lnTo>
                <a:lnTo>
                  <a:pt x="2623" y="1276"/>
                </a:lnTo>
                <a:lnTo>
                  <a:pt x="2611" y="1268"/>
                </a:lnTo>
                <a:lnTo>
                  <a:pt x="2599" y="1261"/>
                </a:lnTo>
                <a:lnTo>
                  <a:pt x="2586" y="1254"/>
                </a:lnTo>
                <a:lnTo>
                  <a:pt x="2573" y="1249"/>
                </a:lnTo>
                <a:lnTo>
                  <a:pt x="2559" y="1243"/>
                </a:lnTo>
                <a:lnTo>
                  <a:pt x="2546" y="1239"/>
                </a:lnTo>
                <a:lnTo>
                  <a:pt x="2532" y="1234"/>
                </a:lnTo>
                <a:lnTo>
                  <a:pt x="2517" y="1231"/>
                </a:lnTo>
                <a:lnTo>
                  <a:pt x="2503" y="1228"/>
                </a:lnTo>
                <a:lnTo>
                  <a:pt x="2488" y="1226"/>
                </a:lnTo>
                <a:lnTo>
                  <a:pt x="2474" y="1225"/>
                </a:lnTo>
                <a:lnTo>
                  <a:pt x="2458" y="1225"/>
                </a:lnTo>
                <a:close/>
                <a:moveTo>
                  <a:pt x="819" y="1250"/>
                </a:moveTo>
                <a:lnTo>
                  <a:pt x="819" y="1250"/>
                </a:lnTo>
                <a:lnTo>
                  <a:pt x="808" y="1225"/>
                </a:lnTo>
                <a:lnTo>
                  <a:pt x="799" y="1199"/>
                </a:lnTo>
                <a:lnTo>
                  <a:pt x="791" y="1173"/>
                </a:lnTo>
                <a:lnTo>
                  <a:pt x="785" y="1146"/>
                </a:lnTo>
                <a:lnTo>
                  <a:pt x="524" y="1230"/>
                </a:lnTo>
                <a:lnTo>
                  <a:pt x="524" y="1230"/>
                </a:lnTo>
                <a:lnTo>
                  <a:pt x="534" y="1254"/>
                </a:lnTo>
                <a:lnTo>
                  <a:pt x="542" y="1280"/>
                </a:lnTo>
                <a:lnTo>
                  <a:pt x="546" y="1307"/>
                </a:lnTo>
                <a:lnTo>
                  <a:pt x="551" y="1335"/>
                </a:lnTo>
                <a:lnTo>
                  <a:pt x="819" y="1250"/>
                </a:lnTo>
                <a:close/>
                <a:moveTo>
                  <a:pt x="921" y="538"/>
                </a:moveTo>
                <a:lnTo>
                  <a:pt x="992" y="675"/>
                </a:lnTo>
                <a:lnTo>
                  <a:pt x="992" y="675"/>
                </a:lnTo>
                <a:lnTo>
                  <a:pt x="1016" y="662"/>
                </a:lnTo>
                <a:lnTo>
                  <a:pt x="1041" y="649"/>
                </a:lnTo>
                <a:lnTo>
                  <a:pt x="1066" y="639"/>
                </a:lnTo>
                <a:lnTo>
                  <a:pt x="1091" y="630"/>
                </a:lnTo>
                <a:lnTo>
                  <a:pt x="1019" y="489"/>
                </a:lnTo>
                <a:lnTo>
                  <a:pt x="1019" y="489"/>
                </a:lnTo>
                <a:lnTo>
                  <a:pt x="997" y="504"/>
                </a:lnTo>
                <a:lnTo>
                  <a:pt x="973" y="517"/>
                </a:lnTo>
                <a:lnTo>
                  <a:pt x="948" y="529"/>
                </a:lnTo>
                <a:lnTo>
                  <a:pt x="921" y="538"/>
                </a:lnTo>
                <a:close/>
                <a:moveTo>
                  <a:pt x="879" y="1822"/>
                </a:moveTo>
                <a:lnTo>
                  <a:pt x="879" y="1822"/>
                </a:lnTo>
                <a:lnTo>
                  <a:pt x="904" y="1830"/>
                </a:lnTo>
                <a:lnTo>
                  <a:pt x="930" y="1839"/>
                </a:lnTo>
                <a:lnTo>
                  <a:pt x="955" y="1851"/>
                </a:lnTo>
                <a:lnTo>
                  <a:pt x="980" y="1863"/>
                </a:lnTo>
                <a:lnTo>
                  <a:pt x="1120" y="1499"/>
                </a:lnTo>
                <a:lnTo>
                  <a:pt x="1120" y="1499"/>
                </a:lnTo>
                <a:lnTo>
                  <a:pt x="1093" y="1491"/>
                </a:lnTo>
                <a:lnTo>
                  <a:pt x="1067" y="1482"/>
                </a:lnTo>
                <a:lnTo>
                  <a:pt x="1042" y="1472"/>
                </a:lnTo>
                <a:lnTo>
                  <a:pt x="1017" y="1459"/>
                </a:lnTo>
                <a:lnTo>
                  <a:pt x="879" y="1822"/>
                </a:lnTo>
                <a:close/>
                <a:moveTo>
                  <a:pt x="1631" y="1264"/>
                </a:moveTo>
                <a:lnTo>
                  <a:pt x="2022" y="1404"/>
                </a:lnTo>
                <a:lnTo>
                  <a:pt x="2022" y="1404"/>
                </a:lnTo>
                <a:lnTo>
                  <a:pt x="2030" y="1377"/>
                </a:lnTo>
                <a:lnTo>
                  <a:pt x="2040" y="1351"/>
                </a:lnTo>
                <a:lnTo>
                  <a:pt x="2050" y="1326"/>
                </a:lnTo>
                <a:lnTo>
                  <a:pt x="2062" y="1302"/>
                </a:lnTo>
                <a:lnTo>
                  <a:pt x="1668" y="1162"/>
                </a:lnTo>
                <a:lnTo>
                  <a:pt x="1668" y="1162"/>
                </a:lnTo>
                <a:lnTo>
                  <a:pt x="1661" y="1188"/>
                </a:lnTo>
                <a:lnTo>
                  <a:pt x="1652" y="1214"/>
                </a:lnTo>
                <a:lnTo>
                  <a:pt x="1642" y="1240"/>
                </a:lnTo>
                <a:lnTo>
                  <a:pt x="1631" y="1264"/>
                </a:lnTo>
                <a:close/>
                <a:moveTo>
                  <a:pt x="1810" y="488"/>
                </a:moveTo>
                <a:lnTo>
                  <a:pt x="1539" y="733"/>
                </a:lnTo>
                <a:lnTo>
                  <a:pt x="1539" y="733"/>
                </a:lnTo>
                <a:lnTo>
                  <a:pt x="1558" y="752"/>
                </a:lnTo>
                <a:lnTo>
                  <a:pt x="1576" y="772"/>
                </a:lnTo>
                <a:lnTo>
                  <a:pt x="1593" y="793"/>
                </a:lnTo>
                <a:lnTo>
                  <a:pt x="1608" y="816"/>
                </a:lnTo>
                <a:lnTo>
                  <a:pt x="1884" y="569"/>
                </a:lnTo>
                <a:lnTo>
                  <a:pt x="1884" y="569"/>
                </a:lnTo>
                <a:lnTo>
                  <a:pt x="1863" y="551"/>
                </a:lnTo>
                <a:lnTo>
                  <a:pt x="1844" y="532"/>
                </a:lnTo>
                <a:lnTo>
                  <a:pt x="1826" y="511"/>
                </a:lnTo>
                <a:lnTo>
                  <a:pt x="1810" y="488"/>
                </a:lnTo>
                <a:close/>
                <a:moveTo>
                  <a:pt x="765" y="1964"/>
                </a:moveTo>
                <a:lnTo>
                  <a:pt x="765" y="1964"/>
                </a:lnTo>
                <a:lnTo>
                  <a:pt x="749" y="1964"/>
                </a:lnTo>
                <a:lnTo>
                  <a:pt x="734" y="1965"/>
                </a:lnTo>
                <a:lnTo>
                  <a:pt x="720" y="1968"/>
                </a:lnTo>
                <a:lnTo>
                  <a:pt x="705" y="1970"/>
                </a:lnTo>
                <a:lnTo>
                  <a:pt x="690" y="1973"/>
                </a:lnTo>
                <a:lnTo>
                  <a:pt x="677" y="1977"/>
                </a:lnTo>
                <a:lnTo>
                  <a:pt x="662" y="1982"/>
                </a:lnTo>
                <a:lnTo>
                  <a:pt x="650" y="1987"/>
                </a:lnTo>
                <a:lnTo>
                  <a:pt x="636" y="1993"/>
                </a:lnTo>
                <a:lnTo>
                  <a:pt x="624" y="1999"/>
                </a:lnTo>
                <a:lnTo>
                  <a:pt x="612" y="2007"/>
                </a:lnTo>
                <a:lnTo>
                  <a:pt x="599" y="2014"/>
                </a:lnTo>
                <a:lnTo>
                  <a:pt x="588" y="2023"/>
                </a:lnTo>
                <a:lnTo>
                  <a:pt x="577" y="2032"/>
                </a:lnTo>
                <a:lnTo>
                  <a:pt x="565" y="2041"/>
                </a:lnTo>
                <a:lnTo>
                  <a:pt x="555" y="2050"/>
                </a:lnTo>
                <a:lnTo>
                  <a:pt x="545" y="2061"/>
                </a:lnTo>
                <a:lnTo>
                  <a:pt x="536" y="2071"/>
                </a:lnTo>
                <a:lnTo>
                  <a:pt x="527" y="2083"/>
                </a:lnTo>
                <a:lnTo>
                  <a:pt x="519" y="2094"/>
                </a:lnTo>
                <a:lnTo>
                  <a:pt x="511" y="2106"/>
                </a:lnTo>
                <a:lnTo>
                  <a:pt x="505" y="2119"/>
                </a:lnTo>
                <a:lnTo>
                  <a:pt x="498" y="2131"/>
                </a:lnTo>
                <a:lnTo>
                  <a:pt x="492" y="2145"/>
                </a:lnTo>
                <a:lnTo>
                  <a:pt x="487" y="2158"/>
                </a:lnTo>
                <a:lnTo>
                  <a:pt x="482" y="2172"/>
                </a:lnTo>
                <a:lnTo>
                  <a:pt x="478" y="2186"/>
                </a:lnTo>
                <a:lnTo>
                  <a:pt x="475" y="2200"/>
                </a:lnTo>
                <a:lnTo>
                  <a:pt x="472" y="2215"/>
                </a:lnTo>
                <a:lnTo>
                  <a:pt x="471" y="2229"/>
                </a:lnTo>
                <a:lnTo>
                  <a:pt x="470" y="2245"/>
                </a:lnTo>
                <a:lnTo>
                  <a:pt x="469" y="2260"/>
                </a:lnTo>
                <a:lnTo>
                  <a:pt x="469" y="2260"/>
                </a:lnTo>
                <a:lnTo>
                  <a:pt x="470" y="2275"/>
                </a:lnTo>
                <a:lnTo>
                  <a:pt x="471" y="2290"/>
                </a:lnTo>
                <a:lnTo>
                  <a:pt x="472" y="2305"/>
                </a:lnTo>
                <a:lnTo>
                  <a:pt x="475" y="2319"/>
                </a:lnTo>
                <a:lnTo>
                  <a:pt x="478" y="2334"/>
                </a:lnTo>
                <a:lnTo>
                  <a:pt x="482" y="2348"/>
                </a:lnTo>
                <a:lnTo>
                  <a:pt x="487" y="2361"/>
                </a:lnTo>
                <a:lnTo>
                  <a:pt x="492" y="2375"/>
                </a:lnTo>
                <a:lnTo>
                  <a:pt x="498" y="2388"/>
                </a:lnTo>
                <a:lnTo>
                  <a:pt x="505" y="2400"/>
                </a:lnTo>
                <a:lnTo>
                  <a:pt x="511" y="2413"/>
                </a:lnTo>
                <a:lnTo>
                  <a:pt x="519" y="2425"/>
                </a:lnTo>
                <a:lnTo>
                  <a:pt x="527" y="2437"/>
                </a:lnTo>
                <a:lnTo>
                  <a:pt x="536" y="2448"/>
                </a:lnTo>
                <a:lnTo>
                  <a:pt x="545" y="2459"/>
                </a:lnTo>
                <a:lnTo>
                  <a:pt x="555" y="2469"/>
                </a:lnTo>
                <a:lnTo>
                  <a:pt x="565" y="2479"/>
                </a:lnTo>
                <a:lnTo>
                  <a:pt x="577" y="2488"/>
                </a:lnTo>
                <a:lnTo>
                  <a:pt x="588" y="2497"/>
                </a:lnTo>
                <a:lnTo>
                  <a:pt x="599" y="2505"/>
                </a:lnTo>
                <a:lnTo>
                  <a:pt x="612" y="2513"/>
                </a:lnTo>
                <a:lnTo>
                  <a:pt x="624" y="2520"/>
                </a:lnTo>
                <a:lnTo>
                  <a:pt x="636" y="2527"/>
                </a:lnTo>
                <a:lnTo>
                  <a:pt x="650" y="2532"/>
                </a:lnTo>
                <a:lnTo>
                  <a:pt x="662" y="2538"/>
                </a:lnTo>
                <a:lnTo>
                  <a:pt x="677" y="2542"/>
                </a:lnTo>
                <a:lnTo>
                  <a:pt x="690" y="2546"/>
                </a:lnTo>
                <a:lnTo>
                  <a:pt x="705" y="2549"/>
                </a:lnTo>
                <a:lnTo>
                  <a:pt x="720" y="2553"/>
                </a:lnTo>
                <a:lnTo>
                  <a:pt x="734" y="2554"/>
                </a:lnTo>
                <a:lnTo>
                  <a:pt x="749" y="2555"/>
                </a:lnTo>
                <a:lnTo>
                  <a:pt x="765" y="2556"/>
                </a:lnTo>
                <a:lnTo>
                  <a:pt x="765" y="2556"/>
                </a:lnTo>
                <a:lnTo>
                  <a:pt x="779" y="2555"/>
                </a:lnTo>
                <a:lnTo>
                  <a:pt x="795" y="2554"/>
                </a:lnTo>
                <a:lnTo>
                  <a:pt x="810" y="2553"/>
                </a:lnTo>
                <a:lnTo>
                  <a:pt x="825" y="2549"/>
                </a:lnTo>
                <a:lnTo>
                  <a:pt x="838" y="2546"/>
                </a:lnTo>
                <a:lnTo>
                  <a:pt x="853" y="2542"/>
                </a:lnTo>
                <a:lnTo>
                  <a:pt x="866" y="2538"/>
                </a:lnTo>
                <a:lnTo>
                  <a:pt x="880" y="2532"/>
                </a:lnTo>
                <a:lnTo>
                  <a:pt x="893" y="2527"/>
                </a:lnTo>
                <a:lnTo>
                  <a:pt x="906" y="2520"/>
                </a:lnTo>
                <a:lnTo>
                  <a:pt x="918" y="2513"/>
                </a:lnTo>
                <a:lnTo>
                  <a:pt x="930" y="2505"/>
                </a:lnTo>
                <a:lnTo>
                  <a:pt x="942" y="2497"/>
                </a:lnTo>
                <a:lnTo>
                  <a:pt x="953" y="2488"/>
                </a:lnTo>
                <a:lnTo>
                  <a:pt x="963" y="2479"/>
                </a:lnTo>
                <a:lnTo>
                  <a:pt x="973" y="2469"/>
                </a:lnTo>
                <a:lnTo>
                  <a:pt x="983" y="2459"/>
                </a:lnTo>
                <a:lnTo>
                  <a:pt x="992" y="2448"/>
                </a:lnTo>
                <a:lnTo>
                  <a:pt x="1001" y="2437"/>
                </a:lnTo>
                <a:lnTo>
                  <a:pt x="1009" y="2425"/>
                </a:lnTo>
                <a:lnTo>
                  <a:pt x="1017" y="2413"/>
                </a:lnTo>
                <a:lnTo>
                  <a:pt x="1025" y="2400"/>
                </a:lnTo>
                <a:lnTo>
                  <a:pt x="1031" y="2388"/>
                </a:lnTo>
                <a:lnTo>
                  <a:pt x="1037" y="2375"/>
                </a:lnTo>
                <a:lnTo>
                  <a:pt x="1042" y="2361"/>
                </a:lnTo>
                <a:lnTo>
                  <a:pt x="1048" y="2348"/>
                </a:lnTo>
                <a:lnTo>
                  <a:pt x="1051" y="2334"/>
                </a:lnTo>
                <a:lnTo>
                  <a:pt x="1054" y="2319"/>
                </a:lnTo>
                <a:lnTo>
                  <a:pt x="1057" y="2305"/>
                </a:lnTo>
                <a:lnTo>
                  <a:pt x="1059" y="2290"/>
                </a:lnTo>
                <a:lnTo>
                  <a:pt x="1060" y="2275"/>
                </a:lnTo>
                <a:lnTo>
                  <a:pt x="1060" y="2260"/>
                </a:lnTo>
                <a:lnTo>
                  <a:pt x="1060" y="2260"/>
                </a:lnTo>
                <a:lnTo>
                  <a:pt x="1060" y="2245"/>
                </a:lnTo>
                <a:lnTo>
                  <a:pt x="1059" y="2229"/>
                </a:lnTo>
                <a:lnTo>
                  <a:pt x="1057" y="2215"/>
                </a:lnTo>
                <a:lnTo>
                  <a:pt x="1054" y="2200"/>
                </a:lnTo>
                <a:lnTo>
                  <a:pt x="1051" y="2186"/>
                </a:lnTo>
                <a:lnTo>
                  <a:pt x="1048" y="2172"/>
                </a:lnTo>
                <a:lnTo>
                  <a:pt x="1042" y="2158"/>
                </a:lnTo>
                <a:lnTo>
                  <a:pt x="1037" y="2145"/>
                </a:lnTo>
                <a:lnTo>
                  <a:pt x="1031" y="2131"/>
                </a:lnTo>
                <a:lnTo>
                  <a:pt x="1025" y="2119"/>
                </a:lnTo>
                <a:lnTo>
                  <a:pt x="1017" y="2106"/>
                </a:lnTo>
                <a:lnTo>
                  <a:pt x="1009" y="2094"/>
                </a:lnTo>
                <a:lnTo>
                  <a:pt x="1001" y="2083"/>
                </a:lnTo>
                <a:lnTo>
                  <a:pt x="992" y="2071"/>
                </a:lnTo>
                <a:lnTo>
                  <a:pt x="983" y="2061"/>
                </a:lnTo>
                <a:lnTo>
                  <a:pt x="973" y="2050"/>
                </a:lnTo>
                <a:lnTo>
                  <a:pt x="963" y="2041"/>
                </a:lnTo>
                <a:lnTo>
                  <a:pt x="953" y="2032"/>
                </a:lnTo>
                <a:lnTo>
                  <a:pt x="942" y="2023"/>
                </a:lnTo>
                <a:lnTo>
                  <a:pt x="930" y="2014"/>
                </a:lnTo>
                <a:lnTo>
                  <a:pt x="918" y="2007"/>
                </a:lnTo>
                <a:lnTo>
                  <a:pt x="906" y="1999"/>
                </a:lnTo>
                <a:lnTo>
                  <a:pt x="893" y="1993"/>
                </a:lnTo>
                <a:lnTo>
                  <a:pt x="880" y="1987"/>
                </a:lnTo>
                <a:lnTo>
                  <a:pt x="866" y="1982"/>
                </a:lnTo>
                <a:lnTo>
                  <a:pt x="853" y="1977"/>
                </a:lnTo>
                <a:lnTo>
                  <a:pt x="838" y="1973"/>
                </a:lnTo>
                <a:lnTo>
                  <a:pt x="825" y="1970"/>
                </a:lnTo>
                <a:lnTo>
                  <a:pt x="810" y="1968"/>
                </a:lnTo>
                <a:lnTo>
                  <a:pt x="795" y="1965"/>
                </a:lnTo>
                <a:lnTo>
                  <a:pt x="779" y="1964"/>
                </a:lnTo>
                <a:lnTo>
                  <a:pt x="765" y="1964"/>
                </a:lnTo>
                <a:close/>
              </a:path>
            </a:pathLst>
          </a:custGeom>
          <a:solidFill>
            <a:srgbClr val="1C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93" name="Freeform 24">
            <a:extLst>
              <a:ext uri="{FF2B5EF4-FFF2-40B4-BE49-F238E27FC236}">
                <a16:creationId xmlns:a16="http://schemas.microsoft.com/office/drawing/2014/main" id="{E0A3AC84-6007-F74E-ABC9-9941D0E3DB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93433" y="4808417"/>
            <a:ext cx="660327" cy="478066"/>
          </a:xfrm>
          <a:custGeom>
            <a:avLst/>
            <a:gdLst>
              <a:gd name="T0" fmla="*/ 2147483647 w 6736"/>
              <a:gd name="T1" fmla="*/ 2147483647 h 4605"/>
              <a:gd name="T2" fmla="*/ 2147483647 w 6736"/>
              <a:gd name="T3" fmla="*/ 2147483647 h 4605"/>
              <a:gd name="T4" fmla="*/ 2147483647 w 6736"/>
              <a:gd name="T5" fmla="*/ 2147483647 h 4605"/>
              <a:gd name="T6" fmla="*/ 0 w 6736"/>
              <a:gd name="T7" fmla="*/ 2147483647 h 4605"/>
              <a:gd name="T8" fmla="*/ 2147483647 w 6736"/>
              <a:gd name="T9" fmla="*/ 2147483647 h 4605"/>
              <a:gd name="T10" fmla="*/ 2147483647 w 6736"/>
              <a:gd name="T11" fmla="*/ 2147483647 h 4605"/>
              <a:gd name="T12" fmla="*/ 2147483647 w 6736"/>
              <a:gd name="T13" fmla="*/ 2147483647 h 4605"/>
              <a:gd name="T14" fmla="*/ 2147483647 w 6736"/>
              <a:gd name="T15" fmla="*/ 2147483647 h 4605"/>
              <a:gd name="T16" fmla="*/ 2147483647 w 6736"/>
              <a:gd name="T17" fmla="*/ 2147483647 h 4605"/>
              <a:gd name="T18" fmla="*/ 2147483647 w 6736"/>
              <a:gd name="T19" fmla="*/ 2147483647 h 4605"/>
              <a:gd name="T20" fmla="*/ 2147483647 w 6736"/>
              <a:gd name="T21" fmla="*/ 2147483647 h 4605"/>
              <a:gd name="T22" fmla="*/ 2147483647 w 6736"/>
              <a:gd name="T23" fmla="*/ 2147483647 h 4605"/>
              <a:gd name="T24" fmla="*/ 2147483647 w 6736"/>
              <a:gd name="T25" fmla="*/ 2147483647 h 4605"/>
              <a:gd name="T26" fmla="*/ 2147483647 w 6736"/>
              <a:gd name="T27" fmla="*/ 2147483647 h 4605"/>
              <a:gd name="T28" fmla="*/ 2147483647 w 6736"/>
              <a:gd name="T29" fmla="*/ 2147483647 h 4605"/>
              <a:gd name="T30" fmla="*/ 2147483647 w 6736"/>
              <a:gd name="T31" fmla="*/ 2147483647 h 4605"/>
              <a:gd name="T32" fmla="*/ 2147483647 w 6736"/>
              <a:gd name="T33" fmla="*/ 2147483647 h 4605"/>
              <a:gd name="T34" fmla="*/ 2147483647 w 6736"/>
              <a:gd name="T35" fmla="*/ 2147483647 h 4605"/>
              <a:gd name="T36" fmla="*/ 2147483647 w 6736"/>
              <a:gd name="T37" fmla="*/ 2147483647 h 4605"/>
              <a:gd name="T38" fmla="*/ 2147483647 w 6736"/>
              <a:gd name="T39" fmla="*/ 2147483647 h 4605"/>
              <a:gd name="T40" fmla="*/ 2147483647 w 6736"/>
              <a:gd name="T41" fmla="*/ 2147483647 h 4605"/>
              <a:gd name="T42" fmla="*/ 2147483647 w 6736"/>
              <a:gd name="T43" fmla="*/ 2147483647 h 4605"/>
              <a:gd name="T44" fmla="*/ 2147483647 w 6736"/>
              <a:gd name="T45" fmla="*/ 2147483647 h 4605"/>
              <a:gd name="T46" fmla="*/ 2147483647 w 6736"/>
              <a:gd name="T47" fmla="*/ 2147483647 h 4605"/>
              <a:gd name="T48" fmla="*/ 2147483647 w 6736"/>
              <a:gd name="T49" fmla="*/ 2147483647 h 4605"/>
              <a:gd name="T50" fmla="*/ 2147483647 w 6736"/>
              <a:gd name="T51" fmla="*/ 2147483647 h 4605"/>
              <a:gd name="T52" fmla="*/ 2147483647 w 6736"/>
              <a:gd name="T53" fmla="*/ 2147483647 h 4605"/>
              <a:gd name="T54" fmla="*/ 2147483647 w 6736"/>
              <a:gd name="T55" fmla="*/ 2147483647 h 4605"/>
              <a:gd name="T56" fmla="*/ 2147483647 w 6736"/>
              <a:gd name="T57" fmla="*/ 2147483647 h 4605"/>
              <a:gd name="T58" fmla="*/ 2147483647 w 6736"/>
              <a:gd name="T59" fmla="*/ 2147483647 h 4605"/>
              <a:gd name="T60" fmla="*/ 2147483647 w 6736"/>
              <a:gd name="T61" fmla="*/ 2147483647 h 4605"/>
              <a:gd name="T62" fmla="*/ 2147483647 w 6736"/>
              <a:gd name="T63" fmla="*/ 2147483647 h 4605"/>
              <a:gd name="T64" fmla="*/ 2147483647 w 6736"/>
              <a:gd name="T65" fmla="*/ 2147483647 h 4605"/>
              <a:gd name="T66" fmla="*/ 2147483647 w 6736"/>
              <a:gd name="T67" fmla="*/ 2147483647 h 4605"/>
              <a:gd name="T68" fmla="*/ 2147483647 w 6736"/>
              <a:gd name="T69" fmla="*/ 2147483647 h 4605"/>
              <a:gd name="T70" fmla="*/ 2147483647 w 6736"/>
              <a:gd name="T71" fmla="*/ 2147483647 h 4605"/>
              <a:gd name="T72" fmla="*/ 2147483647 w 6736"/>
              <a:gd name="T73" fmla="*/ 2147483647 h 4605"/>
              <a:gd name="T74" fmla="*/ 2147483647 w 6736"/>
              <a:gd name="T75" fmla="*/ 2147483647 h 4605"/>
              <a:gd name="T76" fmla="*/ 2147483647 w 6736"/>
              <a:gd name="T77" fmla="*/ 2147483647 h 4605"/>
              <a:gd name="T78" fmla="*/ 2147483647 w 6736"/>
              <a:gd name="T79" fmla="*/ 2147483647 h 4605"/>
              <a:gd name="T80" fmla="*/ 2147483647 w 6736"/>
              <a:gd name="T81" fmla="*/ 2147483647 h 4605"/>
              <a:gd name="T82" fmla="*/ 2147483647 w 6736"/>
              <a:gd name="T83" fmla="*/ 2147483647 h 4605"/>
              <a:gd name="T84" fmla="*/ 2147483647 w 6736"/>
              <a:gd name="T85" fmla="*/ 2147483647 h 4605"/>
              <a:gd name="T86" fmla="*/ 2147483647 w 6736"/>
              <a:gd name="T87" fmla="*/ 2147483647 h 4605"/>
              <a:gd name="T88" fmla="*/ 2147483647 w 6736"/>
              <a:gd name="T89" fmla="*/ 2147483647 h 4605"/>
              <a:gd name="T90" fmla="*/ 2147483647 w 6736"/>
              <a:gd name="T91" fmla="*/ 2147483647 h 4605"/>
              <a:gd name="T92" fmla="*/ 2147483647 w 6736"/>
              <a:gd name="T93" fmla="*/ 2147483647 h 4605"/>
              <a:gd name="T94" fmla="*/ 2147483647 w 6736"/>
              <a:gd name="T95" fmla="*/ 2147483647 h 4605"/>
              <a:gd name="T96" fmla="*/ 2147483647 w 6736"/>
              <a:gd name="T97" fmla="*/ 2147483647 h 4605"/>
              <a:gd name="T98" fmla="*/ 2147483647 w 6736"/>
              <a:gd name="T99" fmla="*/ 2147483647 h 4605"/>
              <a:gd name="T100" fmla="*/ 2147483647 w 6736"/>
              <a:gd name="T101" fmla="*/ 2147483647 h 4605"/>
              <a:gd name="T102" fmla="*/ 2147483647 w 6736"/>
              <a:gd name="T103" fmla="*/ 2147483647 h 4605"/>
              <a:gd name="T104" fmla="*/ 2147483647 w 6736"/>
              <a:gd name="T105" fmla="*/ 2147483647 h 4605"/>
              <a:gd name="T106" fmla="*/ 2147483647 w 6736"/>
              <a:gd name="T107" fmla="*/ 2147483647 h 4605"/>
              <a:gd name="T108" fmla="*/ 2147483647 w 6736"/>
              <a:gd name="T109" fmla="*/ 2147483647 h 4605"/>
              <a:gd name="T110" fmla="*/ 2147483647 w 6736"/>
              <a:gd name="T111" fmla="*/ 2147483647 h 4605"/>
              <a:gd name="T112" fmla="*/ 2147483647 w 6736"/>
              <a:gd name="T113" fmla="*/ 2147483647 h 4605"/>
              <a:gd name="T114" fmla="*/ 2147483647 w 6736"/>
              <a:gd name="T115" fmla="*/ 2147483647 h 4605"/>
              <a:gd name="T116" fmla="*/ 2147483647 w 6736"/>
              <a:gd name="T117" fmla="*/ 2147483647 h 4605"/>
              <a:gd name="T118" fmla="*/ 2147483647 w 6736"/>
              <a:gd name="T119" fmla="*/ 0 h 4605"/>
              <a:gd name="T120" fmla="*/ 2147483647 w 6736"/>
              <a:gd name="T121" fmla="*/ 2147483647 h 4605"/>
              <a:gd name="T122" fmla="*/ 2147483647 w 6736"/>
              <a:gd name="T123" fmla="*/ 2147483647 h 460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736"/>
              <a:gd name="T187" fmla="*/ 0 h 4605"/>
              <a:gd name="T188" fmla="*/ 6736 w 6736"/>
              <a:gd name="T189" fmla="*/ 4605 h 460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736" h="4605">
                <a:moveTo>
                  <a:pt x="0" y="173"/>
                </a:moveTo>
                <a:lnTo>
                  <a:pt x="0" y="173"/>
                </a:lnTo>
                <a:lnTo>
                  <a:pt x="2" y="155"/>
                </a:lnTo>
                <a:lnTo>
                  <a:pt x="7" y="138"/>
                </a:lnTo>
                <a:lnTo>
                  <a:pt x="14" y="119"/>
                </a:lnTo>
                <a:lnTo>
                  <a:pt x="24" y="102"/>
                </a:lnTo>
                <a:lnTo>
                  <a:pt x="36" y="83"/>
                </a:lnTo>
                <a:lnTo>
                  <a:pt x="52" y="66"/>
                </a:lnTo>
                <a:lnTo>
                  <a:pt x="69" y="48"/>
                </a:lnTo>
                <a:lnTo>
                  <a:pt x="90" y="35"/>
                </a:lnTo>
                <a:lnTo>
                  <a:pt x="111" y="21"/>
                </a:lnTo>
                <a:lnTo>
                  <a:pt x="135" y="12"/>
                </a:lnTo>
                <a:lnTo>
                  <a:pt x="161" y="3"/>
                </a:lnTo>
                <a:lnTo>
                  <a:pt x="188" y="0"/>
                </a:lnTo>
                <a:lnTo>
                  <a:pt x="218" y="0"/>
                </a:lnTo>
                <a:lnTo>
                  <a:pt x="233" y="2"/>
                </a:lnTo>
                <a:lnTo>
                  <a:pt x="250" y="3"/>
                </a:lnTo>
                <a:lnTo>
                  <a:pt x="266" y="7"/>
                </a:lnTo>
                <a:lnTo>
                  <a:pt x="281" y="12"/>
                </a:lnTo>
                <a:lnTo>
                  <a:pt x="299" y="19"/>
                </a:lnTo>
                <a:lnTo>
                  <a:pt x="316" y="26"/>
                </a:lnTo>
                <a:lnTo>
                  <a:pt x="1539" y="615"/>
                </a:lnTo>
                <a:lnTo>
                  <a:pt x="340" y="3075"/>
                </a:lnTo>
                <a:lnTo>
                  <a:pt x="0" y="2911"/>
                </a:lnTo>
                <a:lnTo>
                  <a:pt x="0" y="173"/>
                </a:lnTo>
                <a:close/>
                <a:moveTo>
                  <a:pt x="4983" y="3167"/>
                </a:moveTo>
                <a:lnTo>
                  <a:pt x="4983" y="3167"/>
                </a:lnTo>
                <a:lnTo>
                  <a:pt x="4987" y="3170"/>
                </a:lnTo>
                <a:lnTo>
                  <a:pt x="4990" y="3177"/>
                </a:lnTo>
                <a:lnTo>
                  <a:pt x="4995" y="3194"/>
                </a:lnTo>
                <a:lnTo>
                  <a:pt x="4999" y="3218"/>
                </a:lnTo>
                <a:lnTo>
                  <a:pt x="4999" y="3243"/>
                </a:lnTo>
                <a:lnTo>
                  <a:pt x="4997" y="3270"/>
                </a:lnTo>
                <a:lnTo>
                  <a:pt x="4994" y="3284"/>
                </a:lnTo>
                <a:lnTo>
                  <a:pt x="4990" y="3298"/>
                </a:lnTo>
                <a:lnTo>
                  <a:pt x="4983" y="3310"/>
                </a:lnTo>
                <a:lnTo>
                  <a:pt x="4978" y="3322"/>
                </a:lnTo>
                <a:lnTo>
                  <a:pt x="4970" y="3332"/>
                </a:lnTo>
                <a:lnTo>
                  <a:pt x="4959" y="3343"/>
                </a:lnTo>
                <a:lnTo>
                  <a:pt x="4676" y="3624"/>
                </a:lnTo>
                <a:lnTo>
                  <a:pt x="4678" y="3652"/>
                </a:lnTo>
                <a:lnTo>
                  <a:pt x="4676" y="3681"/>
                </a:lnTo>
                <a:lnTo>
                  <a:pt x="4671" y="3711"/>
                </a:lnTo>
                <a:lnTo>
                  <a:pt x="4664" y="3738"/>
                </a:lnTo>
                <a:lnTo>
                  <a:pt x="4654" y="3768"/>
                </a:lnTo>
                <a:lnTo>
                  <a:pt x="4640" y="3793"/>
                </a:lnTo>
                <a:lnTo>
                  <a:pt x="4624" y="3818"/>
                </a:lnTo>
                <a:lnTo>
                  <a:pt x="4614" y="3828"/>
                </a:lnTo>
                <a:lnTo>
                  <a:pt x="4605" y="3837"/>
                </a:lnTo>
                <a:lnTo>
                  <a:pt x="4293" y="4125"/>
                </a:lnTo>
                <a:lnTo>
                  <a:pt x="4282" y="4135"/>
                </a:lnTo>
                <a:lnTo>
                  <a:pt x="4270" y="4144"/>
                </a:lnTo>
                <a:lnTo>
                  <a:pt x="4258" y="4151"/>
                </a:lnTo>
                <a:lnTo>
                  <a:pt x="4244" y="4158"/>
                </a:lnTo>
                <a:lnTo>
                  <a:pt x="4218" y="4168"/>
                </a:lnTo>
                <a:lnTo>
                  <a:pt x="4193" y="4175"/>
                </a:lnTo>
                <a:lnTo>
                  <a:pt x="4165" y="4177"/>
                </a:lnTo>
                <a:lnTo>
                  <a:pt x="4136" y="4177"/>
                </a:lnTo>
                <a:lnTo>
                  <a:pt x="4108" y="4175"/>
                </a:lnTo>
                <a:lnTo>
                  <a:pt x="4080" y="4168"/>
                </a:lnTo>
                <a:lnTo>
                  <a:pt x="3859" y="4353"/>
                </a:lnTo>
                <a:lnTo>
                  <a:pt x="3833" y="4374"/>
                </a:lnTo>
                <a:lnTo>
                  <a:pt x="3807" y="4389"/>
                </a:lnTo>
                <a:lnTo>
                  <a:pt x="3782" y="4401"/>
                </a:lnTo>
                <a:lnTo>
                  <a:pt x="3752" y="4412"/>
                </a:lnTo>
                <a:lnTo>
                  <a:pt x="3725" y="4417"/>
                </a:lnTo>
                <a:lnTo>
                  <a:pt x="3693" y="4419"/>
                </a:lnTo>
                <a:lnTo>
                  <a:pt x="3662" y="4419"/>
                </a:lnTo>
                <a:lnTo>
                  <a:pt x="3630" y="4413"/>
                </a:lnTo>
                <a:lnTo>
                  <a:pt x="3571" y="4401"/>
                </a:lnTo>
                <a:lnTo>
                  <a:pt x="3415" y="4527"/>
                </a:lnTo>
                <a:lnTo>
                  <a:pt x="3400" y="4539"/>
                </a:lnTo>
                <a:lnTo>
                  <a:pt x="3383" y="4551"/>
                </a:lnTo>
                <a:lnTo>
                  <a:pt x="3367" y="4560"/>
                </a:lnTo>
                <a:lnTo>
                  <a:pt x="3350" y="4570"/>
                </a:lnTo>
                <a:lnTo>
                  <a:pt x="3333" y="4577"/>
                </a:lnTo>
                <a:lnTo>
                  <a:pt x="3315" y="4584"/>
                </a:lnTo>
                <a:lnTo>
                  <a:pt x="3296" y="4591"/>
                </a:lnTo>
                <a:lnTo>
                  <a:pt x="3279" y="4595"/>
                </a:lnTo>
                <a:lnTo>
                  <a:pt x="3260" y="4600"/>
                </a:lnTo>
                <a:lnTo>
                  <a:pt x="3241" y="4602"/>
                </a:lnTo>
                <a:lnTo>
                  <a:pt x="3201" y="4605"/>
                </a:lnTo>
                <a:lnTo>
                  <a:pt x="3160" y="4603"/>
                </a:lnTo>
                <a:lnTo>
                  <a:pt x="3117" y="4598"/>
                </a:lnTo>
                <a:lnTo>
                  <a:pt x="2438" y="4493"/>
                </a:lnTo>
                <a:lnTo>
                  <a:pt x="2379" y="4482"/>
                </a:lnTo>
                <a:lnTo>
                  <a:pt x="2321" y="4472"/>
                </a:lnTo>
                <a:lnTo>
                  <a:pt x="2262" y="4458"/>
                </a:lnTo>
                <a:lnTo>
                  <a:pt x="2234" y="4450"/>
                </a:lnTo>
                <a:lnTo>
                  <a:pt x="2207" y="4441"/>
                </a:lnTo>
                <a:lnTo>
                  <a:pt x="2179" y="4431"/>
                </a:lnTo>
                <a:lnTo>
                  <a:pt x="2153" y="4419"/>
                </a:lnTo>
                <a:lnTo>
                  <a:pt x="2126" y="4405"/>
                </a:lnTo>
                <a:lnTo>
                  <a:pt x="2101" y="4389"/>
                </a:lnTo>
                <a:lnTo>
                  <a:pt x="2076" y="4374"/>
                </a:lnTo>
                <a:lnTo>
                  <a:pt x="2053" y="4355"/>
                </a:lnTo>
                <a:lnTo>
                  <a:pt x="2029" y="4334"/>
                </a:lnTo>
                <a:lnTo>
                  <a:pt x="2008" y="4310"/>
                </a:lnTo>
                <a:lnTo>
                  <a:pt x="855" y="3003"/>
                </a:lnTo>
                <a:lnTo>
                  <a:pt x="692" y="2923"/>
                </a:lnTo>
                <a:lnTo>
                  <a:pt x="815" y="2676"/>
                </a:lnTo>
                <a:lnTo>
                  <a:pt x="1024" y="2776"/>
                </a:lnTo>
                <a:lnTo>
                  <a:pt x="2122" y="4027"/>
                </a:lnTo>
                <a:lnTo>
                  <a:pt x="2160" y="4066"/>
                </a:lnTo>
                <a:lnTo>
                  <a:pt x="2195" y="4103"/>
                </a:lnTo>
                <a:lnTo>
                  <a:pt x="2227" y="4132"/>
                </a:lnTo>
                <a:lnTo>
                  <a:pt x="2262" y="4156"/>
                </a:lnTo>
                <a:lnTo>
                  <a:pt x="2279" y="4166"/>
                </a:lnTo>
                <a:lnTo>
                  <a:pt x="2297" y="4177"/>
                </a:lnTo>
                <a:lnTo>
                  <a:pt x="2314" y="4184"/>
                </a:lnTo>
                <a:lnTo>
                  <a:pt x="2333" y="4192"/>
                </a:lnTo>
                <a:lnTo>
                  <a:pt x="2352" y="4198"/>
                </a:lnTo>
                <a:lnTo>
                  <a:pt x="2373" y="4204"/>
                </a:lnTo>
                <a:lnTo>
                  <a:pt x="2414" y="4211"/>
                </a:lnTo>
                <a:lnTo>
                  <a:pt x="3132" y="4318"/>
                </a:lnTo>
                <a:lnTo>
                  <a:pt x="3156" y="4322"/>
                </a:lnTo>
                <a:lnTo>
                  <a:pt x="3179" y="4322"/>
                </a:lnTo>
                <a:lnTo>
                  <a:pt x="3200" y="4320"/>
                </a:lnTo>
                <a:lnTo>
                  <a:pt x="3219" y="4317"/>
                </a:lnTo>
                <a:lnTo>
                  <a:pt x="3236" y="4311"/>
                </a:lnTo>
                <a:lnTo>
                  <a:pt x="3251" y="4305"/>
                </a:lnTo>
                <a:lnTo>
                  <a:pt x="3265" y="4296"/>
                </a:lnTo>
                <a:lnTo>
                  <a:pt x="3279" y="4286"/>
                </a:lnTo>
                <a:lnTo>
                  <a:pt x="3409" y="4168"/>
                </a:lnTo>
                <a:lnTo>
                  <a:pt x="3426" y="4156"/>
                </a:lnTo>
                <a:lnTo>
                  <a:pt x="3441" y="4144"/>
                </a:lnTo>
                <a:lnTo>
                  <a:pt x="3459" y="4135"/>
                </a:lnTo>
                <a:lnTo>
                  <a:pt x="3476" y="4127"/>
                </a:lnTo>
                <a:lnTo>
                  <a:pt x="3495" y="4122"/>
                </a:lnTo>
                <a:lnTo>
                  <a:pt x="3512" y="4118"/>
                </a:lnTo>
                <a:lnTo>
                  <a:pt x="3529" y="4115"/>
                </a:lnTo>
                <a:lnTo>
                  <a:pt x="3548" y="4115"/>
                </a:lnTo>
                <a:lnTo>
                  <a:pt x="3566" y="4115"/>
                </a:lnTo>
                <a:lnTo>
                  <a:pt x="3585" y="4116"/>
                </a:lnTo>
                <a:lnTo>
                  <a:pt x="3602" y="4120"/>
                </a:lnTo>
                <a:lnTo>
                  <a:pt x="3621" y="4123"/>
                </a:lnTo>
                <a:lnTo>
                  <a:pt x="3638" y="4130"/>
                </a:lnTo>
                <a:lnTo>
                  <a:pt x="3656" y="4137"/>
                </a:lnTo>
                <a:lnTo>
                  <a:pt x="3690" y="4153"/>
                </a:lnTo>
                <a:lnTo>
                  <a:pt x="3915" y="3947"/>
                </a:lnTo>
                <a:lnTo>
                  <a:pt x="3928" y="3935"/>
                </a:lnTo>
                <a:lnTo>
                  <a:pt x="3942" y="3925"/>
                </a:lnTo>
                <a:lnTo>
                  <a:pt x="3958" y="3918"/>
                </a:lnTo>
                <a:lnTo>
                  <a:pt x="3973" y="3911"/>
                </a:lnTo>
                <a:lnTo>
                  <a:pt x="3989" y="3906"/>
                </a:lnTo>
                <a:lnTo>
                  <a:pt x="4004" y="3901"/>
                </a:lnTo>
                <a:lnTo>
                  <a:pt x="4020" y="3899"/>
                </a:lnTo>
                <a:lnTo>
                  <a:pt x="4035" y="3897"/>
                </a:lnTo>
                <a:lnTo>
                  <a:pt x="4065" y="3897"/>
                </a:lnTo>
                <a:lnTo>
                  <a:pt x="4091" y="3899"/>
                </a:lnTo>
                <a:lnTo>
                  <a:pt x="4115" y="3904"/>
                </a:lnTo>
                <a:lnTo>
                  <a:pt x="4134" y="3911"/>
                </a:lnTo>
                <a:lnTo>
                  <a:pt x="4403" y="3659"/>
                </a:lnTo>
                <a:lnTo>
                  <a:pt x="4398" y="3638"/>
                </a:lnTo>
                <a:lnTo>
                  <a:pt x="4395" y="3614"/>
                </a:lnTo>
                <a:lnTo>
                  <a:pt x="4395" y="3588"/>
                </a:lnTo>
                <a:lnTo>
                  <a:pt x="4398" y="3559"/>
                </a:lnTo>
                <a:lnTo>
                  <a:pt x="4401" y="3545"/>
                </a:lnTo>
                <a:lnTo>
                  <a:pt x="4405" y="3531"/>
                </a:lnTo>
                <a:lnTo>
                  <a:pt x="4410" y="3517"/>
                </a:lnTo>
                <a:lnTo>
                  <a:pt x="4417" y="3502"/>
                </a:lnTo>
                <a:lnTo>
                  <a:pt x="4424" y="3488"/>
                </a:lnTo>
                <a:lnTo>
                  <a:pt x="4433" y="3476"/>
                </a:lnTo>
                <a:lnTo>
                  <a:pt x="4443" y="3462"/>
                </a:lnTo>
                <a:lnTo>
                  <a:pt x="4455" y="3450"/>
                </a:lnTo>
                <a:lnTo>
                  <a:pt x="4704" y="3217"/>
                </a:lnTo>
                <a:lnTo>
                  <a:pt x="4716" y="3203"/>
                </a:lnTo>
                <a:lnTo>
                  <a:pt x="4724" y="3187"/>
                </a:lnTo>
                <a:lnTo>
                  <a:pt x="4731" y="3172"/>
                </a:lnTo>
                <a:lnTo>
                  <a:pt x="4735" y="3155"/>
                </a:lnTo>
                <a:lnTo>
                  <a:pt x="4736" y="3137"/>
                </a:lnTo>
                <a:lnTo>
                  <a:pt x="4733" y="3120"/>
                </a:lnTo>
                <a:lnTo>
                  <a:pt x="4728" y="3106"/>
                </a:lnTo>
                <a:lnTo>
                  <a:pt x="4723" y="3099"/>
                </a:lnTo>
                <a:lnTo>
                  <a:pt x="4717" y="3092"/>
                </a:lnTo>
                <a:lnTo>
                  <a:pt x="3635" y="1977"/>
                </a:lnTo>
                <a:lnTo>
                  <a:pt x="2740" y="2317"/>
                </a:lnTo>
                <a:lnTo>
                  <a:pt x="2716" y="2326"/>
                </a:lnTo>
                <a:lnTo>
                  <a:pt x="2692" y="2334"/>
                </a:lnTo>
                <a:lnTo>
                  <a:pt x="2668" y="2340"/>
                </a:lnTo>
                <a:lnTo>
                  <a:pt x="2645" y="2345"/>
                </a:lnTo>
                <a:lnTo>
                  <a:pt x="2621" y="2347"/>
                </a:lnTo>
                <a:lnTo>
                  <a:pt x="2599" y="2348"/>
                </a:lnTo>
                <a:lnTo>
                  <a:pt x="2576" y="2350"/>
                </a:lnTo>
                <a:lnTo>
                  <a:pt x="2556" y="2348"/>
                </a:lnTo>
                <a:lnTo>
                  <a:pt x="2533" y="2347"/>
                </a:lnTo>
                <a:lnTo>
                  <a:pt x="2512" y="2343"/>
                </a:lnTo>
                <a:lnTo>
                  <a:pt x="2492" y="2338"/>
                </a:lnTo>
                <a:lnTo>
                  <a:pt x="2473" y="2333"/>
                </a:lnTo>
                <a:lnTo>
                  <a:pt x="2452" y="2326"/>
                </a:lnTo>
                <a:lnTo>
                  <a:pt x="2431" y="2319"/>
                </a:lnTo>
                <a:lnTo>
                  <a:pt x="2393" y="2300"/>
                </a:lnTo>
                <a:lnTo>
                  <a:pt x="2171" y="2184"/>
                </a:lnTo>
                <a:lnTo>
                  <a:pt x="2858" y="1454"/>
                </a:lnTo>
                <a:lnTo>
                  <a:pt x="1618" y="1071"/>
                </a:lnTo>
                <a:lnTo>
                  <a:pt x="1744" y="820"/>
                </a:lnTo>
                <a:lnTo>
                  <a:pt x="2934" y="1188"/>
                </a:lnTo>
                <a:lnTo>
                  <a:pt x="3036" y="1088"/>
                </a:lnTo>
                <a:lnTo>
                  <a:pt x="3074" y="1053"/>
                </a:lnTo>
                <a:lnTo>
                  <a:pt x="3110" y="1022"/>
                </a:lnTo>
                <a:lnTo>
                  <a:pt x="3131" y="1008"/>
                </a:lnTo>
                <a:lnTo>
                  <a:pt x="3150" y="995"/>
                </a:lnTo>
                <a:lnTo>
                  <a:pt x="3170" y="982"/>
                </a:lnTo>
                <a:lnTo>
                  <a:pt x="3193" y="970"/>
                </a:lnTo>
                <a:lnTo>
                  <a:pt x="3213" y="962"/>
                </a:lnTo>
                <a:lnTo>
                  <a:pt x="3238" y="953"/>
                </a:lnTo>
                <a:lnTo>
                  <a:pt x="3262" y="944"/>
                </a:lnTo>
                <a:lnTo>
                  <a:pt x="3288" y="939"/>
                </a:lnTo>
                <a:lnTo>
                  <a:pt x="3314" y="934"/>
                </a:lnTo>
                <a:lnTo>
                  <a:pt x="3341" y="931"/>
                </a:lnTo>
                <a:lnTo>
                  <a:pt x="3372" y="927"/>
                </a:lnTo>
                <a:lnTo>
                  <a:pt x="3403" y="927"/>
                </a:lnTo>
                <a:lnTo>
                  <a:pt x="4533" y="927"/>
                </a:lnTo>
                <a:lnTo>
                  <a:pt x="4951" y="734"/>
                </a:lnTo>
                <a:lnTo>
                  <a:pt x="5073" y="981"/>
                </a:lnTo>
                <a:lnTo>
                  <a:pt x="4590" y="1203"/>
                </a:lnTo>
                <a:lnTo>
                  <a:pt x="3403" y="1203"/>
                </a:lnTo>
                <a:lnTo>
                  <a:pt x="3386" y="1203"/>
                </a:lnTo>
                <a:lnTo>
                  <a:pt x="3371" y="1207"/>
                </a:lnTo>
                <a:lnTo>
                  <a:pt x="3355" y="1210"/>
                </a:lnTo>
                <a:lnTo>
                  <a:pt x="3338" y="1214"/>
                </a:lnTo>
                <a:lnTo>
                  <a:pt x="3322" y="1221"/>
                </a:lnTo>
                <a:lnTo>
                  <a:pt x="3305" y="1228"/>
                </a:lnTo>
                <a:lnTo>
                  <a:pt x="3274" y="1245"/>
                </a:lnTo>
                <a:lnTo>
                  <a:pt x="3243" y="1266"/>
                </a:lnTo>
                <a:lnTo>
                  <a:pt x="3212" y="1290"/>
                </a:lnTo>
                <a:lnTo>
                  <a:pt x="3184" y="1316"/>
                </a:lnTo>
                <a:lnTo>
                  <a:pt x="3156" y="1343"/>
                </a:lnTo>
                <a:lnTo>
                  <a:pt x="2397" y="2146"/>
                </a:lnTo>
                <a:lnTo>
                  <a:pt x="2442" y="2169"/>
                </a:lnTo>
                <a:lnTo>
                  <a:pt x="2469" y="2182"/>
                </a:lnTo>
                <a:lnTo>
                  <a:pt x="2495" y="2193"/>
                </a:lnTo>
                <a:lnTo>
                  <a:pt x="2519" y="2201"/>
                </a:lnTo>
                <a:lnTo>
                  <a:pt x="2545" y="2208"/>
                </a:lnTo>
                <a:lnTo>
                  <a:pt x="2573" y="2210"/>
                </a:lnTo>
                <a:lnTo>
                  <a:pt x="2600" y="2210"/>
                </a:lnTo>
                <a:lnTo>
                  <a:pt x="2628" y="2207"/>
                </a:lnTo>
                <a:lnTo>
                  <a:pt x="2659" y="2200"/>
                </a:lnTo>
                <a:lnTo>
                  <a:pt x="2692" y="2189"/>
                </a:lnTo>
                <a:lnTo>
                  <a:pt x="3671" y="1816"/>
                </a:lnTo>
                <a:lnTo>
                  <a:pt x="3996" y="2151"/>
                </a:lnTo>
                <a:lnTo>
                  <a:pt x="4075" y="2160"/>
                </a:lnTo>
                <a:lnTo>
                  <a:pt x="4155" y="2167"/>
                </a:lnTo>
                <a:lnTo>
                  <a:pt x="4232" y="2169"/>
                </a:lnTo>
                <a:lnTo>
                  <a:pt x="4312" y="2169"/>
                </a:lnTo>
                <a:lnTo>
                  <a:pt x="4391" y="2165"/>
                </a:lnTo>
                <a:lnTo>
                  <a:pt x="4471" y="2160"/>
                </a:lnTo>
                <a:lnTo>
                  <a:pt x="4550" y="2150"/>
                </a:lnTo>
                <a:lnTo>
                  <a:pt x="4628" y="2138"/>
                </a:lnTo>
                <a:lnTo>
                  <a:pt x="4652" y="2274"/>
                </a:lnTo>
                <a:lnTo>
                  <a:pt x="4590" y="2284"/>
                </a:lnTo>
                <a:lnTo>
                  <a:pt x="4526" y="2293"/>
                </a:lnTo>
                <a:lnTo>
                  <a:pt x="4462" y="2298"/>
                </a:lnTo>
                <a:lnTo>
                  <a:pt x="4400" y="2303"/>
                </a:lnTo>
                <a:lnTo>
                  <a:pt x="4336" y="2307"/>
                </a:lnTo>
                <a:lnTo>
                  <a:pt x="4272" y="2307"/>
                </a:lnTo>
                <a:lnTo>
                  <a:pt x="4208" y="2307"/>
                </a:lnTo>
                <a:lnTo>
                  <a:pt x="4144" y="2303"/>
                </a:lnTo>
                <a:lnTo>
                  <a:pt x="4983" y="3167"/>
                </a:lnTo>
                <a:close/>
                <a:moveTo>
                  <a:pt x="1623" y="4503"/>
                </a:moveTo>
                <a:lnTo>
                  <a:pt x="1324" y="4142"/>
                </a:lnTo>
                <a:lnTo>
                  <a:pt x="1214" y="4142"/>
                </a:lnTo>
                <a:lnTo>
                  <a:pt x="1190" y="4141"/>
                </a:lnTo>
                <a:lnTo>
                  <a:pt x="1167" y="4139"/>
                </a:lnTo>
                <a:lnTo>
                  <a:pt x="1143" y="4134"/>
                </a:lnTo>
                <a:lnTo>
                  <a:pt x="1121" y="4128"/>
                </a:lnTo>
                <a:lnTo>
                  <a:pt x="1100" y="4122"/>
                </a:lnTo>
                <a:lnTo>
                  <a:pt x="1077" y="4111"/>
                </a:lnTo>
                <a:lnTo>
                  <a:pt x="1057" y="4101"/>
                </a:lnTo>
                <a:lnTo>
                  <a:pt x="1038" y="4090"/>
                </a:lnTo>
                <a:lnTo>
                  <a:pt x="1019" y="4077"/>
                </a:lnTo>
                <a:lnTo>
                  <a:pt x="1000" y="4063"/>
                </a:lnTo>
                <a:lnTo>
                  <a:pt x="983" y="4047"/>
                </a:lnTo>
                <a:lnTo>
                  <a:pt x="967" y="4030"/>
                </a:lnTo>
                <a:lnTo>
                  <a:pt x="953" y="4013"/>
                </a:lnTo>
                <a:lnTo>
                  <a:pt x="939" y="3995"/>
                </a:lnTo>
                <a:lnTo>
                  <a:pt x="927" y="3975"/>
                </a:lnTo>
                <a:lnTo>
                  <a:pt x="917" y="3956"/>
                </a:lnTo>
                <a:lnTo>
                  <a:pt x="907" y="3935"/>
                </a:lnTo>
                <a:lnTo>
                  <a:pt x="900" y="3913"/>
                </a:lnTo>
                <a:lnTo>
                  <a:pt x="893" y="3892"/>
                </a:lnTo>
                <a:lnTo>
                  <a:pt x="888" y="3869"/>
                </a:lnTo>
                <a:lnTo>
                  <a:pt x="886" y="3845"/>
                </a:lnTo>
                <a:lnTo>
                  <a:pt x="884" y="3823"/>
                </a:lnTo>
                <a:lnTo>
                  <a:pt x="886" y="3799"/>
                </a:lnTo>
                <a:lnTo>
                  <a:pt x="889" y="3774"/>
                </a:lnTo>
                <a:lnTo>
                  <a:pt x="894" y="3750"/>
                </a:lnTo>
                <a:lnTo>
                  <a:pt x="901" y="3726"/>
                </a:lnTo>
                <a:lnTo>
                  <a:pt x="912" y="3702"/>
                </a:lnTo>
                <a:lnTo>
                  <a:pt x="924" y="3678"/>
                </a:lnTo>
                <a:lnTo>
                  <a:pt x="938" y="3654"/>
                </a:lnTo>
                <a:lnTo>
                  <a:pt x="955" y="3629"/>
                </a:lnTo>
                <a:lnTo>
                  <a:pt x="974" y="3605"/>
                </a:lnTo>
                <a:lnTo>
                  <a:pt x="996" y="3583"/>
                </a:lnTo>
                <a:lnTo>
                  <a:pt x="1088" y="3686"/>
                </a:lnTo>
                <a:lnTo>
                  <a:pt x="1076" y="3700"/>
                </a:lnTo>
                <a:lnTo>
                  <a:pt x="1065" y="3714"/>
                </a:lnTo>
                <a:lnTo>
                  <a:pt x="1057" y="3728"/>
                </a:lnTo>
                <a:lnTo>
                  <a:pt x="1048" y="3742"/>
                </a:lnTo>
                <a:lnTo>
                  <a:pt x="1041" y="3755"/>
                </a:lnTo>
                <a:lnTo>
                  <a:pt x="1036" y="3769"/>
                </a:lnTo>
                <a:lnTo>
                  <a:pt x="1033" y="3783"/>
                </a:lnTo>
                <a:lnTo>
                  <a:pt x="1029" y="3797"/>
                </a:lnTo>
                <a:lnTo>
                  <a:pt x="1027" y="3811"/>
                </a:lnTo>
                <a:lnTo>
                  <a:pt x="1026" y="3823"/>
                </a:lnTo>
                <a:lnTo>
                  <a:pt x="1026" y="3837"/>
                </a:lnTo>
                <a:lnTo>
                  <a:pt x="1027" y="3850"/>
                </a:lnTo>
                <a:lnTo>
                  <a:pt x="1033" y="3875"/>
                </a:lnTo>
                <a:lnTo>
                  <a:pt x="1041" y="3899"/>
                </a:lnTo>
                <a:lnTo>
                  <a:pt x="1055" y="3921"/>
                </a:lnTo>
                <a:lnTo>
                  <a:pt x="1071" y="3942"/>
                </a:lnTo>
                <a:lnTo>
                  <a:pt x="1090" y="3959"/>
                </a:lnTo>
                <a:lnTo>
                  <a:pt x="1110" y="3975"/>
                </a:lnTo>
                <a:lnTo>
                  <a:pt x="1133" y="3987"/>
                </a:lnTo>
                <a:lnTo>
                  <a:pt x="1159" y="3995"/>
                </a:lnTo>
                <a:lnTo>
                  <a:pt x="1185" y="4002"/>
                </a:lnTo>
                <a:lnTo>
                  <a:pt x="1214" y="4004"/>
                </a:lnTo>
                <a:lnTo>
                  <a:pt x="1371" y="4004"/>
                </a:lnTo>
                <a:lnTo>
                  <a:pt x="1516" y="4166"/>
                </a:lnTo>
                <a:lnTo>
                  <a:pt x="1715" y="4401"/>
                </a:lnTo>
                <a:lnTo>
                  <a:pt x="1623" y="4503"/>
                </a:lnTo>
                <a:close/>
                <a:moveTo>
                  <a:pt x="5039" y="2830"/>
                </a:moveTo>
                <a:lnTo>
                  <a:pt x="5835" y="2504"/>
                </a:lnTo>
                <a:lnTo>
                  <a:pt x="5959" y="2752"/>
                </a:lnTo>
                <a:lnTo>
                  <a:pt x="5248" y="3044"/>
                </a:lnTo>
                <a:lnTo>
                  <a:pt x="5039" y="2830"/>
                </a:lnTo>
                <a:close/>
                <a:moveTo>
                  <a:pt x="6736" y="173"/>
                </a:moveTo>
                <a:lnTo>
                  <a:pt x="6736" y="2911"/>
                </a:lnTo>
                <a:lnTo>
                  <a:pt x="6398" y="3075"/>
                </a:lnTo>
                <a:lnTo>
                  <a:pt x="5199" y="615"/>
                </a:lnTo>
                <a:lnTo>
                  <a:pt x="6420" y="26"/>
                </a:lnTo>
                <a:lnTo>
                  <a:pt x="6437" y="19"/>
                </a:lnTo>
                <a:lnTo>
                  <a:pt x="6455" y="12"/>
                </a:lnTo>
                <a:lnTo>
                  <a:pt x="6470" y="7"/>
                </a:lnTo>
                <a:lnTo>
                  <a:pt x="6487" y="3"/>
                </a:lnTo>
                <a:lnTo>
                  <a:pt x="6503" y="2"/>
                </a:lnTo>
                <a:lnTo>
                  <a:pt x="6518" y="0"/>
                </a:lnTo>
                <a:lnTo>
                  <a:pt x="6548" y="0"/>
                </a:lnTo>
                <a:lnTo>
                  <a:pt x="6575" y="3"/>
                </a:lnTo>
                <a:lnTo>
                  <a:pt x="6601" y="12"/>
                </a:lnTo>
                <a:lnTo>
                  <a:pt x="6625" y="21"/>
                </a:lnTo>
                <a:lnTo>
                  <a:pt x="6648" y="35"/>
                </a:lnTo>
                <a:lnTo>
                  <a:pt x="6667" y="48"/>
                </a:lnTo>
                <a:lnTo>
                  <a:pt x="6684" y="66"/>
                </a:lnTo>
                <a:lnTo>
                  <a:pt x="6700" y="83"/>
                </a:lnTo>
                <a:lnTo>
                  <a:pt x="6712" y="102"/>
                </a:lnTo>
                <a:lnTo>
                  <a:pt x="6722" y="119"/>
                </a:lnTo>
                <a:lnTo>
                  <a:pt x="6729" y="138"/>
                </a:lnTo>
                <a:lnTo>
                  <a:pt x="6734" y="155"/>
                </a:lnTo>
                <a:lnTo>
                  <a:pt x="6736" y="173"/>
                </a:lnTo>
                <a:close/>
              </a:path>
            </a:pathLst>
          </a:custGeom>
          <a:solidFill>
            <a:srgbClr val="1C2851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sp>
        <p:nvSpPr>
          <p:cNvPr id="94" name="Freeform 46">
            <a:extLst>
              <a:ext uri="{FF2B5EF4-FFF2-40B4-BE49-F238E27FC236}">
                <a16:creationId xmlns:a16="http://schemas.microsoft.com/office/drawing/2014/main" id="{19C2973B-C2BF-BA42-AD59-674431734B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47129" y="4688859"/>
            <a:ext cx="560370" cy="594371"/>
          </a:xfrm>
          <a:custGeom>
            <a:avLst/>
            <a:gdLst>
              <a:gd name="T0" fmla="*/ 2147483647 w 4760"/>
              <a:gd name="T1" fmla="*/ 2147483647 h 4763"/>
              <a:gd name="T2" fmla="*/ 2147483647 w 4760"/>
              <a:gd name="T3" fmla="*/ 2147483647 h 4763"/>
              <a:gd name="T4" fmla="*/ 2147483647 w 4760"/>
              <a:gd name="T5" fmla="*/ 2147483647 h 4763"/>
              <a:gd name="T6" fmla="*/ 2147483647 w 4760"/>
              <a:gd name="T7" fmla="*/ 2147483647 h 4763"/>
              <a:gd name="T8" fmla="*/ 2147483647 w 4760"/>
              <a:gd name="T9" fmla="*/ 2147483647 h 4763"/>
              <a:gd name="T10" fmla="*/ 2147483647 w 4760"/>
              <a:gd name="T11" fmla="*/ 2147483647 h 4763"/>
              <a:gd name="T12" fmla="*/ 2147483647 w 4760"/>
              <a:gd name="T13" fmla="*/ 2147483647 h 4763"/>
              <a:gd name="T14" fmla="*/ 2147483647 w 4760"/>
              <a:gd name="T15" fmla="*/ 2147483647 h 4763"/>
              <a:gd name="T16" fmla="*/ 2147483647 w 4760"/>
              <a:gd name="T17" fmla="*/ 2147483647 h 4763"/>
              <a:gd name="T18" fmla="*/ 2147483647 w 4760"/>
              <a:gd name="T19" fmla="*/ 2147483647 h 4763"/>
              <a:gd name="T20" fmla="*/ 2147483647 w 4760"/>
              <a:gd name="T21" fmla="*/ 2147483647 h 4763"/>
              <a:gd name="T22" fmla="*/ 2147483647 w 4760"/>
              <a:gd name="T23" fmla="*/ 2147483647 h 4763"/>
              <a:gd name="T24" fmla="*/ 2147483647 w 4760"/>
              <a:gd name="T25" fmla="*/ 2147483647 h 4763"/>
              <a:gd name="T26" fmla="*/ 2147483647 w 4760"/>
              <a:gd name="T27" fmla="*/ 2147483647 h 4763"/>
              <a:gd name="T28" fmla="*/ 2147483647 w 4760"/>
              <a:gd name="T29" fmla="*/ 2147483647 h 4763"/>
              <a:gd name="T30" fmla="*/ 2147483647 w 4760"/>
              <a:gd name="T31" fmla="*/ 2147483647 h 4763"/>
              <a:gd name="T32" fmla="*/ 2147483647 w 4760"/>
              <a:gd name="T33" fmla="*/ 2147483647 h 4763"/>
              <a:gd name="T34" fmla="*/ 2147483647 w 4760"/>
              <a:gd name="T35" fmla="*/ 2147483647 h 4763"/>
              <a:gd name="T36" fmla="*/ 2147483647 w 4760"/>
              <a:gd name="T37" fmla="*/ 2147483647 h 4763"/>
              <a:gd name="T38" fmla="*/ 2147483647 w 4760"/>
              <a:gd name="T39" fmla="*/ 2147483647 h 4763"/>
              <a:gd name="T40" fmla="*/ 2147483647 w 4760"/>
              <a:gd name="T41" fmla="*/ 2147483647 h 4763"/>
              <a:gd name="T42" fmla="*/ 2147483647 w 4760"/>
              <a:gd name="T43" fmla="*/ 2147483647 h 4763"/>
              <a:gd name="T44" fmla="*/ 2147483647 w 4760"/>
              <a:gd name="T45" fmla="*/ 2147483647 h 4763"/>
              <a:gd name="T46" fmla="*/ 2147483647 w 4760"/>
              <a:gd name="T47" fmla="*/ 2147483647 h 4763"/>
              <a:gd name="T48" fmla="*/ 2147483647 w 4760"/>
              <a:gd name="T49" fmla="*/ 2147483647 h 4763"/>
              <a:gd name="T50" fmla="*/ 2147483647 w 4760"/>
              <a:gd name="T51" fmla="*/ 2147483647 h 4763"/>
              <a:gd name="T52" fmla="*/ 2147483647 w 4760"/>
              <a:gd name="T53" fmla="*/ 2147483647 h 4763"/>
              <a:gd name="T54" fmla="*/ 2147483647 w 4760"/>
              <a:gd name="T55" fmla="*/ 2147483647 h 4763"/>
              <a:gd name="T56" fmla="*/ 2147483647 w 4760"/>
              <a:gd name="T57" fmla="*/ 2147483647 h 4763"/>
              <a:gd name="T58" fmla="*/ 2147483647 w 4760"/>
              <a:gd name="T59" fmla="*/ 2147483647 h 4763"/>
              <a:gd name="T60" fmla="*/ 2147483647 w 4760"/>
              <a:gd name="T61" fmla="*/ 2147483647 h 4763"/>
              <a:gd name="T62" fmla="*/ 2147483647 w 4760"/>
              <a:gd name="T63" fmla="*/ 2147483647 h 4763"/>
              <a:gd name="T64" fmla="*/ 2147483647 w 4760"/>
              <a:gd name="T65" fmla="*/ 2147483647 h 4763"/>
              <a:gd name="T66" fmla="*/ 2147483647 w 4760"/>
              <a:gd name="T67" fmla="*/ 2147483647 h 4763"/>
              <a:gd name="T68" fmla="*/ 2147483647 w 4760"/>
              <a:gd name="T69" fmla="*/ 2147483647 h 4763"/>
              <a:gd name="T70" fmla="*/ 2147483647 w 4760"/>
              <a:gd name="T71" fmla="*/ 2147483647 h 4763"/>
              <a:gd name="T72" fmla="*/ 2147483647 w 4760"/>
              <a:gd name="T73" fmla="*/ 2147483647 h 4763"/>
              <a:gd name="T74" fmla="*/ 2147483647 w 4760"/>
              <a:gd name="T75" fmla="*/ 2147483647 h 4763"/>
              <a:gd name="T76" fmla="*/ 2147483647 w 4760"/>
              <a:gd name="T77" fmla="*/ 2147483647 h 4763"/>
              <a:gd name="T78" fmla="*/ 2147483647 w 4760"/>
              <a:gd name="T79" fmla="*/ 2147483647 h 4763"/>
              <a:gd name="T80" fmla="*/ 2147483647 w 4760"/>
              <a:gd name="T81" fmla="*/ 2147483647 h 4763"/>
              <a:gd name="T82" fmla="*/ 2147483647 w 4760"/>
              <a:gd name="T83" fmla="*/ 2147483647 h 4763"/>
              <a:gd name="T84" fmla="*/ 2147483647 w 4760"/>
              <a:gd name="T85" fmla="*/ 2147483647 h 4763"/>
              <a:gd name="T86" fmla="*/ 2147483647 w 4760"/>
              <a:gd name="T87" fmla="*/ 2147483647 h 4763"/>
              <a:gd name="T88" fmla="*/ 2147483647 w 4760"/>
              <a:gd name="T89" fmla="*/ 2147483647 h 4763"/>
              <a:gd name="T90" fmla="*/ 2147483647 w 4760"/>
              <a:gd name="T91" fmla="*/ 2147483647 h 4763"/>
              <a:gd name="T92" fmla="*/ 2147483647 w 4760"/>
              <a:gd name="T93" fmla="*/ 2147483647 h 4763"/>
              <a:gd name="T94" fmla="*/ 2147483647 w 4760"/>
              <a:gd name="T95" fmla="*/ 2147483647 h 4763"/>
              <a:gd name="T96" fmla="*/ 2147483647 w 4760"/>
              <a:gd name="T97" fmla="*/ 2147483647 h 4763"/>
              <a:gd name="T98" fmla="*/ 2147483647 w 4760"/>
              <a:gd name="T99" fmla="*/ 2147483647 h 4763"/>
              <a:gd name="T100" fmla="*/ 2147483647 w 4760"/>
              <a:gd name="T101" fmla="*/ 2147483647 h 4763"/>
              <a:gd name="T102" fmla="*/ 2147483647 w 4760"/>
              <a:gd name="T103" fmla="*/ 2147483647 h 4763"/>
              <a:gd name="T104" fmla="*/ 2147483647 w 4760"/>
              <a:gd name="T105" fmla="*/ 2147483647 h 4763"/>
              <a:gd name="T106" fmla="*/ 2147483647 w 4760"/>
              <a:gd name="T107" fmla="*/ 2147483647 h 4763"/>
              <a:gd name="T108" fmla="*/ 2147483647 w 4760"/>
              <a:gd name="T109" fmla="*/ 2147483647 h 4763"/>
              <a:gd name="T110" fmla="*/ 2147483647 w 4760"/>
              <a:gd name="T111" fmla="*/ 2147483647 h 4763"/>
              <a:gd name="T112" fmla="*/ 2147483647 w 4760"/>
              <a:gd name="T113" fmla="*/ 2147483647 h 4763"/>
              <a:gd name="T114" fmla="*/ 2147483647 w 4760"/>
              <a:gd name="T115" fmla="*/ 2147483647 h 4763"/>
              <a:gd name="T116" fmla="*/ 2147483647 w 4760"/>
              <a:gd name="T117" fmla="*/ 2147483647 h 4763"/>
              <a:gd name="T118" fmla="*/ 2147483647 w 4760"/>
              <a:gd name="T119" fmla="*/ 2147483647 h 4763"/>
              <a:gd name="T120" fmla="*/ 2147483647 w 4760"/>
              <a:gd name="T121" fmla="*/ 2147483647 h 4763"/>
              <a:gd name="T122" fmla="*/ 2147483647 w 4760"/>
              <a:gd name="T123" fmla="*/ 2147483647 h 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760"/>
              <a:gd name="T187" fmla="*/ 0 h 4763"/>
              <a:gd name="T188" fmla="*/ 4760 w 4760"/>
              <a:gd name="T189" fmla="*/ 4763 h 476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760" h="4763">
                <a:moveTo>
                  <a:pt x="4475" y="765"/>
                </a:moveTo>
                <a:lnTo>
                  <a:pt x="4475" y="765"/>
                </a:lnTo>
                <a:lnTo>
                  <a:pt x="4460" y="767"/>
                </a:lnTo>
                <a:lnTo>
                  <a:pt x="4444" y="769"/>
                </a:lnTo>
                <a:lnTo>
                  <a:pt x="4429" y="771"/>
                </a:lnTo>
                <a:lnTo>
                  <a:pt x="4413" y="772"/>
                </a:lnTo>
                <a:lnTo>
                  <a:pt x="4382" y="771"/>
                </a:lnTo>
                <a:lnTo>
                  <a:pt x="4353" y="768"/>
                </a:lnTo>
                <a:lnTo>
                  <a:pt x="4323" y="762"/>
                </a:lnTo>
                <a:lnTo>
                  <a:pt x="4295" y="754"/>
                </a:lnTo>
                <a:lnTo>
                  <a:pt x="4266" y="743"/>
                </a:lnTo>
                <a:lnTo>
                  <a:pt x="4239" y="730"/>
                </a:lnTo>
                <a:lnTo>
                  <a:pt x="4211" y="716"/>
                </a:lnTo>
                <a:lnTo>
                  <a:pt x="4187" y="699"/>
                </a:lnTo>
                <a:lnTo>
                  <a:pt x="4162" y="682"/>
                </a:lnTo>
                <a:lnTo>
                  <a:pt x="4139" y="663"/>
                </a:lnTo>
                <a:lnTo>
                  <a:pt x="4116" y="641"/>
                </a:lnTo>
                <a:lnTo>
                  <a:pt x="4096" y="619"/>
                </a:lnTo>
                <a:lnTo>
                  <a:pt x="4077" y="595"/>
                </a:lnTo>
                <a:lnTo>
                  <a:pt x="4059" y="570"/>
                </a:lnTo>
                <a:lnTo>
                  <a:pt x="4044" y="545"/>
                </a:lnTo>
                <a:lnTo>
                  <a:pt x="4030" y="519"/>
                </a:lnTo>
                <a:lnTo>
                  <a:pt x="4018" y="492"/>
                </a:lnTo>
                <a:lnTo>
                  <a:pt x="4007" y="464"/>
                </a:lnTo>
                <a:lnTo>
                  <a:pt x="3999" y="437"/>
                </a:lnTo>
                <a:lnTo>
                  <a:pt x="3993" y="408"/>
                </a:lnTo>
                <a:lnTo>
                  <a:pt x="3989" y="381"/>
                </a:lnTo>
                <a:lnTo>
                  <a:pt x="3987" y="353"/>
                </a:lnTo>
                <a:lnTo>
                  <a:pt x="3988" y="325"/>
                </a:lnTo>
                <a:lnTo>
                  <a:pt x="3992" y="298"/>
                </a:lnTo>
                <a:lnTo>
                  <a:pt x="3998" y="271"/>
                </a:lnTo>
                <a:lnTo>
                  <a:pt x="4006" y="245"/>
                </a:lnTo>
                <a:lnTo>
                  <a:pt x="4012" y="232"/>
                </a:lnTo>
                <a:lnTo>
                  <a:pt x="4018" y="218"/>
                </a:lnTo>
                <a:lnTo>
                  <a:pt x="4024" y="207"/>
                </a:lnTo>
                <a:lnTo>
                  <a:pt x="4032" y="194"/>
                </a:lnTo>
                <a:lnTo>
                  <a:pt x="4040" y="182"/>
                </a:lnTo>
                <a:lnTo>
                  <a:pt x="4049" y="171"/>
                </a:lnTo>
                <a:lnTo>
                  <a:pt x="4059" y="159"/>
                </a:lnTo>
                <a:lnTo>
                  <a:pt x="4070" y="148"/>
                </a:lnTo>
                <a:lnTo>
                  <a:pt x="4089" y="129"/>
                </a:lnTo>
                <a:lnTo>
                  <a:pt x="4112" y="114"/>
                </a:lnTo>
                <a:lnTo>
                  <a:pt x="4134" y="101"/>
                </a:lnTo>
                <a:lnTo>
                  <a:pt x="4159" y="89"/>
                </a:lnTo>
                <a:lnTo>
                  <a:pt x="4184" y="81"/>
                </a:lnTo>
                <a:lnTo>
                  <a:pt x="4210" y="74"/>
                </a:lnTo>
                <a:lnTo>
                  <a:pt x="4238" y="70"/>
                </a:lnTo>
                <a:lnTo>
                  <a:pt x="4265" y="68"/>
                </a:lnTo>
                <a:lnTo>
                  <a:pt x="4293" y="68"/>
                </a:lnTo>
                <a:lnTo>
                  <a:pt x="4322" y="71"/>
                </a:lnTo>
                <a:lnTo>
                  <a:pt x="4350" y="76"/>
                </a:lnTo>
                <a:lnTo>
                  <a:pt x="4380" y="83"/>
                </a:lnTo>
                <a:lnTo>
                  <a:pt x="4409" y="93"/>
                </a:lnTo>
                <a:lnTo>
                  <a:pt x="4436" y="104"/>
                </a:lnTo>
                <a:lnTo>
                  <a:pt x="4464" y="119"/>
                </a:lnTo>
                <a:lnTo>
                  <a:pt x="4492" y="135"/>
                </a:lnTo>
                <a:lnTo>
                  <a:pt x="4439" y="214"/>
                </a:lnTo>
                <a:lnTo>
                  <a:pt x="4413" y="198"/>
                </a:lnTo>
                <a:lnTo>
                  <a:pt x="4388" y="185"/>
                </a:lnTo>
                <a:lnTo>
                  <a:pt x="4363" y="176"/>
                </a:lnTo>
                <a:lnTo>
                  <a:pt x="4338" y="167"/>
                </a:lnTo>
                <a:lnTo>
                  <a:pt x="4315" y="163"/>
                </a:lnTo>
                <a:lnTo>
                  <a:pt x="4292" y="160"/>
                </a:lnTo>
                <a:lnTo>
                  <a:pt x="4271" y="159"/>
                </a:lnTo>
                <a:lnTo>
                  <a:pt x="4249" y="161"/>
                </a:lnTo>
                <a:lnTo>
                  <a:pt x="4229" y="165"/>
                </a:lnTo>
                <a:lnTo>
                  <a:pt x="4210" y="171"/>
                </a:lnTo>
                <a:lnTo>
                  <a:pt x="4191" y="178"/>
                </a:lnTo>
                <a:lnTo>
                  <a:pt x="4175" y="188"/>
                </a:lnTo>
                <a:lnTo>
                  <a:pt x="4159" y="198"/>
                </a:lnTo>
                <a:lnTo>
                  <a:pt x="4145" y="210"/>
                </a:lnTo>
                <a:lnTo>
                  <a:pt x="4132" y="224"/>
                </a:lnTo>
                <a:lnTo>
                  <a:pt x="4120" y="240"/>
                </a:lnTo>
                <a:lnTo>
                  <a:pt x="4109" y="255"/>
                </a:lnTo>
                <a:lnTo>
                  <a:pt x="4101" y="273"/>
                </a:lnTo>
                <a:lnTo>
                  <a:pt x="4094" y="292"/>
                </a:lnTo>
                <a:lnTo>
                  <a:pt x="4089" y="311"/>
                </a:lnTo>
                <a:lnTo>
                  <a:pt x="4086" y="331"/>
                </a:lnTo>
                <a:lnTo>
                  <a:pt x="4084" y="353"/>
                </a:lnTo>
                <a:lnTo>
                  <a:pt x="4084" y="374"/>
                </a:lnTo>
                <a:lnTo>
                  <a:pt x="4087" y="395"/>
                </a:lnTo>
                <a:lnTo>
                  <a:pt x="4090" y="418"/>
                </a:lnTo>
                <a:lnTo>
                  <a:pt x="4097" y="441"/>
                </a:lnTo>
                <a:lnTo>
                  <a:pt x="4106" y="463"/>
                </a:lnTo>
                <a:lnTo>
                  <a:pt x="4116" y="486"/>
                </a:lnTo>
                <a:lnTo>
                  <a:pt x="4130" y="509"/>
                </a:lnTo>
                <a:lnTo>
                  <a:pt x="4146" y="532"/>
                </a:lnTo>
                <a:lnTo>
                  <a:pt x="4164" y="555"/>
                </a:lnTo>
                <a:lnTo>
                  <a:pt x="4184" y="576"/>
                </a:lnTo>
                <a:lnTo>
                  <a:pt x="4201" y="591"/>
                </a:lnTo>
                <a:lnTo>
                  <a:pt x="4217" y="606"/>
                </a:lnTo>
                <a:lnTo>
                  <a:pt x="4234" y="619"/>
                </a:lnTo>
                <a:lnTo>
                  <a:pt x="4252" y="629"/>
                </a:lnTo>
                <a:lnTo>
                  <a:pt x="4270" y="640"/>
                </a:lnTo>
                <a:lnTo>
                  <a:pt x="4286" y="648"/>
                </a:lnTo>
                <a:lnTo>
                  <a:pt x="4304" y="657"/>
                </a:lnTo>
                <a:lnTo>
                  <a:pt x="4322" y="663"/>
                </a:lnTo>
                <a:lnTo>
                  <a:pt x="4340" y="667"/>
                </a:lnTo>
                <a:lnTo>
                  <a:pt x="4357" y="671"/>
                </a:lnTo>
                <a:lnTo>
                  <a:pt x="4374" y="674"/>
                </a:lnTo>
                <a:lnTo>
                  <a:pt x="4391" y="676"/>
                </a:lnTo>
                <a:lnTo>
                  <a:pt x="4407" y="676"/>
                </a:lnTo>
                <a:lnTo>
                  <a:pt x="4424" y="676"/>
                </a:lnTo>
                <a:lnTo>
                  <a:pt x="4439" y="674"/>
                </a:lnTo>
                <a:lnTo>
                  <a:pt x="4455" y="671"/>
                </a:lnTo>
                <a:lnTo>
                  <a:pt x="4475" y="765"/>
                </a:lnTo>
                <a:close/>
                <a:moveTo>
                  <a:pt x="2669" y="2745"/>
                </a:moveTo>
                <a:lnTo>
                  <a:pt x="2669" y="2745"/>
                </a:lnTo>
                <a:lnTo>
                  <a:pt x="2676" y="2780"/>
                </a:lnTo>
                <a:lnTo>
                  <a:pt x="2681" y="2814"/>
                </a:lnTo>
                <a:lnTo>
                  <a:pt x="2686" y="2849"/>
                </a:lnTo>
                <a:lnTo>
                  <a:pt x="2688" y="2884"/>
                </a:lnTo>
                <a:lnTo>
                  <a:pt x="2498" y="2884"/>
                </a:lnTo>
                <a:lnTo>
                  <a:pt x="2496" y="2857"/>
                </a:lnTo>
                <a:lnTo>
                  <a:pt x="2492" y="2831"/>
                </a:lnTo>
                <a:lnTo>
                  <a:pt x="2669" y="2745"/>
                </a:lnTo>
                <a:close/>
                <a:moveTo>
                  <a:pt x="2688" y="2979"/>
                </a:moveTo>
                <a:lnTo>
                  <a:pt x="2688" y="2979"/>
                </a:lnTo>
                <a:lnTo>
                  <a:pt x="2685" y="3020"/>
                </a:lnTo>
                <a:lnTo>
                  <a:pt x="2680" y="3060"/>
                </a:lnTo>
                <a:lnTo>
                  <a:pt x="2673" y="3101"/>
                </a:lnTo>
                <a:lnTo>
                  <a:pt x="2664" y="3139"/>
                </a:lnTo>
                <a:lnTo>
                  <a:pt x="2654" y="3178"/>
                </a:lnTo>
                <a:lnTo>
                  <a:pt x="2642" y="3215"/>
                </a:lnTo>
                <a:lnTo>
                  <a:pt x="2628" y="3251"/>
                </a:lnTo>
                <a:lnTo>
                  <a:pt x="2613" y="3287"/>
                </a:lnTo>
                <a:lnTo>
                  <a:pt x="2596" y="3323"/>
                </a:lnTo>
                <a:lnTo>
                  <a:pt x="2578" y="3357"/>
                </a:lnTo>
                <a:lnTo>
                  <a:pt x="2558" y="3390"/>
                </a:lnTo>
                <a:lnTo>
                  <a:pt x="2536" y="3422"/>
                </a:lnTo>
                <a:lnTo>
                  <a:pt x="2514" y="3453"/>
                </a:lnTo>
                <a:lnTo>
                  <a:pt x="2490" y="3483"/>
                </a:lnTo>
                <a:lnTo>
                  <a:pt x="2464" y="3511"/>
                </a:lnTo>
                <a:lnTo>
                  <a:pt x="2438" y="3540"/>
                </a:lnTo>
                <a:lnTo>
                  <a:pt x="2409" y="3566"/>
                </a:lnTo>
                <a:lnTo>
                  <a:pt x="2381" y="3591"/>
                </a:lnTo>
                <a:lnTo>
                  <a:pt x="2351" y="3616"/>
                </a:lnTo>
                <a:lnTo>
                  <a:pt x="2320" y="3638"/>
                </a:lnTo>
                <a:lnTo>
                  <a:pt x="2287" y="3660"/>
                </a:lnTo>
                <a:lnTo>
                  <a:pt x="2255" y="3679"/>
                </a:lnTo>
                <a:lnTo>
                  <a:pt x="2220" y="3698"/>
                </a:lnTo>
                <a:lnTo>
                  <a:pt x="2185" y="3714"/>
                </a:lnTo>
                <a:lnTo>
                  <a:pt x="2149" y="3730"/>
                </a:lnTo>
                <a:lnTo>
                  <a:pt x="2112" y="3743"/>
                </a:lnTo>
                <a:lnTo>
                  <a:pt x="2075" y="3755"/>
                </a:lnTo>
                <a:lnTo>
                  <a:pt x="2037" y="3766"/>
                </a:lnTo>
                <a:lnTo>
                  <a:pt x="1998" y="3774"/>
                </a:lnTo>
                <a:lnTo>
                  <a:pt x="1959" y="3781"/>
                </a:lnTo>
                <a:lnTo>
                  <a:pt x="1919" y="3786"/>
                </a:lnTo>
                <a:lnTo>
                  <a:pt x="1878" y="3789"/>
                </a:lnTo>
                <a:lnTo>
                  <a:pt x="1878" y="3599"/>
                </a:lnTo>
                <a:lnTo>
                  <a:pt x="1909" y="3596"/>
                </a:lnTo>
                <a:lnTo>
                  <a:pt x="1940" y="3592"/>
                </a:lnTo>
                <a:lnTo>
                  <a:pt x="1970" y="3586"/>
                </a:lnTo>
                <a:lnTo>
                  <a:pt x="1999" y="3579"/>
                </a:lnTo>
                <a:lnTo>
                  <a:pt x="2028" y="3571"/>
                </a:lnTo>
                <a:lnTo>
                  <a:pt x="2056" y="3561"/>
                </a:lnTo>
                <a:lnTo>
                  <a:pt x="2084" y="3551"/>
                </a:lnTo>
                <a:lnTo>
                  <a:pt x="2111" y="3539"/>
                </a:lnTo>
                <a:lnTo>
                  <a:pt x="2138" y="3526"/>
                </a:lnTo>
                <a:lnTo>
                  <a:pt x="2163" y="3511"/>
                </a:lnTo>
                <a:lnTo>
                  <a:pt x="2189" y="3497"/>
                </a:lnTo>
                <a:lnTo>
                  <a:pt x="2213" y="3481"/>
                </a:lnTo>
                <a:lnTo>
                  <a:pt x="2237" y="3463"/>
                </a:lnTo>
                <a:lnTo>
                  <a:pt x="2259" y="3445"/>
                </a:lnTo>
                <a:lnTo>
                  <a:pt x="2282" y="3426"/>
                </a:lnTo>
                <a:lnTo>
                  <a:pt x="2303" y="3406"/>
                </a:lnTo>
                <a:lnTo>
                  <a:pt x="2324" y="3384"/>
                </a:lnTo>
                <a:lnTo>
                  <a:pt x="2343" y="3362"/>
                </a:lnTo>
                <a:lnTo>
                  <a:pt x="2362" y="3339"/>
                </a:lnTo>
                <a:lnTo>
                  <a:pt x="2378" y="3315"/>
                </a:lnTo>
                <a:lnTo>
                  <a:pt x="2395" y="3291"/>
                </a:lnTo>
                <a:lnTo>
                  <a:pt x="2410" y="3266"/>
                </a:lnTo>
                <a:lnTo>
                  <a:pt x="2425" y="3239"/>
                </a:lnTo>
                <a:lnTo>
                  <a:pt x="2438" y="3213"/>
                </a:lnTo>
                <a:lnTo>
                  <a:pt x="2449" y="3186"/>
                </a:lnTo>
                <a:lnTo>
                  <a:pt x="2460" y="3159"/>
                </a:lnTo>
                <a:lnTo>
                  <a:pt x="2470" y="3130"/>
                </a:lnTo>
                <a:lnTo>
                  <a:pt x="2478" y="3101"/>
                </a:lnTo>
                <a:lnTo>
                  <a:pt x="2485" y="3071"/>
                </a:lnTo>
                <a:lnTo>
                  <a:pt x="2491" y="3041"/>
                </a:lnTo>
                <a:lnTo>
                  <a:pt x="2495" y="3010"/>
                </a:lnTo>
                <a:lnTo>
                  <a:pt x="2498" y="2979"/>
                </a:lnTo>
                <a:lnTo>
                  <a:pt x="2688" y="2979"/>
                </a:lnTo>
                <a:close/>
                <a:moveTo>
                  <a:pt x="1783" y="3789"/>
                </a:moveTo>
                <a:lnTo>
                  <a:pt x="1783" y="3789"/>
                </a:lnTo>
                <a:lnTo>
                  <a:pt x="1743" y="3786"/>
                </a:lnTo>
                <a:lnTo>
                  <a:pt x="1703" y="3781"/>
                </a:lnTo>
                <a:lnTo>
                  <a:pt x="1663" y="3774"/>
                </a:lnTo>
                <a:lnTo>
                  <a:pt x="1624" y="3766"/>
                </a:lnTo>
                <a:lnTo>
                  <a:pt x="1586" y="3755"/>
                </a:lnTo>
                <a:lnTo>
                  <a:pt x="1548" y="3743"/>
                </a:lnTo>
                <a:lnTo>
                  <a:pt x="1511" y="3729"/>
                </a:lnTo>
                <a:lnTo>
                  <a:pt x="1476" y="3713"/>
                </a:lnTo>
                <a:lnTo>
                  <a:pt x="1440" y="3697"/>
                </a:lnTo>
                <a:lnTo>
                  <a:pt x="1407" y="3679"/>
                </a:lnTo>
                <a:lnTo>
                  <a:pt x="1374" y="3659"/>
                </a:lnTo>
                <a:lnTo>
                  <a:pt x="1342" y="3637"/>
                </a:lnTo>
                <a:lnTo>
                  <a:pt x="1310" y="3615"/>
                </a:lnTo>
                <a:lnTo>
                  <a:pt x="1280" y="3590"/>
                </a:lnTo>
                <a:lnTo>
                  <a:pt x="1251" y="3565"/>
                </a:lnTo>
                <a:lnTo>
                  <a:pt x="1223" y="3539"/>
                </a:lnTo>
                <a:lnTo>
                  <a:pt x="1197" y="3510"/>
                </a:lnTo>
                <a:lnTo>
                  <a:pt x="1172" y="3482"/>
                </a:lnTo>
                <a:lnTo>
                  <a:pt x="1148" y="3452"/>
                </a:lnTo>
                <a:lnTo>
                  <a:pt x="1126" y="3420"/>
                </a:lnTo>
                <a:lnTo>
                  <a:pt x="1104" y="3388"/>
                </a:lnTo>
                <a:lnTo>
                  <a:pt x="1084" y="3355"/>
                </a:lnTo>
                <a:lnTo>
                  <a:pt x="1066" y="3321"/>
                </a:lnTo>
                <a:lnTo>
                  <a:pt x="1048" y="3286"/>
                </a:lnTo>
                <a:lnTo>
                  <a:pt x="1034" y="3250"/>
                </a:lnTo>
                <a:lnTo>
                  <a:pt x="1020" y="3213"/>
                </a:lnTo>
                <a:lnTo>
                  <a:pt x="1008" y="3177"/>
                </a:lnTo>
                <a:lnTo>
                  <a:pt x="997" y="3139"/>
                </a:lnTo>
                <a:lnTo>
                  <a:pt x="989" y="3099"/>
                </a:lnTo>
                <a:lnTo>
                  <a:pt x="982" y="3060"/>
                </a:lnTo>
                <a:lnTo>
                  <a:pt x="977" y="3020"/>
                </a:lnTo>
                <a:lnTo>
                  <a:pt x="974" y="2979"/>
                </a:lnTo>
                <a:lnTo>
                  <a:pt x="1165" y="2979"/>
                </a:lnTo>
                <a:lnTo>
                  <a:pt x="1167" y="3010"/>
                </a:lnTo>
                <a:lnTo>
                  <a:pt x="1172" y="3041"/>
                </a:lnTo>
                <a:lnTo>
                  <a:pt x="1177" y="3071"/>
                </a:lnTo>
                <a:lnTo>
                  <a:pt x="1184" y="3099"/>
                </a:lnTo>
                <a:lnTo>
                  <a:pt x="1192" y="3129"/>
                </a:lnTo>
                <a:lnTo>
                  <a:pt x="1202" y="3158"/>
                </a:lnTo>
                <a:lnTo>
                  <a:pt x="1212" y="3185"/>
                </a:lnTo>
                <a:lnTo>
                  <a:pt x="1224" y="3212"/>
                </a:lnTo>
                <a:lnTo>
                  <a:pt x="1237" y="3238"/>
                </a:lnTo>
                <a:lnTo>
                  <a:pt x="1251" y="3264"/>
                </a:lnTo>
                <a:lnTo>
                  <a:pt x="1267" y="3291"/>
                </a:lnTo>
                <a:lnTo>
                  <a:pt x="1282" y="3314"/>
                </a:lnTo>
                <a:lnTo>
                  <a:pt x="1300" y="3338"/>
                </a:lnTo>
                <a:lnTo>
                  <a:pt x="1318" y="3361"/>
                </a:lnTo>
                <a:lnTo>
                  <a:pt x="1338" y="3383"/>
                </a:lnTo>
                <a:lnTo>
                  <a:pt x="1358" y="3405"/>
                </a:lnTo>
                <a:lnTo>
                  <a:pt x="1378" y="3425"/>
                </a:lnTo>
                <a:lnTo>
                  <a:pt x="1401" y="3444"/>
                </a:lnTo>
                <a:lnTo>
                  <a:pt x="1424" y="3463"/>
                </a:lnTo>
                <a:lnTo>
                  <a:pt x="1447" y="3479"/>
                </a:lnTo>
                <a:lnTo>
                  <a:pt x="1472" y="3496"/>
                </a:lnTo>
                <a:lnTo>
                  <a:pt x="1497" y="3511"/>
                </a:lnTo>
                <a:lnTo>
                  <a:pt x="1523" y="3526"/>
                </a:lnTo>
                <a:lnTo>
                  <a:pt x="1549" y="3539"/>
                </a:lnTo>
                <a:lnTo>
                  <a:pt x="1577" y="3551"/>
                </a:lnTo>
                <a:lnTo>
                  <a:pt x="1605" y="3561"/>
                </a:lnTo>
                <a:lnTo>
                  <a:pt x="1634" y="3571"/>
                </a:lnTo>
                <a:lnTo>
                  <a:pt x="1662" y="3579"/>
                </a:lnTo>
                <a:lnTo>
                  <a:pt x="1692" y="3586"/>
                </a:lnTo>
                <a:lnTo>
                  <a:pt x="1722" y="3592"/>
                </a:lnTo>
                <a:lnTo>
                  <a:pt x="1752" y="3596"/>
                </a:lnTo>
                <a:lnTo>
                  <a:pt x="1783" y="3599"/>
                </a:lnTo>
                <a:lnTo>
                  <a:pt x="1783" y="3789"/>
                </a:lnTo>
                <a:close/>
                <a:moveTo>
                  <a:pt x="974" y="2884"/>
                </a:moveTo>
                <a:lnTo>
                  <a:pt x="974" y="2884"/>
                </a:lnTo>
                <a:lnTo>
                  <a:pt x="977" y="2844"/>
                </a:lnTo>
                <a:lnTo>
                  <a:pt x="982" y="2804"/>
                </a:lnTo>
                <a:lnTo>
                  <a:pt x="989" y="2763"/>
                </a:lnTo>
                <a:lnTo>
                  <a:pt x="997" y="2725"/>
                </a:lnTo>
                <a:lnTo>
                  <a:pt x="1008" y="2686"/>
                </a:lnTo>
                <a:lnTo>
                  <a:pt x="1020" y="2649"/>
                </a:lnTo>
                <a:lnTo>
                  <a:pt x="1034" y="2612"/>
                </a:lnTo>
                <a:lnTo>
                  <a:pt x="1050" y="2577"/>
                </a:lnTo>
                <a:lnTo>
                  <a:pt x="1066" y="2541"/>
                </a:lnTo>
                <a:lnTo>
                  <a:pt x="1085" y="2507"/>
                </a:lnTo>
                <a:lnTo>
                  <a:pt x="1104" y="2475"/>
                </a:lnTo>
                <a:lnTo>
                  <a:pt x="1126" y="2441"/>
                </a:lnTo>
                <a:lnTo>
                  <a:pt x="1149" y="2411"/>
                </a:lnTo>
                <a:lnTo>
                  <a:pt x="1173" y="2381"/>
                </a:lnTo>
                <a:lnTo>
                  <a:pt x="1198" y="2352"/>
                </a:lnTo>
                <a:lnTo>
                  <a:pt x="1225" y="2324"/>
                </a:lnTo>
                <a:lnTo>
                  <a:pt x="1253" y="2298"/>
                </a:lnTo>
                <a:lnTo>
                  <a:pt x="1281" y="2273"/>
                </a:lnTo>
                <a:lnTo>
                  <a:pt x="1312" y="2248"/>
                </a:lnTo>
                <a:lnTo>
                  <a:pt x="1343" y="2225"/>
                </a:lnTo>
                <a:lnTo>
                  <a:pt x="1375" y="2205"/>
                </a:lnTo>
                <a:lnTo>
                  <a:pt x="1408" y="2185"/>
                </a:lnTo>
                <a:lnTo>
                  <a:pt x="1443" y="2166"/>
                </a:lnTo>
                <a:lnTo>
                  <a:pt x="1477" y="2149"/>
                </a:lnTo>
                <a:lnTo>
                  <a:pt x="1513" y="2134"/>
                </a:lnTo>
                <a:lnTo>
                  <a:pt x="1549" y="2121"/>
                </a:lnTo>
                <a:lnTo>
                  <a:pt x="1587" y="2109"/>
                </a:lnTo>
                <a:lnTo>
                  <a:pt x="1625" y="2098"/>
                </a:lnTo>
                <a:lnTo>
                  <a:pt x="1663" y="2090"/>
                </a:lnTo>
                <a:lnTo>
                  <a:pt x="1703" y="2083"/>
                </a:lnTo>
                <a:lnTo>
                  <a:pt x="1743" y="2078"/>
                </a:lnTo>
                <a:lnTo>
                  <a:pt x="1783" y="2075"/>
                </a:lnTo>
                <a:lnTo>
                  <a:pt x="1783" y="2265"/>
                </a:lnTo>
                <a:lnTo>
                  <a:pt x="1752" y="2268"/>
                </a:lnTo>
                <a:lnTo>
                  <a:pt x="1723" y="2272"/>
                </a:lnTo>
                <a:lnTo>
                  <a:pt x="1693" y="2278"/>
                </a:lnTo>
                <a:lnTo>
                  <a:pt x="1663" y="2285"/>
                </a:lnTo>
                <a:lnTo>
                  <a:pt x="1634" y="2293"/>
                </a:lnTo>
                <a:lnTo>
                  <a:pt x="1605" y="2303"/>
                </a:lnTo>
                <a:lnTo>
                  <a:pt x="1578" y="2313"/>
                </a:lnTo>
                <a:lnTo>
                  <a:pt x="1551" y="2325"/>
                </a:lnTo>
                <a:lnTo>
                  <a:pt x="1525" y="2338"/>
                </a:lnTo>
                <a:lnTo>
                  <a:pt x="1498" y="2352"/>
                </a:lnTo>
                <a:lnTo>
                  <a:pt x="1473" y="2367"/>
                </a:lnTo>
                <a:lnTo>
                  <a:pt x="1449" y="2383"/>
                </a:lnTo>
                <a:lnTo>
                  <a:pt x="1425" y="2401"/>
                </a:lnTo>
                <a:lnTo>
                  <a:pt x="1402" y="2419"/>
                </a:lnTo>
                <a:lnTo>
                  <a:pt x="1380" y="2438"/>
                </a:lnTo>
                <a:lnTo>
                  <a:pt x="1359" y="2459"/>
                </a:lnTo>
                <a:lnTo>
                  <a:pt x="1338" y="2479"/>
                </a:lnTo>
                <a:lnTo>
                  <a:pt x="1319" y="2502"/>
                </a:lnTo>
                <a:lnTo>
                  <a:pt x="1301" y="2525"/>
                </a:lnTo>
                <a:lnTo>
                  <a:pt x="1284" y="2548"/>
                </a:lnTo>
                <a:lnTo>
                  <a:pt x="1267" y="2573"/>
                </a:lnTo>
                <a:lnTo>
                  <a:pt x="1251" y="2598"/>
                </a:lnTo>
                <a:lnTo>
                  <a:pt x="1237" y="2624"/>
                </a:lnTo>
                <a:lnTo>
                  <a:pt x="1224" y="2650"/>
                </a:lnTo>
                <a:lnTo>
                  <a:pt x="1212" y="2678"/>
                </a:lnTo>
                <a:lnTo>
                  <a:pt x="1202" y="2706"/>
                </a:lnTo>
                <a:lnTo>
                  <a:pt x="1192" y="2735"/>
                </a:lnTo>
                <a:lnTo>
                  <a:pt x="1184" y="2763"/>
                </a:lnTo>
                <a:lnTo>
                  <a:pt x="1177" y="2793"/>
                </a:lnTo>
                <a:lnTo>
                  <a:pt x="1172" y="2823"/>
                </a:lnTo>
                <a:lnTo>
                  <a:pt x="1167" y="2854"/>
                </a:lnTo>
                <a:lnTo>
                  <a:pt x="1165" y="2884"/>
                </a:lnTo>
                <a:lnTo>
                  <a:pt x="974" y="2884"/>
                </a:lnTo>
                <a:close/>
                <a:moveTo>
                  <a:pt x="3081" y="2436"/>
                </a:moveTo>
                <a:lnTo>
                  <a:pt x="3081" y="2436"/>
                </a:lnTo>
                <a:lnTo>
                  <a:pt x="3101" y="2488"/>
                </a:lnTo>
                <a:lnTo>
                  <a:pt x="3118" y="2542"/>
                </a:lnTo>
                <a:lnTo>
                  <a:pt x="3133" y="2597"/>
                </a:lnTo>
                <a:lnTo>
                  <a:pt x="3146" y="2653"/>
                </a:lnTo>
                <a:lnTo>
                  <a:pt x="3157" y="2710"/>
                </a:lnTo>
                <a:lnTo>
                  <a:pt x="3165" y="2767"/>
                </a:lnTo>
                <a:lnTo>
                  <a:pt x="3171" y="2825"/>
                </a:lnTo>
                <a:lnTo>
                  <a:pt x="3175" y="2884"/>
                </a:lnTo>
                <a:lnTo>
                  <a:pt x="2985" y="2884"/>
                </a:lnTo>
                <a:lnTo>
                  <a:pt x="2983" y="2845"/>
                </a:lnTo>
                <a:lnTo>
                  <a:pt x="2979" y="2806"/>
                </a:lnTo>
                <a:lnTo>
                  <a:pt x="2974" y="2768"/>
                </a:lnTo>
                <a:lnTo>
                  <a:pt x="2968" y="2730"/>
                </a:lnTo>
                <a:lnTo>
                  <a:pt x="2961" y="2692"/>
                </a:lnTo>
                <a:lnTo>
                  <a:pt x="2953" y="2654"/>
                </a:lnTo>
                <a:lnTo>
                  <a:pt x="2942" y="2617"/>
                </a:lnTo>
                <a:lnTo>
                  <a:pt x="2932" y="2582"/>
                </a:lnTo>
                <a:lnTo>
                  <a:pt x="3081" y="2436"/>
                </a:lnTo>
                <a:close/>
                <a:moveTo>
                  <a:pt x="3175" y="2979"/>
                </a:moveTo>
                <a:lnTo>
                  <a:pt x="3175" y="2979"/>
                </a:lnTo>
                <a:lnTo>
                  <a:pt x="3174" y="3013"/>
                </a:lnTo>
                <a:lnTo>
                  <a:pt x="3171" y="3045"/>
                </a:lnTo>
                <a:lnTo>
                  <a:pt x="3168" y="3078"/>
                </a:lnTo>
                <a:lnTo>
                  <a:pt x="3164" y="3110"/>
                </a:lnTo>
                <a:lnTo>
                  <a:pt x="3159" y="3142"/>
                </a:lnTo>
                <a:lnTo>
                  <a:pt x="3154" y="3174"/>
                </a:lnTo>
                <a:lnTo>
                  <a:pt x="3148" y="3205"/>
                </a:lnTo>
                <a:lnTo>
                  <a:pt x="3142" y="3237"/>
                </a:lnTo>
                <a:lnTo>
                  <a:pt x="3133" y="3268"/>
                </a:lnTo>
                <a:lnTo>
                  <a:pt x="3125" y="3299"/>
                </a:lnTo>
                <a:lnTo>
                  <a:pt x="3117" y="3329"/>
                </a:lnTo>
                <a:lnTo>
                  <a:pt x="3106" y="3359"/>
                </a:lnTo>
                <a:lnTo>
                  <a:pt x="3097" y="3389"/>
                </a:lnTo>
                <a:lnTo>
                  <a:pt x="3085" y="3419"/>
                </a:lnTo>
                <a:lnTo>
                  <a:pt x="3074" y="3447"/>
                </a:lnTo>
                <a:lnTo>
                  <a:pt x="3061" y="3477"/>
                </a:lnTo>
                <a:lnTo>
                  <a:pt x="3048" y="3504"/>
                </a:lnTo>
                <a:lnTo>
                  <a:pt x="3035" y="3533"/>
                </a:lnTo>
                <a:lnTo>
                  <a:pt x="3021" y="3561"/>
                </a:lnTo>
                <a:lnTo>
                  <a:pt x="3005" y="3589"/>
                </a:lnTo>
                <a:lnTo>
                  <a:pt x="2990" y="3615"/>
                </a:lnTo>
                <a:lnTo>
                  <a:pt x="2974" y="3642"/>
                </a:lnTo>
                <a:lnTo>
                  <a:pt x="2956" y="3668"/>
                </a:lnTo>
                <a:lnTo>
                  <a:pt x="2940" y="3693"/>
                </a:lnTo>
                <a:lnTo>
                  <a:pt x="2903" y="3744"/>
                </a:lnTo>
                <a:lnTo>
                  <a:pt x="2865" y="3792"/>
                </a:lnTo>
                <a:lnTo>
                  <a:pt x="2825" y="3839"/>
                </a:lnTo>
                <a:lnTo>
                  <a:pt x="2782" y="3883"/>
                </a:lnTo>
                <a:lnTo>
                  <a:pt x="2737" y="3926"/>
                </a:lnTo>
                <a:lnTo>
                  <a:pt x="2690" y="3966"/>
                </a:lnTo>
                <a:lnTo>
                  <a:pt x="2642" y="4005"/>
                </a:lnTo>
                <a:lnTo>
                  <a:pt x="2592" y="4041"/>
                </a:lnTo>
                <a:lnTo>
                  <a:pt x="2566" y="4059"/>
                </a:lnTo>
                <a:lnTo>
                  <a:pt x="2540" y="4075"/>
                </a:lnTo>
                <a:lnTo>
                  <a:pt x="2514" y="4091"/>
                </a:lnTo>
                <a:lnTo>
                  <a:pt x="2486" y="4106"/>
                </a:lnTo>
                <a:lnTo>
                  <a:pt x="2459" y="4122"/>
                </a:lnTo>
                <a:lnTo>
                  <a:pt x="2432" y="4136"/>
                </a:lnTo>
                <a:lnTo>
                  <a:pt x="2403" y="4149"/>
                </a:lnTo>
                <a:lnTo>
                  <a:pt x="2375" y="4162"/>
                </a:lnTo>
                <a:lnTo>
                  <a:pt x="2346" y="4175"/>
                </a:lnTo>
                <a:lnTo>
                  <a:pt x="2316" y="4186"/>
                </a:lnTo>
                <a:lnTo>
                  <a:pt x="2288" y="4198"/>
                </a:lnTo>
                <a:lnTo>
                  <a:pt x="2257" y="4207"/>
                </a:lnTo>
                <a:lnTo>
                  <a:pt x="2227" y="4218"/>
                </a:lnTo>
                <a:lnTo>
                  <a:pt x="2197" y="4226"/>
                </a:lnTo>
                <a:lnTo>
                  <a:pt x="2167" y="4235"/>
                </a:lnTo>
                <a:lnTo>
                  <a:pt x="2136" y="4243"/>
                </a:lnTo>
                <a:lnTo>
                  <a:pt x="2104" y="4249"/>
                </a:lnTo>
                <a:lnTo>
                  <a:pt x="2073" y="4255"/>
                </a:lnTo>
                <a:lnTo>
                  <a:pt x="2041" y="4261"/>
                </a:lnTo>
                <a:lnTo>
                  <a:pt x="2009" y="4265"/>
                </a:lnTo>
                <a:lnTo>
                  <a:pt x="1977" y="4269"/>
                </a:lnTo>
                <a:lnTo>
                  <a:pt x="1944" y="4273"/>
                </a:lnTo>
                <a:lnTo>
                  <a:pt x="1912" y="4275"/>
                </a:lnTo>
                <a:lnTo>
                  <a:pt x="1878" y="4276"/>
                </a:lnTo>
                <a:lnTo>
                  <a:pt x="1878" y="4086"/>
                </a:lnTo>
                <a:lnTo>
                  <a:pt x="1934" y="4083"/>
                </a:lnTo>
                <a:lnTo>
                  <a:pt x="1990" y="4077"/>
                </a:lnTo>
                <a:lnTo>
                  <a:pt x="2043" y="4067"/>
                </a:lnTo>
                <a:lnTo>
                  <a:pt x="2097" y="4056"/>
                </a:lnTo>
                <a:lnTo>
                  <a:pt x="2150" y="4042"/>
                </a:lnTo>
                <a:lnTo>
                  <a:pt x="2201" y="4027"/>
                </a:lnTo>
                <a:lnTo>
                  <a:pt x="2251" y="4008"/>
                </a:lnTo>
                <a:lnTo>
                  <a:pt x="2301" y="3988"/>
                </a:lnTo>
                <a:lnTo>
                  <a:pt x="2349" y="3965"/>
                </a:lnTo>
                <a:lnTo>
                  <a:pt x="2396" y="3940"/>
                </a:lnTo>
                <a:lnTo>
                  <a:pt x="2441" y="3913"/>
                </a:lnTo>
                <a:lnTo>
                  <a:pt x="2485" y="3883"/>
                </a:lnTo>
                <a:lnTo>
                  <a:pt x="2528" y="3852"/>
                </a:lnTo>
                <a:lnTo>
                  <a:pt x="2569" y="3820"/>
                </a:lnTo>
                <a:lnTo>
                  <a:pt x="2610" y="3786"/>
                </a:lnTo>
                <a:lnTo>
                  <a:pt x="2648" y="3749"/>
                </a:lnTo>
                <a:lnTo>
                  <a:pt x="2683" y="3711"/>
                </a:lnTo>
                <a:lnTo>
                  <a:pt x="2719" y="3672"/>
                </a:lnTo>
                <a:lnTo>
                  <a:pt x="2751" y="3630"/>
                </a:lnTo>
                <a:lnTo>
                  <a:pt x="2782" y="3587"/>
                </a:lnTo>
                <a:lnTo>
                  <a:pt x="2812" y="3543"/>
                </a:lnTo>
                <a:lnTo>
                  <a:pt x="2838" y="3497"/>
                </a:lnTo>
                <a:lnTo>
                  <a:pt x="2863" y="3451"/>
                </a:lnTo>
                <a:lnTo>
                  <a:pt x="2886" y="3402"/>
                </a:lnTo>
                <a:lnTo>
                  <a:pt x="2907" y="3353"/>
                </a:lnTo>
                <a:lnTo>
                  <a:pt x="2926" y="3302"/>
                </a:lnTo>
                <a:lnTo>
                  <a:pt x="2941" y="3251"/>
                </a:lnTo>
                <a:lnTo>
                  <a:pt x="2955" y="3198"/>
                </a:lnTo>
                <a:lnTo>
                  <a:pt x="2966" y="3144"/>
                </a:lnTo>
                <a:lnTo>
                  <a:pt x="2975" y="3091"/>
                </a:lnTo>
                <a:lnTo>
                  <a:pt x="2981" y="3035"/>
                </a:lnTo>
                <a:lnTo>
                  <a:pt x="2985" y="2979"/>
                </a:lnTo>
                <a:lnTo>
                  <a:pt x="3175" y="2979"/>
                </a:lnTo>
                <a:close/>
                <a:moveTo>
                  <a:pt x="1783" y="4276"/>
                </a:moveTo>
                <a:lnTo>
                  <a:pt x="1783" y="4276"/>
                </a:lnTo>
                <a:lnTo>
                  <a:pt x="1750" y="4275"/>
                </a:lnTo>
                <a:lnTo>
                  <a:pt x="1718" y="4273"/>
                </a:lnTo>
                <a:lnTo>
                  <a:pt x="1685" y="4269"/>
                </a:lnTo>
                <a:lnTo>
                  <a:pt x="1653" y="4265"/>
                </a:lnTo>
                <a:lnTo>
                  <a:pt x="1621" y="4261"/>
                </a:lnTo>
                <a:lnTo>
                  <a:pt x="1589" y="4255"/>
                </a:lnTo>
                <a:lnTo>
                  <a:pt x="1558" y="4249"/>
                </a:lnTo>
                <a:lnTo>
                  <a:pt x="1526" y="4242"/>
                </a:lnTo>
                <a:lnTo>
                  <a:pt x="1495" y="4235"/>
                </a:lnTo>
                <a:lnTo>
                  <a:pt x="1464" y="4226"/>
                </a:lnTo>
                <a:lnTo>
                  <a:pt x="1434" y="4217"/>
                </a:lnTo>
                <a:lnTo>
                  <a:pt x="1403" y="4207"/>
                </a:lnTo>
                <a:lnTo>
                  <a:pt x="1374" y="4198"/>
                </a:lnTo>
                <a:lnTo>
                  <a:pt x="1345" y="4186"/>
                </a:lnTo>
                <a:lnTo>
                  <a:pt x="1316" y="4174"/>
                </a:lnTo>
                <a:lnTo>
                  <a:pt x="1287" y="4162"/>
                </a:lnTo>
                <a:lnTo>
                  <a:pt x="1259" y="4149"/>
                </a:lnTo>
                <a:lnTo>
                  <a:pt x="1230" y="4136"/>
                </a:lnTo>
                <a:lnTo>
                  <a:pt x="1203" y="4122"/>
                </a:lnTo>
                <a:lnTo>
                  <a:pt x="1175" y="4106"/>
                </a:lnTo>
                <a:lnTo>
                  <a:pt x="1148" y="4091"/>
                </a:lnTo>
                <a:lnTo>
                  <a:pt x="1122" y="4074"/>
                </a:lnTo>
                <a:lnTo>
                  <a:pt x="1096" y="4058"/>
                </a:lnTo>
                <a:lnTo>
                  <a:pt x="1070" y="4041"/>
                </a:lnTo>
                <a:lnTo>
                  <a:pt x="1020" y="4004"/>
                </a:lnTo>
                <a:lnTo>
                  <a:pt x="971" y="3966"/>
                </a:lnTo>
                <a:lnTo>
                  <a:pt x="925" y="3926"/>
                </a:lnTo>
                <a:lnTo>
                  <a:pt x="880" y="3883"/>
                </a:lnTo>
                <a:lnTo>
                  <a:pt x="837" y="3838"/>
                </a:lnTo>
                <a:lnTo>
                  <a:pt x="797" y="3792"/>
                </a:lnTo>
                <a:lnTo>
                  <a:pt x="759" y="3743"/>
                </a:lnTo>
                <a:lnTo>
                  <a:pt x="722" y="3693"/>
                </a:lnTo>
                <a:lnTo>
                  <a:pt x="705" y="3667"/>
                </a:lnTo>
                <a:lnTo>
                  <a:pt x="689" y="3641"/>
                </a:lnTo>
                <a:lnTo>
                  <a:pt x="672" y="3615"/>
                </a:lnTo>
                <a:lnTo>
                  <a:pt x="657" y="3587"/>
                </a:lnTo>
                <a:lnTo>
                  <a:pt x="641" y="3560"/>
                </a:lnTo>
                <a:lnTo>
                  <a:pt x="627" y="3533"/>
                </a:lnTo>
                <a:lnTo>
                  <a:pt x="614" y="3504"/>
                </a:lnTo>
                <a:lnTo>
                  <a:pt x="601" y="3476"/>
                </a:lnTo>
                <a:lnTo>
                  <a:pt x="589" y="3447"/>
                </a:lnTo>
                <a:lnTo>
                  <a:pt x="577" y="3418"/>
                </a:lnTo>
                <a:lnTo>
                  <a:pt x="565" y="3388"/>
                </a:lnTo>
                <a:lnTo>
                  <a:pt x="556" y="3358"/>
                </a:lnTo>
                <a:lnTo>
                  <a:pt x="546" y="3329"/>
                </a:lnTo>
                <a:lnTo>
                  <a:pt x="537" y="3298"/>
                </a:lnTo>
                <a:lnTo>
                  <a:pt x="528" y="3267"/>
                </a:lnTo>
                <a:lnTo>
                  <a:pt x="521" y="3236"/>
                </a:lnTo>
                <a:lnTo>
                  <a:pt x="514" y="3205"/>
                </a:lnTo>
                <a:lnTo>
                  <a:pt x="508" y="3174"/>
                </a:lnTo>
                <a:lnTo>
                  <a:pt x="502" y="3142"/>
                </a:lnTo>
                <a:lnTo>
                  <a:pt x="497" y="3110"/>
                </a:lnTo>
                <a:lnTo>
                  <a:pt x="494" y="3078"/>
                </a:lnTo>
                <a:lnTo>
                  <a:pt x="492" y="3045"/>
                </a:lnTo>
                <a:lnTo>
                  <a:pt x="489" y="3013"/>
                </a:lnTo>
                <a:lnTo>
                  <a:pt x="487" y="2979"/>
                </a:lnTo>
                <a:lnTo>
                  <a:pt x="677" y="2979"/>
                </a:lnTo>
                <a:lnTo>
                  <a:pt x="680" y="3035"/>
                </a:lnTo>
                <a:lnTo>
                  <a:pt x="687" y="3090"/>
                </a:lnTo>
                <a:lnTo>
                  <a:pt x="696" y="3144"/>
                </a:lnTo>
                <a:lnTo>
                  <a:pt x="708" y="3198"/>
                </a:lnTo>
                <a:lnTo>
                  <a:pt x="721" y="3250"/>
                </a:lnTo>
                <a:lnTo>
                  <a:pt x="737" y="3302"/>
                </a:lnTo>
                <a:lnTo>
                  <a:pt x="755" y="3352"/>
                </a:lnTo>
                <a:lnTo>
                  <a:pt x="775" y="3402"/>
                </a:lnTo>
                <a:lnTo>
                  <a:pt x="799" y="3450"/>
                </a:lnTo>
                <a:lnTo>
                  <a:pt x="824" y="3497"/>
                </a:lnTo>
                <a:lnTo>
                  <a:pt x="850" y="3542"/>
                </a:lnTo>
                <a:lnTo>
                  <a:pt x="880" y="3586"/>
                </a:lnTo>
                <a:lnTo>
                  <a:pt x="911" y="3629"/>
                </a:lnTo>
                <a:lnTo>
                  <a:pt x="943" y="3671"/>
                </a:lnTo>
                <a:lnTo>
                  <a:pt x="978" y="3710"/>
                </a:lnTo>
                <a:lnTo>
                  <a:pt x="1014" y="3749"/>
                </a:lnTo>
                <a:lnTo>
                  <a:pt x="1052" y="3785"/>
                </a:lnTo>
                <a:lnTo>
                  <a:pt x="1092" y="3819"/>
                </a:lnTo>
                <a:lnTo>
                  <a:pt x="1133" y="3852"/>
                </a:lnTo>
                <a:lnTo>
                  <a:pt x="1175" y="3883"/>
                </a:lnTo>
                <a:lnTo>
                  <a:pt x="1221" y="3913"/>
                </a:lnTo>
                <a:lnTo>
                  <a:pt x="1266" y="3939"/>
                </a:lnTo>
                <a:lnTo>
                  <a:pt x="1313" y="3964"/>
                </a:lnTo>
                <a:lnTo>
                  <a:pt x="1361" y="3988"/>
                </a:lnTo>
                <a:lnTo>
                  <a:pt x="1411" y="4008"/>
                </a:lnTo>
                <a:lnTo>
                  <a:pt x="1460" y="4026"/>
                </a:lnTo>
                <a:lnTo>
                  <a:pt x="1513" y="4042"/>
                </a:lnTo>
                <a:lnTo>
                  <a:pt x="1565" y="4056"/>
                </a:lnTo>
                <a:lnTo>
                  <a:pt x="1618" y="4067"/>
                </a:lnTo>
                <a:lnTo>
                  <a:pt x="1673" y="4077"/>
                </a:lnTo>
                <a:lnTo>
                  <a:pt x="1728" y="4083"/>
                </a:lnTo>
                <a:lnTo>
                  <a:pt x="1783" y="4086"/>
                </a:lnTo>
                <a:lnTo>
                  <a:pt x="1783" y="4276"/>
                </a:lnTo>
                <a:close/>
                <a:moveTo>
                  <a:pt x="487" y="2884"/>
                </a:moveTo>
                <a:lnTo>
                  <a:pt x="487" y="2884"/>
                </a:lnTo>
                <a:lnTo>
                  <a:pt x="489" y="2851"/>
                </a:lnTo>
                <a:lnTo>
                  <a:pt x="492" y="2819"/>
                </a:lnTo>
                <a:lnTo>
                  <a:pt x="494" y="2786"/>
                </a:lnTo>
                <a:lnTo>
                  <a:pt x="497" y="2754"/>
                </a:lnTo>
                <a:lnTo>
                  <a:pt x="502" y="2722"/>
                </a:lnTo>
                <a:lnTo>
                  <a:pt x="508" y="2690"/>
                </a:lnTo>
                <a:lnTo>
                  <a:pt x="514" y="2659"/>
                </a:lnTo>
                <a:lnTo>
                  <a:pt x="521" y="2627"/>
                </a:lnTo>
                <a:lnTo>
                  <a:pt x="528" y="2596"/>
                </a:lnTo>
                <a:lnTo>
                  <a:pt x="537" y="2565"/>
                </a:lnTo>
                <a:lnTo>
                  <a:pt x="546" y="2535"/>
                </a:lnTo>
                <a:lnTo>
                  <a:pt x="556" y="2504"/>
                </a:lnTo>
                <a:lnTo>
                  <a:pt x="566" y="2475"/>
                </a:lnTo>
                <a:lnTo>
                  <a:pt x="577" y="2445"/>
                </a:lnTo>
                <a:lnTo>
                  <a:pt x="589" y="2417"/>
                </a:lnTo>
                <a:lnTo>
                  <a:pt x="601" y="2388"/>
                </a:lnTo>
                <a:lnTo>
                  <a:pt x="614" y="2360"/>
                </a:lnTo>
                <a:lnTo>
                  <a:pt x="628" y="2331"/>
                </a:lnTo>
                <a:lnTo>
                  <a:pt x="642" y="2304"/>
                </a:lnTo>
                <a:lnTo>
                  <a:pt x="657" y="2276"/>
                </a:lnTo>
                <a:lnTo>
                  <a:pt x="672" y="2249"/>
                </a:lnTo>
                <a:lnTo>
                  <a:pt x="689" y="2222"/>
                </a:lnTo>
                <a:lnTo>
                  <a:pt x="705" y="2196"/>
                </a:lnTo>
                <a:lnTo>
                  <a:pt x="723" y="2171"/>
                </a:lnTo>
                <a:lnTo>
                  <a:pt x="759" y="2121"/>
                </a:lnTo>
                <a:lnTo>
                  <a:pt x="797" y="2072"/>
                </a:lnTo>
                <a:lnTo>
                  <a:pt x="838" y="2026"/>
                </a:lnTo>
                <a:lnTo>
                  <a:pt x="881" y="1981"/>
                </a:lnTo>
                <a:lnTo>
                  <a:pt x="925" y="1938"/>
                </a:lnTo>
                <a:lnTo>
                  <a:pt x="971" y="1898"/>
                </a:lnTo>
                <a:lnTo>
                  <a:pt x="1020" y="1858"/>
                </a:lnTo>
                <a:lnTo>
                  <a:pt x="1071" y="1823"/>
                </a:lnTo>
                <a:lnTo>
                  <a:pt x="1096" y="1805"/>
                </a:lnTo>
                <a:lnTo>
                  <a:pt x="1122" y="1788"/>
                </a:lnTo>
                <a:lnTo>
                  <a:pt x="1149" y="1773"/>
                </a:lnTo>
                <a:lnTo>
                  <a:pt x="1175" y="1757"/>
                </a:lnTo>
                <a:lnTo>
                  <a:pt x="1203" y="1742"/>
                </a:lnTo>
                <a:lnTo>
                  <a:pt x="1231" y="1728"/>
                </a:lnTo>
                <a:lnTo>
                  <a:pt x="1259" y="1715"/>
                </a:lnTo>
                <a:lnTo>
                  <a:pt x="1287" y="1702"/>
                </a:lnTo>
                <a:lnTo>
                  <a:pt x="1317" y="1689"/>
                </a:lnTo>
                <a:lnTo>
                  <a:pt x="1345" y="1678"/>
                </a:lnTo>
                <a:lnTo>
                  <a:pt x="1375" y="1666"/>
                </a:lnTo>
                <a:lnTo>
                  <a:pt x="1405" y="1657"/>
                </a:lnTo>
                <a:lnTo>
                  <a:pt x="1434" y="1646"/>
                </a:lnTo>
                <a:lnTo>
                  <a:pt x="1465" y="1638"/>
                </a:lnTo>
                <a:lnTo>
                  <a:pt x="1496" y="1629"/>
                </a:lnTo>
                <a:lnTo>
                  <a:pt x="1527" y="1622"/>
                </a:lnTo>
                <a:lnTo>
                  <a:pt x="1558" y="1615"/>
                </a:lnTo>
                <a:lnTo>
                  <a:pt x="1590" y="1609"/>
                </a:lnTo>
                <a:lnTo>
                  <a:pt x="1621" y="1603"/>
                </a:lnTo>
                <a:lnTo>
                  <a:pt x="1653" y="1598"/>
                </a:lnTo>
                <a:lnTo>
                  <a:pt x="1686" y="1595"/>
                </a:lnTo>
                <a:lnTo>
                  <a:pt x="1718" y="1591"/>
                </a:lnTo>
                <a:lnTo>
                  <a:pt x="1750" y="1589"/>
                </a:lnTo>
                <a:lnTo>
                  <a:pt x="1783" y="1588"/>
                </a:lnTo>
                <a:lnTo>
                  <a:pt x="1783" y="1778"/>
                </a:lnTo>
                <a:lnTo>
                  <a:pt x="1728" y="1781"/>
                </a:lnTo>
                <a:lnTo>
                  <a:pt x="1673" y="1788"/>
                </a:lnTo>
                <a:lnTo>
                  <a:pt x="1618" y="1797"/>
                </a:lnTo>
                <a:lnTo>
                  <a:pt x="1565" y="1807"/>
                </a:lnTo>
                <a:lnTo>
                  <a:pt x="1513" y="1822"/>
                </a:lnTo>
                <a:lnTo>
                  <a:pt x="1462" y="1837"/>
                </a:lnTo>
                <a:lnTo>
                  <a:pt x="1411" y="1856"/>
                </a:lnTo>
                <a:lnTo>
                  <a:pt x="1362" y="1876"/>
                </a:lnTo>
                <a:lnTo>
                  <a:pt x="1313" y="1900"/>
                </a:lnTo>
                <a:lnTo>
                  <a:pt x="1267" y="1925"/>
                </a:lnTo>
                <a:lnTo>
                  <a:pt x="1221" y="1951"/>
                </a:lnTo>
                <a:lnTo>
                  <a:pt x="1177" y="1981"/>
                </a:lnTo>
                <a:lnTo>
                  <a:pt x="1134" y="2012"/>
                </a:lnTo>
                <a:lnTo>
                  <a:pt x="1092" y="2044"/>
                </a:lnTo>
                <a:lnTo>
                  <a:pt x="1053" y="2078"/>
                </a:lnTo>
                <a:lnTo>
                  <a:pt x="1015" y="2115"/>
                </a:lnTo>
                <a:lnTo>
                  <a:pt x="978" y="2153"/>
                </a:lnTo>
                <a:lnTo>
                  <a:pt x="944" y="2193"/>
                </a:lnTo>
                <a:lnTo>
                  <a:pt x="911" y="2234"/>
                </a:lnTo>
                <a:lnTo>
                  <a:pt x="880" y="2276"/>
                </a:lnTo>
                <a:lnTo>
                  <a:pt x="851" y="2320"/>
                </a:lnTo>
                <a:lnTo>
                  <a:pt x="824" y="2367"/>
                </a:lnTo>
                <a:lnTo>
                  <a:pt x="799" y="2413"/>
                </a:lnTo>
                <a:lnTo>
                  <a:pt x="777" y="2462"/>
                </a:lnTo>
                <a:lnTo>
                  <a:pt x="755" y="2510"/>
                </a:lnTo>
                <a:lnTo>
                  <a:pt x="737" y="2561"/>
                </a:lnTo>
                <a:lnTo>
                  <a:pt x="721" y="2612"/>
                </a:lnTo>
                <a:lnTo>
                  <a:pt x="708" y="2666"/>
                </a:lnTo>
                <a:lnTo>
                  <a:pt x="696" y="2719"/>
                </a:lnTo>
                <a:lnTo>
                  <a:pt x="687" y="2773"/>
                </a:lnTo>
                <a:lnTo>
                  <a:pt x="680" y="2829"/>
                </a:lnTo>
                <a:lnTo>
                  <a:pt x="677" y="2884"/>
                </a:lnTo>
                <a:lnTo>
                  <a:pt x="487" y="2884"/>
                </a:lnTo>
                <a:close/>
                <a:moveTo>
                  <a:pt x="1878" y="2075"/>
                </a:moveTo>
                <a:lnTo>
                  <a:pt x="1878" y="2075"/>
                </a:lnTo>
                <a:lnTo>
                  <a:pt x="1908" y="2077"/>
                </a:lnTo>
                <a:lnTo>
                  <a:pt x="1938" y="2080"/>
                </a:lnTo>
                <a:lnTo>
                  <a:pt x="1966" y="2084"/>
                </a:lnTo>
                <a:lnTo>
                  <a:pt x="1995" y="2089"/>
                </a:lnTo>
                <a:lnTo>
                  <a:pt x="2023" y="2095"/>
                </a:lnTo>
                <a:lnTo>
                  <a:pt x="2052" y="2102"/>
                </a:lnTo>
                <a:lnTo>
                  <a:pt x="2079" y="2110"/>
                </a:lnTo>
                <a:lnTo>
                  <a:pt x="2106" y="2118"/>
                </a:lnTo>
                <a:lnTo>
                  <a:pt x="2201" y="1921"/>
                </a:lnTo>
                <a:lnTo>
                  <a:pt x="2262" y="1861"/>
                </a:lnTo>
                <a:lnTo>
                  <a:pt x="2217" y="1843"/>
                </a:lnTo>
                <a:lnTo>
                  <a:pt x="2170" y="1828"/>
                </a:lnTo>
                <a:lnTo>
                  <a:pt x="2124" y="1814"/>
                </a:lnTo>
                <a:lnTo>
                  <a:pt x="2077" y="1803"/>
                </a:lnTo>
                <a:lnTo>
                  <a:pt x="2028" y="1794"/>
                </a:lnTo>
                <a:lnTo>
                  <a:pt x="1979" y="1786"/>
                </a:lnTo>
                <a:lnTo>
                  <a:pt x="1929" y="1781"/>
                </a:lnTo>
                <a:lnTo>
                  <a:pt x="1878" y="1778"/>
                </a:lnTo>
                <a:lnTo>
                  <a:pt x="1878" y="1588"/>
                </a:lnTo>
                <a:lnTo>
                  <a:pt x="1914" y="1590"/>
                </a:lnTo>
                <a:lnTo>
                  <a:pt x="1948" y="1592"/>
                </a:lnTo>
                <a:lnTo>
                  <a:pt x="1984" y="1596"/>
                </a:lnTo>
                <a:lnTo>
                  <a:pt x="2018" y="1600"/>
                </a:lnTo>
                <a:lnTo>
                  <a:pt x="2052" y="1605"/>
                </a:lnTo>
                <a:lnTo>
                  <a:pt x="2086" y="1611"/>
                </a:lnTo>
                <a:lnTo>
                  <a:pt x="2119" y="1619"/>
                </a:lnTo>
                <a:lnTo>
                  <a:pt x="2153" y="1626"/>
                </a:lnTo>
                <a:lnTo>
                  <a:pt x="2186" y="1634"/>
                </a:lnTo>
                <a:lnTo>
                  <a:pt x="2218" y="1643"/>
                </a:lnTo>
                <a:lnTo>
                  <a:pt x="2251" y="1654"/>
                </a:lnTo>
                <a:lnTo>
                  <a:pt x="2282" y="1665"/>
                </a:lnTo>
                <a:lnTo>
                  <a:pt x="2314" y="1677"/>
                </a:lnTo>
                <a:lnTo>
                  <a:pt x="2345" y="1689"/>
                </a:lnTo>
                <a:lnTo>
                  <a:pt x="2376" y="1702"/>
                </a:lnTo>
                <a:lnTo>
                  <a:pt x="2407" y="1716"/>
                </a:lnTo>
                <a:lnTo>
                  <a:pt x="2626" y="1496"/>
                </a:lnTo>
                <a:lnTo>
                  <a:pt x="2582" y="1472"/>
                </a:lnTo>
                <a:lnTo>
                  <a:pt x="2536" y="1450"/>
                </a:lnTo>
                <a:lnTo>
                  <a:pt x="2490" y="1429"/>
                </a:lnTo>
                <a:lnTo>
                  <a:pt x="2444" y="1408"/>
                </a:lnTo>
                <a:lnTo>
                  <a:pt x="2396" y="1391"/>
                </a:lnTo>
                <a:lnTo>
                  <a:pt x="2347" y="1374"/>
                </a:lnTo>
                <a:lnTo>
                  <a:pt x="2299" y="1358"/>
                </a:lnTo>
                <a:lnTo>
                  <a:pt x="2249" y="1344"/>
                </a:lnTo>
                <a:lnTo>
                  <a:pt x="2199" y="1332"/>
                </a:lnTo>
                <a:lnTo>
                  <a:pt x="2148" y="1320"/>
                </a:lnTo>
                <a:lnTo>
                  <a:pt x="2096" y="1312"/>
                </a:lnTo>
                <a:lnTo>
                  <a:pt x="2045" y="1304"/>
                </a:lnTo>
                <a:lnTo>
                  <a:pt x="1991" y="1298"/>
                </a:lnTo>
                <a:lnTo>
                  <a:pt x="1939" y="1294"/>
                </a:lnTo>
                <a:lnTo>
                  <a:pt x="1885" y="1292"/>
                </a:lnTo>
                <a:lnTo>
                  <a:pt x="1831" y="1291"/>
                </a:lnTo>
                <a:lnTo>
                  <a:pt x="1789" y="1291"/>
                </a:lnTo>
                <a:lnTo>
                  <a:pt x="1747" y="1293"/>
                </a:lnTo>
                <a:lnTo>
                  <a:pt x="1705" y="1296"/>
                </a:lnTo>
                <a:lnTo>
                  <a:pt x="1663" y="1299"/>
                </a:lnTo>
                <a:lnTo>
                  <a:pt x="1622" y="1304"/>
                </a:lnTo>
                <a:lnTo>
                  <a:pt x="1582" y="1310"/>
                </a:lnTo>
                <a:lnTo>
                  <a:pt x="1541" y="1316"/>
                </a:lnTo>
                <a:lnTo>
                  <a:pt x="1501" y="1324"/>
                </a:lnTo>
                <a:lnTo>
                  <a:pt x="1460" y="1332"/>
                </a:lnTo>
                <a:lnTo>
                  <a:pt x="1421" y="1342"/>
                </a:lnTo>
                <a:lnTo>
                  <a:pt x="1382" y="1353"/>
                </a:lnTo>
                <a:lnTo>
                  <a:pt x="1343" y="1364"/>
                </a:lnTo>
                <a:lnTo>
                  <a:pt x="1305" y="1376"/>
                </a:lnTo>
                <a:lnTo>
                  <a:pt x="1267" y="1391"/>
                </a:lnTo>
                <a:lnTo>
                  <a:pt x="1229" y="1405"/>
                </a:lnTo>
                <a:lnTo>
                  <a:pt x="1192" y="1419"/>
                </a:lnTo>
                <a:lnTo>
                  <a:pt x="1155" y="1436"/>
                </a:lnTo>
                <a:lnTo>
                  <a:pt x="1120" y="1452"/>
                </a:lnTo>
                <a:lnTo>
                  <a:pt x="1084" y="1470"/>
                </a:lnTo>
                <a:lnTo>
                  <a:pt x="1048" y="1489"/>
                </a:lnTo>
                <a:lnTo>
                  <a:pt x="1014" y="1508"/>
                </a:lnTo>
                <a:lnTo>
                  <a:pt x="980" y="1528"/>
                </a:lnTo>
                <a:lnTo>
                  <a:pt x="946" y="1550"/>
                </a:lnTo>
                <a:lnTo>
                  <a:pt x="913" y="1571"/>
                </a:lnTo>
                <a:lnTo>
                  <a:pt x="881" y="1594"/>
                </a:lnTo>
                <a:lnTo>
                  <a:pt x="849" y="1616"/>
                </a:lnTo>
                <a:lnTo>
                  <a:pt x="818" y="1641"/>
                </a:lnTo>
                <a:lnTo>
                  <a:pt x="787" y="1665"/>
                </a:lnTo>
                <a:lnTo>
                  <a:pt x="758" y="1691"/>
                </a:lnTo>
                <a:lnTo>
                  <a:pt x="728" y="1717"/>
                </a:lnTo>
                <a:lnTo>
                  <a:pt x="699" y="1743"/>
                </a:lnTo>
                <a:lnTo>
                  <a:pt x="671" y="1772"/>
                </a:lnTo>
                <a:lnTo>
                  <a:pt x="644" y="1799"/>
                </a:lnTo>
                <a:lnTo>
                  <a:pt x="616" y="1829"/>
                </a:lnTo>
                <a:lnTo>
                  <a:pt x="590" y="1857"/>
                </a:lnTo>
                <a:lnTo>
                  <a:pt x="565" y="1888"/>
                </a:lnTo>
                <a:lnTo>
                  <a:pt x="540" y="1919"/>
                </a:lnTo>
                <a:lnTo>
                  <a:pt x="516" y="1950"/>
                </a:lnTo>
                <a:lnTo>
                  <a:pt x="493" y="1982"/>
                </a:lnTo>
                <a:lnTo>
                  <a:pt x="470" y="2014"/>
                </a:lnTo>
                <a:lnTo>
                  <a:pt x="449" y="2047"/>
                </a:lnTo>
                <a:lnTo>
                  <a:pt x="427" y="2080"/>
                </a:lnTo>
                <a:lnTo>
                  <a:pt x="407" y="2115"/>
                </a:lnTo>
                <a:lnTo>
                  <a:pt x="388" y="2149"/>
                </a:lnTo>
                <a:lnTo>
                  <a:pt x="369" y="2185"/>
                </a:lnTo>
                <a:lnTo>
                  <a:pt x="351" y="2221"/>
                </a:lnTo>
                <a:lnTo>
                  <a:pt x="335" y="2256"/>
                </a:lnTo>
                <a:lnTo>
                  <a:pt x="319" y="2293"/>
                </a:lnTo>
                <a:lnTo>
                  <a:pt x="304" y="2330"/>
                </a:lnTo>
                <a:lnTo>
                  <a:pt x="290" y="2368"/>
                </a:lnTo>
                <a:lnTo>
                  <a:pt x="277" y="2406"/>
                </a:lnTo>
                <a:lnTo>
                  <a:pt x="264" y="2444"/>
                </a:lnTo>
                <a:lnTo>
                  <a:pt x="252" y="2483"/>
                </a:lnTo>
                <a:lnTo>
                  <a:pt x="241" y="2522"/>
                </a:lnTo>
                <a:lnTo>
                  <a:pt x="232" y="2561"/>
                </a:lnTo>
                <a:lnTo>
                  <a:pt x="223" y="2601"/>
                </a:lnTo>
                <a:lnTo>
                  <a:pt x="216" y="2641"/>
                </a:lnTo>
                <a:lnTo>
                  <a:pt x="209" y="2683"/>
                </a:lnTo>
                <a:lnTo>
                  <a:pt x="203" y="2723"/>
                </a:lnTo>
                <a:lnTo>
                  <a:pt x="198" y="2764"/>
                </a:lnTo>
                <a:lnTo>
                  <a:pt x="195" y="2806"/>
                </a:lnTo>
                <a:lnTo>
                  <a:pt x="192" y="2848"/>
                </a:lnTo>
                <a:lnTo>
                  <a:pt x="190" y="2889"/>
                </a:lnTo>
                <a:lnTo>
                  <a:pt x="190" y="2932"/>
                </a:lnTo>
                <a:lnTo>
                  <a:pt x="190" y="2975"/>
                </a:lnTo>
                <a:lnTo>
                  <a:pt x="192" y="3016"/>
                </a:lnTo>
                <a:lnTo>
                  <a:pt x="195" y="3058"/>
                </a:lnTo>
                <a:lnTo>
                  <a:pt x="198" y="3099"/>
                </a:lnTo>
                <a:lnTo>
                  <a:pt x="203" y="3141"/>
                </a:lnTo>
                <a:lnTo>
                  <a:pt x="209" y="3182"/>
                </a:lnTo>
                <a:lnTo>
                  <a:pt x="216" y="3223"/>
                </a:lnTo>
                <a:lnTo>
                  <a:pt x="223" y="3263"/>
                </a:lnTo>
                <a:lnTo>
                  <a:pt x="232" y="3302"/>
                </a:lnTo>
                <a:lnTo>
                  <a:pt x="241" y="3342"/>
                </a:lnTo>
                <a:lnTo>
                  <a:pt x="252" y="3381"/>
                </a:lnTo>
                <a:lnTo>
                  <a:pt x="264" y="3420"/>
                </a:lnTo>
                <a:lnTo>
                  <a:pt x="277" y="3458"/>
                </a:lnTo>
                <a:lnTo>
                  <a:pt x="290" y="3496"/>
                </a:lnTo>
                <a:lnTo>
                  <a:pt x="304" y="3534"/>
                </a:lnTo>
                <a:lnTo>
                  <a:pt x="319" y="3571"/>
                </a:lnTo>
                <a:lnTo>
                  <a:pt x="335" y="3608"/>
                </a:lnTo>
                <a:lnTo>
                  <a:pt x="351" y="3643"/>
                </a:lnTo>
                <a:lnTo>
                  <a:pt x="369" y="3679"/>
                </a:lnTo>
                <a:lnTo>
                  <a:pt x="388" y="3714"/>
                </a:lnTo>
                <a:lnTo>
                  <a:pt x="407" y="3749"/>
                </a:lnTo>
                <a:lnTo>
                  <a:pt x="427" y="3783"/>
                </a:lnTo>
                <a:lnTo>
                  <a:pt x="449" y="3817"/>
                </a:lnTo>
                <a:lnTo>
                  <a:pt x="470" y="3850"/>
                </a:lnTo>
                <a:lnTo>
                  <a:pt x="493" y="3882"/>
                </a:lnTo>
                <a:lnTo>
                  <a:pt x="516" y="3914"/>
                </a:lnTo>
                <a:lnTo>
                  <a:pt x="540" y="3945"/>
                </a:lnTo>
                <a:lnTo>
                  <a:pt x="565" y="3976"/>
                </a:lnTo>
                <a:lnTo>
                  <a:pt x="590" y="4007"/>
                </a:lnTo>
                <a:lnTo>
                  <a:pt x="616" y="4035"/>
                </a:lnTo>
                <a:lnTo>
                  <a:pt x="644" y="4065"/>
                </a:lnTo>
                <a:lnTo>
                  <a:pt x="671" y="4092"/>
                </a:lnTo>
                <a:lnTo>
                  <a:pt x="699" y="4121"/>
                </a:lnTo>
                <a:lnTo>
                  <a:pt x="728" y="4147"/>
                </a:lnTo>
                <a:lnTo>
                  <a:pt x="758" y="4173"/>
                </a:lnTo>
                <a:lnTo>
                  <a:pt x="787" y="4199"/>
                </a:lnTo>
                <a:lnTo>
                  <a:pt x="818" y="4223"/>
                </a:lnTo>
                <a:lnTo>
                  <a:pt x="849" y="4248"/>
                </a:lnTo>
                <a:lnTo>
                  <a:pt x="881" y="4270"/>
                </a:lnTo>
                <a:lnTo>
                  <a:pt x="913" y="4293"/>
                </a:lnTo>
                <a:lnTo>
                  <a:pt x="946" y="4315"/>
                </a:lnTo>
                <a:lnTo>
                  <a:pt x="980" y="4336"/>
                </a:lnTo>
                <a:lnTo>
                  <a:pt x="1014" y="4356"/>
                </a:lnTo>
                <a:lnTo>
                  <a:pt x="1048" y="4375"/>
                </a:lnTo>
                <a:lnTo>
                  <a:pt x="1084" y="4394"/>
                </a:lnTo>
                <a:lnTo>
                  <a:pt x="1120" y="4412"/>
                </a:lnTo>
                <a:lnTo>
                  <a:pt x="1155" y="4428"/>
                </a:lnTo>
                <a:lnTo>
                  <a:pt x="1192" y="4445"/>
                </a:lnTo>
                <a:lnTo>
                  <a:pt x="1229" y="4459"/>
                </a:lnTo>
                <a:lnTo>
                  <a:pt x="1267" y="4473"/>
                </a:lnTo>
                <a:lnTo>
                  <a:pt x="1305" y="4488"/>
                </a:lnTo>
                <a:lnTo>
                  <a:pt x="1343" y="4499"/>
                </a:lnTo>
                <a:lnTo>
                  <a:pt x="1382" y="4511"/>
                </a:lnTo>
                <a:lnTo>
                  <a:pt x="1421" y="4522"/>
                </a:lnTo>
                <a:lnTo>
                  <a:pt x="1460" y="4531"/>
                </a:lnTo>
                <a:lnTo>
                  <a:pt x="1501" y="4540"/>
                </a:lnTo>
                <a:lnTo>
                  <a:pt x="1541" y="4548"/>
                </a:lnTo>
                <a:lnTo>
                  <a:pt x="1582" y="4554"/>
                </a:lnTo>
                <a:lnTo>
                  <a:pt x="1622" y="4560"/>
                </a:lnTo>
                <a:lnTo>
                  <a:pt x="1663" y="4565"/>
                </a:lnTo>
                <a:lnTo>
                  <a:pt x="1705" y="4568"/>
                </a:lnTo>
                <a:lnTo>
                  <a:pt x="1747" y="4571"/>
                </a:lnTo>
                <a:lnTo>
                  <a:pt x="1789" y="4573"/>
                </a:lnTo>
                <a:lnTo>
                  <a:pt x="1831" y="4573"/>
                </a:lnTo>
                <a:lnTo>
                  <a:pt x="1874" y="4573"/>
                </a:lnTo>
                <a:lnTo>
                  <a:pt x="1915" y="4571"/>
                </a:lnTo>
                <a:lnTo>
                  <a:pt x="1958" y="4568"/>
                </a:lnTo>
                <a:lnTo>
                  <a:pt x="1999" y="4565"/>
                </a:lnTo>
                <a:lnTo>
                  <a:pt x="2040" y="4560"/>
                </a:lnTo>
                <a:lnTo>
                  <a:pt x="2081" y="4554"/>
                </a:lnTo>
                <a:lnTo>
                  <a:pt x="2122" y="4548"/>
                </a:lnTo>
                <a:lnTo>
                  <a:pt x="2162" y="4540"/>
                </a:lnTo>
                <a:lnTo>
                  <a:pt x="2201" y="4531"/>
                </a:lnTo>
                <a:lnTo>
                  <a:pt x="2242" y="4522"/>
                </a:lnTo>
                <a:lnTo>
                  <a:pt x="2281" y="4511"/>
                </a:lnTo>
                <a:lnTo>
                  <a:pt x="2319" y="4499"/>
                </a:lnTo>
                <a:lnTo>
                  <a:pt x="2358" y="4488"/>
                </a:lnTo>
                <a:lnTo>
                  <a:pt x="2395" y="4473"/>
                </a:lnTo>
                <a:lnTo>
                  <a:pt x="2433" y="4459"/>
                </a:lnTo>
                <a:lnTo>
                  <a:pt x="2470" y="4445"/>
                </a:lnTo>
                <a:lnTo>
                  <a:pt x="2506" y="4428"/>
                </a:lnTo>
                <a:lnTo>
                  <a:pt x="2542" y="4412"/>
                </a:lnTo>
                <a:lnTo>
                  <a:pt x="2578" y="4394"/>
                </a:lnTo>
                <a:lnTo>
                  <a:pt x="2613" y="4375"/>
                </a:lnTo>
                <a:lnTo>
                  <a:pt x="2648" y="4356"/>
                </a:lnTo>
                <a:lnTo>
                  <a:pt x="2682" y="4336"/>
                </a:lnTo>
                <a:lnTo>
                  <a:pt x="2715" y="4315"/>
                </a:lnTo>
                <a:lnTo>
                  <a:pt x="2749" y="4293"/>
                </a:lnTo>
                <a:lnTo>
                  <a:pt x="2781" y="4270"/>
                </a:lnTo>
                <a:lnTo>
                  <a:pt x="2813" y="4248"/>
                </a:lnTo>
                <a:lnTo>
                  <a:pt x="2845" y="4223"/>
                </a:lnTo>
                <a:lnTo>
                  <a:pt x="2875" y="4199"/>
                </a:lnTo>
                <a:lnTo>
                  <a:pt x="2905" y="4173"/>
                </a:lnTo>
                <a:lnTo>
                  <a:pt x="2935" y="4147"/>
                </a:lnTo>
                <a:lnTo>
                  <a:pt x="2964" y="4121"/>
                </a:lnTo>
                <a:lnTo>
                  <a:pt x="2992" y="4092"/>
                </a:lnTo>
                <a:lnTo>
                  <a:pt x="3019" y="4065"/>
                </a:lnTo>
                <a:lnTo>
                  <a:pt x="3045" y="4035"/>
                </a:lnTo>
                <a:lnTo>
                  <a:pt x="3072" y="4007"/>
                </a:lnTo>
                <a:lnTo>
                  <a:pt x="3098" y="3976"/>
                </a:lnTo>
                <a:lnTo>
                  <a:pt x="3123" y="3945"/>
                </a:lnTo>
                <a:lnTo>
                  <a:pt x="3146" y="3914"/>
                </a:lnTo>
                <a:lnTo>
                  <a:pt x="3169" y="3882"/>
                </a:lnTo>
                <a:lnTo>
                  <a:pt x="3192" y="3850"/>
                </a:lnTo>
                <a:lnTo>
                  <a:pt x="3214" y="3817"/>
                </a:lnTo>
                <a:lnTo>
                  <a:pt x="3234" y="3783"/>
                </a:lnTo>
                <a:lnTo>
                  <a:pt x="3254" y="3749"/>
                </a:lnTo>
                <a:lnTo>
                  <a:pt x="3275" y="3714"/>
                </a:lnTo>
                <a:lnTo>
                  <a:pt x="3292" y="3679"/>
                </a:lnTo>
                <a:lnTo>
                  <a:pt x="3310" y="3643"/>
                </a:lnTo>
                <a:lnTo>
                  <a:pt x="3327" y="3608"/>
                </a:lnTo>
                <a:lnTo>
                  <a:pt x="3344" y="3571"/>
                </a:lnTo>
                <a:lnTo>
                  <a:pt x="3359" y="3534"/>
                </a:lnTo>
                <a:lnTo>
                  <a:pt x="3373" y="3496"/>
                </a:lnTo>
                <a:lnTo>
                  <a:pt x="3386" y="3458"/>
                </a:lnTo>
                <a:lnTo>
                  <a:pt x="3398" y="3420"/>
                </a:lnTo>
                <a:lnTo>
                  <a:pt x="3410" y="3381"/>
                </a:lnTo>
                <a:lnTo>
                  <a:pt x="3421" y="3342"/>
                </a:lnTo>
                <a:lnTo>
                  <a:pt x="3430" y="3302"/>
                </a:lnTo>
                <a:lnTo>
                  <a:pt x="3439" y="3263"/>
                </a:lnTo>
                <a:lnTo>
                  <a:pt x="3447" y="3223"/>
                </a:lnTo>
                <a:lnTo>
                  <a:pt x="3454" y="3182"/>
                </a:lnTo>
                <a:lnTo>
                  <a:pt x="3459" y="3141"/>
                </a:lnTo>
                <a:lnTo>
                  <a:pt x="3463" y="3099"/>
                </a:lnTo>
                <a:lnTo>
                  <a:pt x="3467" y="3058"/>
                </a:lnTo>
                <a:lnTo>
                  <a:pt x="3471" y="3016"/>
                </a:lnTo>
                <a:lnTo>
                  <a:pt x="3472" y="2975"/>
                </a:lnTo>
                <a:lnTo>
                  <a:pt x="3472" y="2932"/>
                </a:lnTo>
                <a:lnTo>
                  <a:pt x="3472" y="2883"/>
                </a:lnTo>
                <a:lnTo>
                  <a:pt x="3469" y="2836"/>
                </a:lnTo>
                <a:lnTo>
                  <a:pt x="3466" y="2788"/>
                </a:lnTo>
                <a:lnTo>
                  <a:pt x="3461" y="2742"/>
                </a:lnTo>
                <a:lnTo>
                  <a:pt x="3455" y="2694"/>
                </a:lnTo>
                <a:lnTo>
                  <a:pt x="3448" y="2648"/>
                </a:lnTo>
                <a:lnTo>
                  <a:pt x="3440" y="2603"/>
                </a:lnTo>
                <a:lnTo>
                  <a:pt x="3429" y="2558"/>
                </a:lnTo>
                <a:lnTo>
                  <a:pt x="3418" y="2513"/>
                </a:lnTo>
                <a:lnTo>
                  <a:pt x="3405" y="2468"/>
                </a:lnTo>
                <a:lnTo>
                  <a:pt x="3392" y="2425"/>
                </a:lnTo>
                <a:lnTo>
                  <a:pt x="3378" y="2381"/>
                </a:lnTo>
                <a:lnTo>
                  <a:pt x="3361" y="2338"/>
                </a:lnTo>
                <a:lnTo>
                  <a:pt x="3345" y="2297"/>
                </a:lnTo>
                <a:lnTo>
                  <a:pt x="3327" y="2254"/>
                </a:lnTo>
                <a:lnTo>
                  <a:pt x="3307" y="2213"/>
                </a:lnTo>
                <a:lnTo>
                  <a:pt x="3449" y="2073"/>
                </a:lnTo>
                <a:lnTo>
                  <a:pt x="3474" y="2122"/>
                </a:lnTo>
                <a:lnTo>
                  <a:pt x="3498" y="2172"/>
                </a:lnTo>
                <a:lnTo>
                  <a:pt x="3519" y="2222"/>
                </a:lnTo>
                <a:lnTo>
                  <a:pt x="3539" y="2273"/>
                </a:lnTo>
                <a:lnTo>
                  <a:pt x="3558" y="2324"/>
                </a:lnTo>
                <a:lnTo>
                  <a:pt x="3576" y="2376"/>
                </a:lnTo>
                <a:lnTo>
                  <a:pt x="3593" y="2430"/>
                </a:lnTo>
                <a:lnTo>
                  <a:pt x="3607" y="2483"/>
                </a:lnTo>
                <a:lnTo>
                  <a:pt x="3619" y="2536"/>
                </a:lnTo>
                <a:lnTo>
                  <a:pt x="3631" y="2591"/>
                </a:lnTo>
                <a:lnTo>
                  <a:pt x="3640" y="2647"/>
                </a:lnTo>
                <a:lnTo>
                  <a:pt x="3649" y="2703"/>
                </a:lnTo>
                <a:lnTo>
                  <a:pt x="3655" y="2760"/>
                </a:lnTo>
                <a:lnTo>
                  <a:pt x="3658" y="2817"/>
                </a:lnTo>
                <a:lnTo>
                  <a:pt x="3662" y="2874"/>
                </a:lnTo>
                <a:lnTo>
                  <a:pt x="3662" y="2932"/>
                </a:lnTo>
                <a:lnTo>
                  <a:pt x="3662" y="2979"/>
                </a:lnTo>
                <a:lnTo>
                  <a:pt x="3659" y="3026"/>
                </a:lnTo>
                <a:lnTo>
                  <a:pt x="3657" y="3073"/>
                </a:lnTo>
                <a:lnTo>
                  <a:pt x="3652" y="3120"/>
                </a:lnTo>
                <a:lnTo>
                  <a:pt x="3647" y="3165"/>
                </a:lnTo>
                <a:lnTo>
                  <a:pt x="3642" y="3211"/>
                </a:lnTo>
                <a:lnTo>
                  <a:pt x="3633" y="3256"/>
                </a:lnTo>
                <a:lnTo>
                  <a:pt x="3625" y="3301"/>
                </a:lnTo>
                <a:lnTo>
                  <a:pt x="3615" y="3345"/>
                </a:lnTo>
                <a:lnTo>
                  <a:pt x="3605" y="3389"/>
                </a:lnTo>
                <a:lnTo>
                  <a:pt x="3593" y="3433"/>
                </a:lnTo>
                <a:lnTo>
                  <a:pt x="3580" y="3477"/>
                </a:lnTo>
                <a:lnTo>
                  <a:pt x="3566" y="3520"/>
                </a:lnTo>
                <a:lnTo>
                  <a:pt x="3551" y="3561"/>
                </a:lnTo>
                <a:lnTo>
                  <a:pt x="3535" y="3604"/>
                </a:lnTo>
                <a:lnTo>
                  <a:pt x="3518" y="3644"/>
                </a:lnTo>
                <a:lnTo>
                  <a:pt x="3500" y="3686"/>
                </a:lnTo>
                <a:lnTo>
                  <a:pt x="3481" y="3726"/>
                </a:lnTo>
                <a:lnTo>
                  <a:pt x="3462" y="3766"/>
                </a:lnTo>
                <a:lnTo>
                  <a:pt x="3441" y="3805"/>
                </a:lnTo>
                <a:lnTo>
                  <a:pt x="3420" y="3844"/>
                </a:lnTo>
                <a:lnTo>
                  <a:pt x="3397" y="3882"/>
                </a:lnTo>
                <a:lnTo>
                  <a:pt x="3373" y="3919"/>
                </a:lnTo>
                <a:lnTo>
                  <a:pt x="3349" y="3956"/>
                </a:lnTo>
                <a:lnTo>
                  <a:pt x="3325" y="3992"/>
                </a:lnTo>
                <a:lnTo>
                  <a:pt x="3298" y="4028"/>
                </a:lnTo>
                <a:lnTo>
                  <a:pt x="3272" y="4062"/>
                </a:lnTo>
                <a:lnTo>
                  <a:pt x="3244" y="4097"/>
                </a:lnTo>
                <a:lnTo>
                  <a:pt x="3215" y="4130"/>
                </a:lnTo>
                <a:lnTo>
                  <a:pt x="3187" y="4163"/>
                </a:lnTo>
                <a:lnTo>
                  <a:pt x="3157" y="4195"/>
                </a:lnTo>
                <a:lnTo>
                  <a:pt x="3126" y="4227"/>
                </a:lnTo>
                <a:lnTo>
                  <a:pt x="3094" y="4257"/>
                </a:lnTo>
                <a:lnTo>
                  <a:pt x="3062" y="4288"/>
                </a:lnTo>
                <a:lnTo>
                  <a:pt x="3029" y="4317"/>
                </a:lnTo>
                <a:lnTo>
                  <a:pt x="2996" y="4345"/>
                </a:lnTo>
                <a:lnTo>
                  <a:pt x="2961" y="4372"/>
                </a:lnTo>
                <a:lnTo>
                  <a:pt x="2927" y="4400"/>
                </a:lnTo>
                <a:lnTo>
                  <a:pt x="2891" y="4426"/>
                </a:lnTo>
                <a:lnTo>
                  <a:pt x="2854" y="4451"/>
                </a:lnTo>
                <a:lnTo>
                  <a:pt x="2818" y="4474"/>
                </a:lnTo>
                <a:lnTo>
                  <a:pt x="2781" y="4498"/>
                </a:lnTo>
                <a:lnTo>
                  <a:pt x="2743" y="4521"/>
                </a:lnTo>
                <a:lnTo>
                  <a:pt x="2704" y="4542"/>
                </a:lnTo>
                <a:lnTo>
                  <a:pt x="2664" y="4564"/>
                </a:lnTo>
                <a:lnTo>
                  <a:pt x="2625" y="4583"/>
                </a:lnTo>
                <a:lnTo>
                  <a:pt x="2585" y="4602"/>
                </a:lnTo>
                <a:lnTo>
                  <a:pt x="2544" y="4619"/>
                </a:lnTo>
                <a:lnTo>
                  <a:pt x="2503" y="4636"/>
                </a:lnTo>
                <a:lnTo>
                  <a:pt x="2460" y="4653"/>
                </a:lnTo>
                <a:lnTo>
                  <a:pt x="2419" y="4667"/>
                </a:lnTo>
                <a:lnTo>
                  <a:pt x="2376" y="4681"/>
                </a:lnTo>
                <a:lnTo>
                  <a:pt x="2332" y="4694"/>
                </a:lnTo>
                <a:lnTo>
                  <a:pt x="2289" y="4706"/>
                </a:lnTo>
                <a:lnTo>
                  <a:pt x="2245" y="4717"/>
                </a:lnTo>
                <a:lnTo>
                  <a:pt x="2200" y="4726"/>
                </a:lnTo>
                <a:lnTo>
                  <a:pt x="2155" y="4735"/>
                </a:lnTo>
                <a:lnTo>
                  <a:pt x="2110" y="4743"/>
                </a:lnTo>
                <a:lnTo>
                  <a:pt x="2065" y="4749"/>
                </a:lnTo>
                <a:lnTo>
                  <a:pt x="2018" y="4754"/>
                </a:lnTo>
                <a:lnTo>
                  <a:pt x="1972" y="4758"/>
                </a:lnTo>
                <a:lnTo>
                  <a:pt x="1926" y="4761"/>
                </a:lnTo>
                <a:lnTo>
                  <a:pt x="1878" y="4763"/>
                </a:lnTo>
                <a:lnTo>
                  <a:pt x="1831" y="4763"/>
                </a:lnTo>
                <a:lnTo>
                  <a:pt x="1783" y="4763"/>
                </a:lnTo>
                <a:lnTo>
                  <a:pt x="1737" y="4761"/>
                </a:lnTo>
                <a:lnTo>
                  <a:pt x="1691" y="4758"/>
                </a:lnTo>
                <a:lnTo>
                  <a:pt x="1644" y="4754"/>
                </a:lnTo>
                <a:lnTo>
                  <a:pt x="1598" y="4749"/>
                </a:lnTo>
                <a:lnTo>
                  <a:pt x="1552" y="4743"/>
                </a:lnTo>
                <a:lnTo>
                  <a:pt x="1507" y="4735"/>
                </a:lnTo>
                <a:lnTo>
                  <a:pt x="1462" y="4726"/>
                </a:lnTo>
                <a:lnTo>
                  <a:pt x="1418" y="4717"/>
                </a:lnTo>
                <a:lnTo>
                  <a:pt x="1374" y="4706"/>
                </a:lnTo>
                <a:lnTo>
                  <a:pt x="1330" y="4694"/>
                </a:lnTo>
                <a:lnTo>
                  <a:pt x="1287" y="4681"/>
                </a:lnTo>
                <a:lnTo>
                  <a:pt x="1244" y="4667"/>
                </a:lnTo>
                <a:lnTo>
                  <a:pt x="1202" y="4653"/>
                </a:lnTo>
                <a:lnTo>
                  <a:pt x="1160" y="4636"/>
                </a:lnTo>
                <a:lnTo>
                  <a:pt x="1118" y="4619"/>
                </a:lnTo>
                <a:lnTo>
                  <a:pt x="1078" y="4602"/>
                </a:lnTo>
                <a:lnTo>
                  <a:pt x="1038" y="4583"/>
                </a:lnTo>
                <a:lnTo>
                  <a:pt x="997" y="4564"/>
                </a:lnTo>
                <a:lnTo>
                  <a:pt x="958" y="4542"/>
                </a:lnTo>
                <a:lnTo>
                  <a:pt x="920" y="4521"/>
                </a:lnTo>
                <a:lnTo>
                  <a:pt x="882" y="4498"/>
                </a:lnTo>
                <a:lnTo>
                  <a:pt x="844" y="4474"/>
                </a:lnTo>
                <a:lnTo>
                  <a:pt x="807" y="4451"/>
                </a:lnTo>
                <a:lnTo>
                  <a:pt x="771" y="4426"/>
                </a:lnTo>
                <a:lnTo>
                  <a:pt x="735" y="4400"/>
                </a:lnTo>
                <a:lnTo>
                  <a:pt x="701" y="4372"/>
                </a:lnTo>
                <a:lnTo>
                  <a:pt x="666" y="4345"/>
                </a:lnTo>
                <a:lnTo>
                  <a:pt x="633" y="4317"/>
                </a:lnTo>
                <a:lnTo>
                  <a:pt x="600" y="4288"/>
                </a:lnTo>
                <a:lnTo>
                  <a:pt x="568" y="4257"/>
                </a:lnTo>
                <a:lnTo>
                  <a:pt x="537" y="4227"/>
                </a:lnTo>
                <a:lnTo>
                  <a:pt x="506" y="4195"/>
                </a:lnTo>
                <a:lnTo>
                  <a:pt x="476" y="4163"/>
                </a:lnTo>
                <a:lnTo>
                  <a:pt x="446" y="4130"/>
                </a:lnTo>
                <a:lnTo>
                  <a:pt x="418" y="4097"/>
                </a:lnTo>
                <a:lnTo>
                  <a:pt x="391" y="4062"/>
                </a:lnTo>
                <a:lnTo>
                  <a:pt x="363" y="4028"/>
                </a:lnTo>
                <a:lnTo>
                  <a:pt x="338" y="3992"/>
                </a:lnTo>
                <a:lnTo>
                  <a:pt x="312" y="3956"/>
                </a:lnTo>
                <a:lnTo>
                  <a:pt x="289" y="3919"/>
                </a:lnTo>
                <a:lnTo>
                  <a:pt x="265" y="3882"/>
                </a:lnTo>
                <a:lnTo>
                  <a:pt x="242" y="3844"/>
                </a:lnTo>
                <a:lnTo>
                  <a:pt x="221" y="3805"/>
                </a:lnTo>
                <a:lnTo>
                  <a:pt x="201" y="3766"/>
                </a:lnTo>
                <a:lnTo>
                  <a:pt x="180" y="3726"/>
                </a:lnTo>
                <a:lnTo>
                  <a:pt x="161" y="3686"/>
                </a:lnTo>
                <a:lnTo>
                  <a:pt x="144" y="3644"/>
                </a:lnTo>
                <a:lnTo>
                  <a:pt x="127" y="3604"/>
                </a:lnTo>
                <a:lnTo>
                  <a:pt x="112" y="3561"/>
                </a:lnTo>
                <a:lnTo>
                  <a:pt x="96" y="3520"/>
                </a:lnTo>
                <a:lnTo>
                  <a:pt x="82" y="3477"/>
                </a:lnTo>
                <a:lnTo>
                  <a:pt x="69" y="3433"/>
                </a:lnTo>
                <a:lnTo>
                  <a:pt x="58" y="3389"/>
                </a:lnTo>
                <a:lnTo>
                  <a:pt x="46" y="3345"/>
                </a:lnTo>
                <a:lnTo>
                  <a:pt x="37" y="3301"/>
                </a:lnTo>
                <a:lnTo>
                  <a:pt x="28" y="3256"/>
                </a:lnTo>
                <a:lnTo>
                  <a:pt x="21" y="3211"/>
                </a:lnTo>
                <a:lnTo>
                  <a:pt x="14" y="3165"/>
                </a:lnTo>
                <a:lnTo>
                  <a:pt x="9" y="3120"/>
                </a:lnTo>
                <a:lnTo>
                  <a:pt x="5" y="3073"/>
                </a:lnTo>
                <a:lnTo>
                  <a:pt x="2" y="3026"/>
                </a:lnTo>
                <a:lnTo>
                  <a:pt x="0" y="2979"/>
                </a:lnTo>
                <a:lnTo>
                  <a:pt x="0" y="2932"/>
                </a:lnTo>
                <a:lnTo>
                  <a:pt x="0" y="2884"/>
                </a:lnTo>
                <a:lnTo>
                  <a:pt x="2" y="2838"/>
                </a:lnTo>
                <a:lnTo>
                  <a:pt x="5" y="2791"/>
                </a:lnTo>
                <a:lnTo>
                  <a:pt x="9" y="2744"/>
                </a:lnTo>
                <a:lnTo>
                  <a:pt x="14" y="2699"/>
                </a:lnTo>
                <a:lnTo>
                  <a:pt x="21" y="2653"/>
                </a:lnTo>
                <a:lnTo>
                  <a:pt x="28" y="2608"/>
                </a:lnTo>
                <a:lnTo>
                  <a:pt x="37" y="2563"/>
                </a:lnTo>
                <a:lnTo>
                  <a:pt x="46" y="2519"/>
                </a:lnTo>
                <a:lnTo>
                  <a:pt x="58" y="2475"/>
                </a:lnTo>
                <a:lnTo>
                  <a:pt x="69" y="2431"/>
                </a:lnTo>
                <a:lnTo>
                  <a:pt x="82" y="2387"/>
                </a:lnTo>
                <a:lnTo>
                  <a:pt x="96" y="2344"/>
                </a:lnTo>
                <a:lnTo>
                  <a:pt x="112" y="2303"/>
                </a:lnTo>
                <a:lnTo>
                  <a:pt x="127" y="2261"/>
                </a:lnTo>
                <a:lnTo>
                  <a:pt x="144" y="2219"/>
                </a:lnTo>
                <a:lnTo>
                  <a:pt x="161" y="2178"/>
                </a:lnTo>
                <a:lnTo>
                  <a:pt x="180" y="2137"/>
                </a:lnTo>
                <a:lnTo>
                  <a:pt x="201" y="2098"/>
                </a:lnTo>
                <a:lnTo>
                  <a:pt x="221" y="2059"/>
                </a:lnTo>
                <a:lnTo>
                  <a:pt x="242" y="2020"/>
                </a:lnTo>
                <a:lnTo>
                  <a:pt x="265" y="1982"/>
                </a:lnTo>
                <a:lnTo>
                  <a:pt x="289" y="1945"/>
                </a:lnTo>
                <a:lnTo>
                  <a:pt x="312" y="1908"/>
                </a:lnTo>
                <a:lnTo>
                  <a:pt x="338" y="1871"/>
                </a:lnTo>
                <a:lnTo>
                  <a:pt x="363" y="1836"/>
                </a:lnTo>
                <a:lnTo>
                  <a:pt x="391" y="1801"/>
                </a:lnTo>
                <a:lnTo>
                  <a:pt x="418" y="1767"/>
                </a:lnTo>
                <a:lnTo>
                  <a:pt x="446" y="1734"/>
                </a:lnTo>
                <a:lnTo>
                  <a:pt x="476" y="1700"/>
                </a:lnTo>
                <a:lnTo>
                  <a:pt x="506" y="1668"/>
                </a:lnTo>
                <a:lnTo>
                  <a:pt x="537" y="1638"/>
                </a:lnTo>
                <a:lnTo>
                  <a:pt x="568" y="1607"/>
                </a:lnTo>
                <a:lnTo>
                  <a:pt x="600" y="1576"/>
                </a:lnTo>
                <a:lnTo>
                  <a:pt x="633" y="1547"/>
                </a:lnTo>
                <a:lnTo>
                  <a:pt x="666" y="1519"/>
                </a:lnTo>
                <a:lnTo>
                  <a:pt x="701" y="1491"/>
                </a:lnTo>
                <a:lnTo>
                  <a:pt x="735" y="1464"/>
                </a:lnTo>
                <a:lnTo>
                  <a:pt x="771" y="1438"/>
                </a:lnTo>
                <a:lnTo>
                  <a:pt x="807" y="1413"/>
                </a:lnTo>
                <a:lnTo>
                  <a:pt x="844" y="1389"/>
                </a:lnTo>
                <a:lnTo>
                  <a:pt x="882" y="1366"/>
                </a:lnTo>
                <a:lnTo>
                  <a:pt x="920" y="1343"/>
                </a:lnTo>
                <a:lnTo>
                  <a:pt x="958" y="1322"/>
                </a:lnTo>
                <a:lnTo>
                  <a:pt x="997" y="1301"/>
                </a:lnTo>
                <a:lnTo>
                  <a:pt x="1038" y="1281"/>
                </a:lnTo>
                <a:lnTo>
                  <a:pt x="1078" y="1262"/>
                </a:lnTo>
                <a:lnTo>
                  <a:pt x="1118" y="1244"/>
                </a:lnTo>
                <a:lnTo>
                  <a:pt x="1160" y="1228"/>
                </a:lnTo>
                <a:lnTo>
                  <a:pt x="1202" y="1211"/>
                </a:lnTo>
                <a:lnTo>
                  <a:pt x="1244" y="1197"/>
                </a:lnTo>
                <a:lnTo>
                  <a:pt x="1287" y="1183"/>
                </a:lnTo>
                <a:lnTo>
                  <a:pt x="1330" y="1170"/>
                </a:lnTo>
                <a:lnTo>
                  <a:pt x="1374" y="1158"/>
                </a:lnTo>
                <a:lnTo>
                  <a:pt x="1418" y="1147"/>
                </a:lnTo>
                <a:lnTo>
                  <a:pt x="1462" y="1138"/>
                </a:lnTo>
                <a:lnTo>
                  <a:pt x="1507" y="1129"/>
                </a:lnTo>
                <a:lnTo>
                  <a:pt x="1552" y="1122"/>
                </a:lnTo>
                <a:lnTo>
                  <a:pt x="1598" y="1115"/>
                </a:lnTo>
                <a:lnTo>
                  <a:pt x="1644" y="1110"/>
                </a:lnTo>
                <a:lnTo>
                  <a:pt x="1691" y="1106"/>
                </a:lnTo>
                <a:lnTo>
                  <a:pt x="1737" y="1103"/>
                </a:lnTo>
                <a:lnTo>
                  <a:pt x="1783" y="1101"/>
                </a:lnTo>
                <a:lnTo>
                  <a:pt x="1831" y="1101"/>
                </a:lnTo>
                <a:lnTo>
                  <a:pt x="1895" y="1102"/>
                </a:lnTo>
                <a:lnTo>
                  <a:pt x="1958" y="1104"/>
                </a:lnTo>
                <a:lnTo>
                  <a:pt x="2021" y="1110"/>
                </a:lnTo>
                <a:lnTo>
                  <a:pt x="2083" y="1117"/>
                </a:lnTo>
                <a:lnTo>
                  <a:pt x="2144" y="1127"/>
                </a:lnTo>
                <a:lnTo>
                  <a:pt x="2205" y="1139"/>
                </a:lnTo>
                <a:lnTo>
                  <a:pt x="2264" y="1152"/>
                </a:lnTo>
                <a:lnTo>
                  <a:pt x="2324" y="1167"/>
                </a:lnTo>
                <a:lnTo>
                  <a:pt x="2382" y="1185"/>
                </a:lnTo>
                <a:lnTo>
                  <a:pt x="2440" y="1204"/>
                </a:lnTo>
                <a:lnTo>
                  <a:pt x="2497" y="1225"/>
                </a:lnTo>
                <a:lnTo>
                  <a:pt x="2553" y="1248"/>
                </a:lnTo>
                <a:lnTo>
                  <a:pt x="2607" y="1273"/>
                </a:lnTo>
                <a:lnTo>
                  <a:pt x="2661" y="1299"/>
                </a:lnTo>
                <a:lnTo>
                  <a:pt x="2714" y="1328"/>
                </a:lnTo>
                <a:lnTo>
                  <a:pt x="2765" y="1357"/>
                </a:lnTo>
                <a:lnTo>
                  <a:pt x="3964" y="158"/>
                </a:lnTo>
                <a:lnTo>
                  <a:pt x="4021" y="100"/>
                </a:lnTo>
                <a:lnTo>
                  <a:pt x="4037" y="87"/>
                </a:lnTo>
                <a:lnTo>
                  <a:pt x="4052" y="74"/>
                </a:lnTo>
                <a:lnTo>
                  <a:pt x="4069" y="62"/>
                </a:lnTo>
                <a:lnTo>
                  <a:pt x="4086" y="51"/>
                </a:lnTo>
                <a:lnTo>
                  <a:pt x="4102" y="40"/>
                </a:lnTo>
                <a:lnTo>
                  <a:pt x="4120" y="32"/>
                </a:lnTo>
                <a:lnTo>
                  <a:pt x="4138" y="25"/>
                </a:lnTo>
                <a:lnTo>
                  <a:pt x="4156" y="18"/>
                </a:lnTo>
                <a:lnTo>
                  <a:pt x="4175" y="13"/>
                </a:lnTo>
                <a:lnTo>
                  <a:pt x="4194" y="8"/>
                </a:lnTo>
                <a:lnTo>
                  <a:pt x="4213" y="5"/>
                </a:lnTo>
                <a:lnTo>
                  <a:pt x="4233" y="2"/>
                </a:lnTo>
                <a:lnTo>
                  <a:pt x="4252" y="0"/>
                </a:lnTo>
                <a:lnTo>
                  <a:pt x="4272" y="0"/>
                </a:lnTo>
                <a:lnTo>
                  <a:pt x="4292" y="0"/>
                </a:lnTo>
                <a:lnTo>
                  <a:pt x="4312" y="2"/>
                </a:lnTo>
                <a:lnTo>
                  <a:pt x="4331" y="5"/>
                </a:lnTo>
                <a:lnTo>
                  <a:pt x="4352" y="7"/>
                </a:lnTo>
                <a:lnTo>
                  <a:pt x="4372" y="12"/>
                </a:lnTo>
                <a:lnTo>
                  <a:pt x="4392" y="17"/>
                </a:lnTo>
                <a:lnTo>
                  <a:pt x="4412" y="23"/>
                </a:lnTo>
                <a:lnTo>
                  <a:pt x="4431" y="30"/>
                </a:lnTo>
                <a:lnTo>
                  <a:pt x="4451" y="38"/>
                </a:lnTo>
                <a:lnTo>
                  <a:pt x="4470" y="46"/>
                </a:lnTo>
                <a:lnTo>
                  <a:pt x="4489" y="56"/>
                </a:lnTo>
                <a:lnTo>
                  <a:pt x="4508" y="66"/>
                </a:lnTo>
                <a:lnTo>
                  <a:pt x="4527" y="78"/>
                </a:lnTo>
                <a:lnTo>
                  <a:pt x="4545" y="90"/>
                </a:lnTo>
                <a:lnTo>
                  <a:pt x="4563" y="103"/>
                </a:lnTo>
                <a:lnTo>
                  <a:pt x="4580" y="118"/>
                </a:lnTo>
                <a:lnTo>
                  <a:pt x="4596" y="132"/>
                </a:lnTo>
                <a:lnTo>
                  <a:pt x="4613" y="148"/>
                </a:lnTo>
                <a:lnTo>
                  <a:pt x="4628" y="164"/>
                </a:lnTo>
                <a:lnTo>
                  <a:pt x="4642" y="180"/>
                </a:lnTo>
                <a:lnTo>
                  <a:pt x="4657" y="198"/>
                </a:lnTo>
                <a:lnTo>
                  <a:pt x="4670" y="216"/>
                </a:lnTo>
                <a:lnTo>
                  <a:pt x="4683" y="234"/>
                </a:lnTo>
                <a:lnTo>
                  <a:pt x="4694" y="252"/>
                </a:lnTo>
                <a:lnTo>
                  <a:pt x="4704" y="271"/>
                </a:lnTo>
                <a:lnTo>
                  <a:pt x="4714" y="290"/>
                </a:lnTo>
                <a:lnTo>
                  <a:pt x="4723" y="310"/>
                </a:lnTo>
                <a:lnTo>
                  <a:pt x="4730" y="329"/>
                </a:lnTo>
                <a:lnTo>
                  <a:pt x="4737" y="349"/>
                </a:lnTo>
                <a:lnTo>
                  <a:pt x="4743" y="368"/>
                </a:lnTo>
                <a:lnTo>
                  <a:pt x="4749" y="388"/>
                </a:lnTo>
                <a:lnTo>
                  <a:pt x="4753" y="408"/>
                </a:lnTo>
                <a:lnTo>
                  <a:pt x="4756" y="429"/>
                </a:lnTo>
                <a:lnTo>
                  <a:pt x="4759" y="449"/>
                </a:lnTo>
                <a:lnTo>
                  <a:pt x="4760" y="469"/>
                </a:lnTo>
                <a:lnTo>
                  <a:pt x="4760" y="489"/>
                </a:lnTo>
                <a:lnTo>
                  <a:pt x="4760" y="508"/>
                </a:lnTo>
                <a:lnTo>
                  <a:pt x="4759" y="528"/>
                </a:lnTo>
                <a:lnTo>
                  <a:pt x="4756" y="547"/>
                </a:lnTo>
                <a:lnTo>
                  <a:pt x="4753" y="568"/>
                </a:lnTo>
                <a:lnTo>
                  <a:pt x="4748" y="587"/>
                </a:lnTo>
                <a:lnTo>
                  <a:pt x="4742" y="604"/>
                </a:lnTo>
                <a:lnTo>
                  <a:pt x="4736" y="623"/>
                </a:lnTo>
                <a:lnTo>
                  <a:pt x="4728" y="641"/>
                </a:lnTo>
                <a:lnTo>
                  <a:pt x="4720" y="659"/>
                </a:lnTo>
                <a:lnTo>
                  <a:pt x="4710" y="676"/>
                </a:lnTo>
                <a:lnTo>
                  <a:pt x="4699" y="692"/>
                </a:lnTo>
                <a:lnTo>
                  <a:pt x="4688" y="708"/>
                </a:lnTo>
                <a:lnTo>
                  <a:pt x="4675" y="724"/>
                </a:lnTo>
                <a:lnTo>
                  <a:pt x="4660" y="739"/>
                </a:lnTo>
                <a:lnTo>
                  <a:pt x="4436" y="963"/>
                </a:lnTo>
                <a:lnTo>
                  <a:pt x="2812" y="2570"/>
                </a:lnTo>
                <a:lnTo>
                  <a:pt x="2211" y="2862"/>
                </a:lnTo>
                <a:lnTo>
                  <a:pt x="2213" y="2880"/>
                </a:lnTo>
                <a:lnTo>
                  <a:pt x="2216" y="2896"/>
                </a:lnTo>
                <a:lnTo>
                  <a:pt x="2217" y="2914"/>
                </a:lnTo>
                <a:lnTo>
                  <a:pt x="2217" y="2932"/>
                </a:lnTo>
                <a:lnTo>
                  <a:pt x="2217" y="2952"/>
                </a:lnTo>
                <a:lnTo>
                  <a:pt x="2216" y="2971"/>
                </a:lnTo>
                <a:lnTo>
                  <a:pt x="2213" y="2991"/>
                </a:lnTo>
                <a:lnTo>
                  <a:pt x="2210" y="3010"/>
                </a:lnTo>
                <a:lnTo>
                  <a:pt x="2205" y="3028"/>
                </a:lnTo>
                <a:lnTo>
                  <a:pt x="2200" y="3047"/>
                </a:lnTo>
                <a:lnTo>
                  <a:pt x="2194" y="3065"/>
                </a:lnTo>
                <a:lnTo>
                  <a:pt x="2187" y="3083"/>
                </a:lnTo>
                <a:lnTo>
                  <a:pt x="2179" y="3099"/>
                </a:lnTo>
                <a:lnTo>
                  <a:pt x="2170" y="3116"/>
                </a:lnTo>
                <a:lnTo>
                  <a:pt x="2161" y="3133"/>
                </a:lnTo>
                <a:lnTo>
                  <a:pt x="2151" y="3148"/>
                </a:lnTo>
                <a:lnTo>
                  <a:pt x="2141" y="3163"/>
                </a:lnTo>
                <a:lnTo>
                  <a:pt x="2129" y="3178"/>
                </a:lnTo>
                <a:lnTo>
                  <a:pt x="2117" y="3192"/>
                </a:lnTo>
                <a:lnTo>
                  <a:pt x="2104" y="3205"/>
                </a:lnTo>
                <a:lnTo>
                  <a:pt x="2091" y="3218"/>
                </a:lnTo>
                <a:lnTo>
                  <a:pt x="2077" y="3230"/>
                </a:lnTo>
                <a:lnTo>
                  <a:pt x="2062" y="3242"/>
                </a:lnTo>
                <a:lnTo>
                  <a:pt x="2047" y="3253"/>
                </a:lnTo>
                <a:lnTo>
                  <a:pt x="2032" y="3262"/>
                </a:lnTo>
                <a:lnTo>
                  <a:pt x="2015" y="3272"/>
                </a:lnTo>
                <a:lnTo>
                  <a:pt x="1998" y="3280"/>
                </a:lnTo>
                <a:lnTo>
                  <a:pt x="1982" y="3288"/>
                </a:lnTo>
                <a:lnTo>
                  <a:pt x="1964" y="3294"/>
                </a:lnTo>
                <a:lnTo>
                  <a:pt x="1946" y="3301"/>
                </a:lnTo>
                <a:lnTo>
                  <a:pt x="1927" y="3306"/>
                </a:lnTo>
                <a:lnTo>
                  <a:pt x="1909" y="3311"/>
                </a:lnTo>
                <a:lnTo>
                  <a:pt x="1890" y="3313"/>
                </a:lnTo>
                <a:lnTo>
                  <a:pt x="1870" y="3315"/>
                </a:lnTo>
                <a:lnTo>
                  <a:pt x="1851" y="3318"/>
                </a:lnTo>
                <a:lnTo>
                  <a:pt x="1831" y="3318"/>
                </a:lnTo>
                <a:lnTo>
                  <a:pt x="1811" y="3318"/>
                </a:lnTo>
                <a:lnTo>
                  <a:pt x="1792" y="3315"/>
                </a:lnTo>
                <a:lnTo>
                  <a:pt x="1773" y="3313"/>
                </a:lnTo>
                <a:lnTo>
                  <a:pt x="1754" y="3311"/>
                </a:lnTo>
                <a:lnTo>
                  <a:pt x="1735" y="3306"/>
                </a:lnTo>
                <a:lnTo>
                  <a:pt x="1717" y="3301"/>
                </a:lnTo>
                <a:lnTo>
                  <a:pt x="1698" y="3294"/>
                </a:lnTo>
                <a:lnTo>
                  <a:pt x="1681" y="3288"/>
                </a:lnTo>
                <a:lnTo>
                  <a:pt x="1663" y="3280"/>
                </a:lnTo>
                <a:lnTo>
                  <a:pt x="1647" y="3272"/>
                </a:lnTo>
                <a:lnTo>
                  <a:pt x="1631" y="3262"/>
                </a:lnTo>
                <a:lnTo>
                  <a:pt x="1615" y="3253"/>
                </a:lnTo>
                <a:lnTo>
                  <a:pt x="1601" y="3242"/>
                </a:lnTo>
                <a:lnTo>
                  <a:pt x="1585" y="3230"/>
                </a:lnTo>
                <a:lnTo>
                  <a:pt x="1572" y="3218"/>
                </a:lnTo>
                <a:lnTo>
                  <a:pt x="1558" y="3205"/>
                </a:lnTo>
                <a:lnTo>
                  <a:pt x="1546" y="3192"/>
                </a:lnTo>
                <a:lnTo>
                  <a:pt x="1533" y="3178"/>
                </a:lnTo>
                <a:lnTo>
                  <a:pt x="1522" y="3163"/>
                </a:lnTo>
                <a:lnTo>
                  <a:pt x="1511" y="3148"/>
                </a:lnTo>
                <a:lnTo>
                  <a:pt x="1501" y="3133"/>
                </a:lnTo>
                <a:lnTo>
                  <a:pt x="1491" y="3116"/>
                </a:lnTo>
                <a:lnTo>
                  <a:pt x="1483" y="3099"/>
                </a:lnTo>
                <a:lnTo>
                  <a:pt x="1476" y="3083"/>
                </a:lnTo>
                <a:lnTo>
                  <a:pt x="1469" y="3065"/>
                </a:lnTo>
                <a:lnTo>
                  <a:pt x="1463" y="3047"/>
                </a:lnTo>
                <a:lnTo>
                  <a:pt x="1457" y="3028"/>
                </a:lnTo>
                <a:lnTo>
                  <a:pt x="1453" y="3010"/>
                </a:lnTo>
                <a:lnTo>
                  <a:pt x="1450" y="2991"/>
                </a:lnTo>
                <a:lnTo>
                  <a:pt x="1447" y="2971"/>
                </a:lnTo>
                <a:lnTo>
                  <a:pt x="1446" y="2952"/>
                </a:lnTo>
                <a:lnTo>
                  <a:pt x="1445" y="2932"/>
                </a:lnTo>
                <a:lnTo>
                  <a:pt x="1446" y="2912"/>
                </a:lnTo>
                <a:lnTo>
                  <a:pt x="1447" y="2893"/>
                </a:lnTo>
                <a:lnTo>
                  <a:pt x="1450" y="2874"/>
                </a:lnTo>
                <a:lnTo>
                  <a:pt x="1453" y="2855"/>
                </a:lnTo>
                <a:lnTo>
                  <a:pt x="1457" y="2836"/>
                </a:lnTo>
                <a:lnTo>
                  <a:pt x="1463" y="2817"/>
                </a:lnTo>
                <a:lnTo>
                  <a:pt x="1469" y="2799"/>
                </a:lnTo>
                <a:lnTo>
                  <a:pt x="1476" y="2781"/>
                </a:lnTo>
                <a:lnTo>
                  <a:pt x="1483" y="2764"/>
                </a:lnTo>
                <a:lnTo>
                  <a:pt x="1491" y="2748"/>
                </a:lnTo>
                <a:lnTo>
                  <a:pt x="1501" y="2731"/>
                </a:lnTo>
                <a:lnTo>
                  <a:pt x="1511" y="2716"/>
                </a:lnTo>
                <a:lnTo>
                  <a:pt x="1522" y="2702"/>
                </a:lnTo>
                <a:lnTo>
                  <a:pt x="1533" y="2686"/>
                </a:lnTo>
                <a:lnTo>
                  <a:pt x="1546" y="2672"/>
                </a:lnTo>
                <a:lnTo>
                  <a:pt x="1558" y="2659"/>
                </a:lnTo>
                <a:lnTo>
                  <a:pt x="1572" y="2646"/>
                </a:lnTo>
                <a:lnTo>
                  <a:pt x="1585" y="2634"/>
                </a:lnTo>
                <a:lnTo>
                  <a:pt x="1601" y="2623"/>
                </a:lnTo>
                <a:lnTo>
                  <a:pt x="1615" y="2611"/>
                </a:lnTo>
                <a:lnTo>
                  <a:pt x="1631" y="2602"/>
                </a:lnTo>
                <a:lnTo>
                  <a:pt x="1647" y="2592"/>
                </a:lnTo>
                <a:lnTo>
                  <a:pt x="1663" y="2584"/>
                </a:lnTo>
                <a:lnTo>
                  <a:pt x="1681" y="2576"/>
                </a:lnTo>
                <a:lnTo>
                  <a:pt x="1698" y="2570"/>
                </a:lnTo>
                <a:lnTo>
                  <a:pt x="1717" y="2564"/>
                </a:lnTo>
                <a:lnTo>
                  <a:pt x="1735" y="2558"/>
                </a:lnTo>
                <a:lnTo>
                  <a:pt x="1754" y="2554"/>
                </a:lnTo>
                <a:lnTo>
                  <a:pt x="1773" y="2551"/>
                </a:lnTo>
                <a:lnTo>
                  <a:pt x="1792" y="2548"/>
                </a:lnTo>
                <a:lnTo>
                  <a:pt x="1811" y="2546"/>
                </a:lnTo>
                <a:lnTo>
                  <a:pt x="1831" y="2546"/>
                </a:lnTo>
                <a:lnTo>
                  <a:pt x="1864" y="2547"/>
                </a:lnTo>
                <a:lnTo>
                  <a:pt x="1896" y="2552"/>
                </a:lnTo>
                <a:lnTo>
                  <a:pt x="2022" y="2291"/>
                </a:lnTo>
                <a:lnTo>
                  <a:pt x="1988" y="2282"/>
                </a:lnTo>
                <a:lnTo>
                  <a:pt x="1952" y="2274"/>
                </a:lnTo>
                <a:lnTo>
                  <a:pt x="1915" y="2268"/>
                </a:lnTo>
                <a:lnTo>
                  <a:pt x="1878" y="2265"/>
                </a:lnTo>
                <a:lnTo>
                  <a:pt x="1878" y="2075"/>
                </a:lnTo>
                <a:close/>
                <a:moveTo>
                  <a:pt x="1827" y="2692"/>
                </a:moveTo>
                <a:lnTo>
                  <a:pt x="1827" y="2692"/>
                </a:lnTo>
                <a:lnTo>
                  <a:pt x="1804" y="2694"/>
                </a:lnTo>
                <a:lnTo>
                  <a:pt x="1780" y="2698"/>
                </a:lnTo>
                <a:lnTo>
                  <a:pt x="1757" y="2704"/>
                </a:lnTo>
                <a:lnTo>
                  <a:pt x="1736" y="2712"/>
                </a:lnTo>
                <a:lnTo>
                  <a:pt x="1715" y="2722"/>
                </a:lnTo>
                <a:lnTo>
                  <a:pt x="1696" y="2735"/>
                </a:lnTo>
                <a:lnTo>
                  <a:pt x="1678" y="2748"/>
                </a:lnTo>
                <a:lnTo>
                  <a:pt x="1661" y="2763"/>
                </a:lnTo>
                <a:lnTo>
                  <a:pt x="1646" y="2781"/>
                </a:lnTo>
                <a:lnTo>
                  <a:pt x="1631" y="2799"/>
                </a:lnTo>
                <a:lnTo>
                  <a:pt x="1620" y="2819"/>
                </a:lnTo>
                <a:lnTo>
                  <a:pt x="1610" y="2839"/>
                </a:lnTo>
                <a:lnTo>
                  <a:pt x="1602" y="2862"/>
                </a:lnTo>
                <a:lnTo>
                  <a:pt x="1596" y="2884"/>
                </a:lnTo>
                <a:lnTo>
                  <a:pt x="1592" y="2908"/>
                </a:lnTo>
                <a:lnTo>
                  <a:pt x="1591" y="2932"/>
                </a:lnTo>
                <a:lnTo>
                  <a:pt x="1592" y="2957"/>
                </a:lnTo>
                <a:lnTo>
                  <a:pt x="1597" y="2981"/>
                </a:lnTo>
                <a:lnTo>
                  <a:pt x="1602" y="3003"/>
                </a:lnTo>
                <a:lnTo>
                  <a:pt x="1610" y="3026"/>
                </a:lnTo>
                <a:lnTo>
                  <a:pt x="1621" y="3046"/>
                </a:lnTo>
                <a:lnTo>
                  <a:pt x="1633" y="3066"/>
                </a:lnTo>
                <a:lnTo>
                  <a:pt x="1646" y="3084"/>
                </a:lnTo>
                <a:lnTo>
                  <a:pt x="1662" y="3102"/>
                </a:lnTo>
                <a:lnTo>
                  <a:pt x="1679" y="3117"/>
                </a:lnTo>
                <a:lnTo>
                  <a:pt x="1697" y="3130"/>
                </a:lnTo>
                <a:lnTo>
                  <a:pt x="1717" y="3142"/>
                </a:lnTo>
                <a:lnTo>
                  <a:pt x="1738" y="3153"/>
                </a:lnTo>
                <a:lnTo>
                  <a:pt x="1760" y="3161"/>
                </a:lnTo>
                <a:lnTo>
                  <a:pt x="1783" y="3167"/>
                </a:lnTo>
                <a:lnTo>
                  <a:pt x="1807" y="3171"/>
                </a:lnTo>
                <a:lnTo>
                  <a:pt x="1831" y="3172"/>
                </a:lnTo>
                <a:lnTo>
                  <a:pt x="1856" y="3171"/>
                </a:lnTo>
                <a:lnTo>
                  <a:pt x="1880" y="3167"/>
                </a:lnTo>
                <a:lnTo>
                  <a:pt x="1902" y="3161"/>
                </a:lnTo>
                <a:lnTo>
                  <a:pt x="1925" y="3153"/>
                </a:lnTo>
                <a:lnTo>
                  <a:pt x="1945" y="3142"/>
                </a:lnTo>
                <a:lnTo>
                  <a:pt x="1965" y="3130"/>
                </a:lnTo>
                <a:lnTo>
                  <a:pt x="1984" y="3117"/>
                </a:lnTo>
                <a:lnTo>
                  <a:pt x="2001" y="3102"/>
                </a:lnTo>
                <a:lnTo>
                  <a:pt x="2016" y="3084"/>
                </a:lnTo>
                <a:lnTo>
                  <a:pt x="2030" y="3066"/>
                </a:lnTo>
                <a:lnTo>
                  <a:pt x="2042" y="3046"/>
                </a:lnTo>
                <a:lnTo>
                  <a:pt x="2052" y="3026"/>
                </a:lnTo>
                <a:lnTo>
                  <a:pt x="2060" y="3003"/>
                </a:lnTo>
                <a:lnTo>
                  <a:pt x="2066" y="2981"/>
                </a:lnTo>
                <a:lnTo>
                  <a:pt x="2070" y="2957"/>
                </a:lnTo>
                <a:lnTo>
                  <a:pt x="2071" y="2932"/>
                </a:lnTo>
                <a:lnTo>
                  <a:pt x="2071" y="2931"/>
                </a:lnTo>
                <a:lnTo>
                  <a:pt x="1862" y="3033"/>
                </a:lnTo>
                <a:lnTo>
                  <a:pt x="1728" y="2899"/>
                </a:lnTo>
                <a:lnTo>
                  <a:pt x="1827" y="2692"/>
                </a:lnTo>
                <a:close/>
                <a:moveTo>
                  <a:pt x="2056" y="2832"/>
                </a:moveTo>
                <a:lnTo>
                  <a:pt x="2527" y="2609"/>
                </a:lnTo>
                <a:lnTo>
                  <a:pt x="2495" y="2601"/>
                </a:lnTo>
                <a:lnTo>
                  <a:pt x="2464" y="2589"/>
                </a:lnTo>
                <a:lnTo>
                  <a:pt x="2433" y="2576"/>
                </a:lnTo>
                <a:lnTo>
                  <a:pt x="2402" y="2559"/>
                </a:lnTo>
                <a:lnTo>
                  <a:pt x="2373" y="2541"/>
                </a:lnTo>
                <a:lnTo>
                  <a:pt x="2345" y="2521"/>
                </a:lnTo>
                <a:lnTo>
                  <a:pt x="2318" y="2498"/>
                </a:lnTo>
                <a:lnTo>
                  <a:pt x="2292" y="2475"/>
                </a:lnTo>
                <a:lnTo>
                  <a:pt x="2267" y="2449"/>
                </a:lnTo>
                <a:lnTo>
                  <a:pt x="2244" y="2421"/>
                </a:lnTo>
                <a:lnTo>
                  <a:pt x="2224" y="2392"/>
                </a:lnTo>
                <a:lnTo>
                  <a:pt x="2206" y="2363"/>
                </a:lnTo>
                <a:lnTo>
                  <a:pt x="2189" y="2332"/>
                </a:lnTo>
                <a:lnTo>
                  <a:pt x="2176" y="2301"/>
                </a:lnTo>
                <a:lnTo>
                  <a:pt x="2164" y="2269"/>
                </a:lnTo>
                <a:lnTo>
                  <a:pt x="2156" y="2237"/>
                </a:lnTo>
                <a:lnTo>
                  <a:pt x="1929" y="2706"/>
                </a:lnTo>
                <a:lnTo>
                  <a:pt x="1947" y="2719"/>
                </a:lnTo>
                <a:lnTo>
                  <a:pt x="1965" y="2734"/>
                </a:lnTo>
                <a:lnTo>
                  <a:pt x="1983" y="2749"/>
                </a:lnTo>
                <a:lnTo>
                  <a:pt x="2001" y="2766"/>
                </a:lnTo>
                <a:lnTo>
                  <a:pt x="2016" y="2781"/>
                </a:lnTo>
                <a:lnTo>
                  <a:pt x="2030" y="2798"/>
                </a:lnTo>
                <a:lnTo>
                  <a:pt x="2043" y="2814"/>
                </a:lnTo>
                <a:lnTo>
                  <a:pt x="2056" y="2832"/>
                </a:lnTo>
                <a:close/>
                <a:moveTo>
                  <a:pt x="4202" y="1063"/>
                </a:moveTo>
                <a:lnTo>
                  <a:pt x="4202" y="1063"/>
                </a:lnTo>
                <a:lnTo>
                  <a:pt x="4181" y="1063"/>
                </a:lnTo>
                <a:lnTo>
                  <a:pt x="4160" y="1063"/>
                </a:lnTo>
                <a:lnTo>
                  <a:pt x="4139" y="1060"/>
                </a:lnTo>
                <a:lnTo>
                  <a:pt x="4119" y="1058"/>
                </a:lnTo>
                <a:lnTo>
                  <a:pt x="4097" y="1054"/>
                </a:lnTo>
                <a:lnTo>
                  <a:pt x="4077" y="1050"/>
                </a:lnTo>
                <a:lnTo>
                  <a:pt x="4056" y="1044"/>
                </a:lnTo>
                <a:lnTo>
                  <a:pt x="4036" y="1037"/>
                </a:lnTo>
                <a:lnTo>
                  <a:pt x="4014" y="1028"/>
                </a:lnTo>
                <a:lnTo>
                  <a:pt x="3994" y="1020"/>
                </a:lnTo>
                <a:lnTo>
                  <a:pt x="3975" y="1011"/>
                </a:lnTo>
                <a:lnTo>
                  <a:pt x="3955" y="1000"/>
                </a:lnTo>
                <a:lnTo>
                  <a:pt x="3936" y="988"/>
                </a:lnTo>
                <a:lnTo>
                  <a:pt x="3917" y="975"/>
                </a:lnTo>
                <a:lnTo>
                  <a:pt x="3898" y="962"/>
                </a:lnTo>
                <a:lnTo>
                  <a:pt x="3880" y="948"/>
                </a:lnTo>
                <a:lnTo>
                  <a:pt x="2396" y="2432"/>
                </a:lnTo>
                <a:lnTo>
                  <a:pt x="2420" y="2450"/>
                </a:lnTo>
                <a:lnTo>
                  <a:pt x="2445" y="2468"/>
                </a:lnTo>
                <a:lnTo>
                  <a:pt x="2471" y="2482"/>
                </a:lnTo>
                <a:lnTo>
                  <a:pt x="2497" y="2495"/>
                </a:lnTo>
                <a:lnTo>
                  <a:pt x="2524" y="2507"/>
                </a:lnTo>
                <a:lnTo>
                  <a:pt x="2552" y="2515"/>
                </a:lnTo>
                <a:lnTo>
                  <a:pt x="2579" y="2521"/>
                </a:lnTo>
                <a:lnTo>
                  <a:pt x="2606" y="2526"/>
                </a:lnTo>
                <a:lnTo>
                  <a:pt x="2633" y="2527"/>
                </a:lnTo>
                <a:lnTo>
                  <a:pt x="2648" y="2527"/>
                </a:lnTo>
                <a:lnTo>
                  <a:pt x="2662" y="2526"/>
                </a:lnTo>
                <a:lnTo>
                  <a:pt x="2675" y="2523"/>
                </a:lnTo>
                <a:lnTo>
                  <a:pt x="2688" y="2521"/>
                </a:lnTo>
                <a:lnTo>
                  <a:pt x="2702" y="2517"/>
                </a:lnTo>
                <a:lnTo>
                  <a:pt x="2715" y="2514"/>
                </a:lnTo>
                <a:lnTo>
                  <a:pt x="2728" y="2508"/>
                </a:lnTo>
                <a:lnTo>
                  <a:pt x="2742" y="2503"/>
                </a:lnTo>
                <a:lnTo>
                  <a:pt x="2755" y="2496"/>
                </a:lnTo>
                <a:lnTo>
                  <a:pt x="2766" y="2489"/>
                </a:lnTo>
                <a:lnTo>
                  <a:pt x="2780" y="2481"/>
                </a:lnTo>
                <a:lnTo>
                  <a:pt x="2791" y="2471"/>
                </a:lnTo>
                <a:lnTo>
                  <a:pt x="2803" y="2462"/>
                </a:lnTo>
                <a:lnTo>
                  <a:pt x="2815" y="2450"/>
                </a:lnTo>
                <a:lnTo>
                  <a:pt x="4202" y="1063"/>
                </a:lnTo>
                <a:close/>
                <a:moveTo>
                  <a:pt x="2330" y="2364"/>
                </a:moveTo>
                <a:lnTo>
                  <a:pt x="3814" y="880"/>
                </a:lnTo>
                <a:lnTo>
                  <a:pt x="3798" y="862"/>
                </a:lnTo>
                <a:lnTo>
                  <a:pt x="3785" y="844"/>
                </a:lnTo>
                <a:lnTo>
                  <a:pt x="3773" y="825"/>
                </a:lnTo>
                <a:lnTo>
                  <a:pt x="3761" y="805"/>
                </a:lnTo>
                <a:lnTo>
                  <a:pt x="3751" y="786"/>
                </a:lnTo>
                <a:lnTo>
                  <a:pt x="3741" y="766"/>
                </a:lnTo>
                <a:lnTo>
                  <a:pt x="3732" y="746"/>
                </a:lnTo>
                <a:lnTo>
                  <a:pt x="3725" y="726"/>
                </a:lnTo>
                <a:lnTo>
                  <a:pt x="3718" y="704"/>
                </a:lnTo>
                <a:lnTo>
                  <a:pt x="3712" y="684"/>
                </a:lnTo>
                <a:lnTo>
                  <a:pt x="3707" y="663"/>
                </a:lnTo>
                <a:lnTo>
                  <a:pt x="3703" y="642"/>
                </a:lnTo>
                <a:lnTo>
                  <a:pt x="3700" y="621"/>
                </a:lnTo>
                <a:lnTo>
                  <a:pt x="3699" y="601"/>
                </a:lnTo>
                <a:lnTo>
                  <a:pt x="3697" y="579"/>
                </a:lnTo>
                <a:lnTo>
                  <a:pt x="3697" y="559"/>
                </a:lnTo>
                <a:lnTo>
                  <a:pt x="2311" y="1946"/>
                </a:lnTo>
                <a:lnTo>
                  <a:pt x="2300" y="1958"/>
                </a:lnTo>
                <a:lnTo>
                  <a:pt x="2289" y="1970"/>
                </a:lnTo>
                <a:lnTo>
                  <a:pt x="2281" y="1982"/>
                </a:lnTo>
                <a:lnTo>
                  <a:pt x="2273" y="1994"/>
                </a:lnTo>
                <a:lnTo>
                  <a:pt x="2264" y="2007"/>
                </a:lnTo>
                <a:lnTo>
                  <a:pt x="2258" y="2020"/>
                </a:lnTo>
                <a:lnTo>
                  <a:pt x="2252" y="2033"/>
                </a:lnTo>
                <a:lnTo>
                  <a:pt x="2248" y="2046"/>
                </a:lnTo>
                <a:lnTo>
                  <a:pt x="2243" y="2059"/>
                </a:lnTo>
                <a:lnTo>
                  <a:pt x="2240" y="2072"/>
                </a:lnTo>
                <a:lnTo>
                  <a:pt x="2237" y="2085"/>
                </a:lnTo>
                <a:lnTo>
                  <a:pt x="2236" y="2099"/>
                </a:lnTo>
                <a:lnTo>
                  <a:pt x="2235" y="2113"/>
                </a:lnTo>
                <a:lnTo>
                  <a:pt x="2235" y="2127"/>
                </a:lnTo>
                <a:lnTo>
                  <a:pt x="2236" y="2154"/>
                </a:lnTo>
                <a:lnTo>
                  <a:pt x="2239" y="2183"/>
                </a:lnTo>
                <a:lnTo>
                  <a:pt x="2245" y="2210"/>
                </a:lnTo>
                <a:lnTo>
                  <a:pt x="2255" y="2237"/>
                </a:lnTo>
                <a:lnTo>
                  <a:pt x="2265" y="2263"/>
                </a:lnTo>
                <a:lnTo>
                  <a:pt x="2278" y="2291"/>
                </a:lnTo>
                <a:lnTo>
                  <a:pt x="2294" y="2316"/>
                </a:lnTo>
                <a:lnTo>
                  <a:pt x="2311" y="2341"/>
                </a:lnTo>
                <a:lnTo>
                  <a:pt x="2330" y="2364"/>
                </a:lnTo>
                <a:close/>
              </a:path>
            </a:pathLst>
          </a:custGeom>
          <a:solidFill>
            <a:srgbClr val="1C2851"/>
          </a:solidFill>
          <a:ln w="9525">
            <a:noFill/>
            <a:round/>
            <a:headEnd/>
            <a:tailEnd/>
          </a:ln>
        </p:spPr>
        <p:txBody>
          <a:bodyPr lIns="80147" tIns="40074" rIns="80147" bIns="40074"/>
          <a:lstStyle/>
          <a:p>
            <a:endParaRPr lang="de-DE"/>
          </a:p>
        </p:txBody>
      </p:sp>
      <p:sp>
        <p:nvSpPr>
          <p:cNvPr id="98" name="Rechteck 65">
            <a:extLst>
              <a:ext uri="{FF2B5EF4-FFF2-40B4-BE49-F238E27FC236}">
                <a16:creationId xmlns:a16="http://schemas.microsoft.com/office/drawing/2014/main" id="{25FC3D57-3931-8B4D-BEB8-789C6DF9CB7D}"/>
              </a:ext>
            </a:extLst>
          </p:cNvPr>
          <p:cNvSpPr/>
          <p:nvPr/>
        </p:nvSpPr>
        <p:spPr bwMode="gray">
          <a:xfrm>
            <a:off x="7860628" y="1506489"/>
            <a:ext cx="3614615" cy="22129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Unpredictability of the games</a:t>
            </a: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factors may have impacts on the result of the game –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US" sz="16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quoi</a:t>
            </a:r>
          </a:p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endParaRPr lang="en-US" sz="2000" b="1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hteck 65">
            <a:extLst>
              <a:ext uri="{FF2B5EF4-FFF2-40B4-BE49-F238E27FC236}">
                <a16:creationId xmlns:a16="http://schemas.microsoft.com/office/drawing/2014/main" id="{8011075E-0A43-D041-9923-0637510B9431}"/>
              </a:ext>
            </a:extLst>
          </p:cNvPr>
          <p:cNvSpPr/>
          <p:nvPr/>
        </p:nvSpPr>
        <p:spPr bwMode="gray">
          <a:xfrm>
            <a:off x="652171" y="3601820"/>
            <a:ext cx="3658313" cy="181793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2000" b="1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Inconsistent  team performance</a:t>
            </a:r>
            <a:endParaRPr lang="en-US" sz="1600" b="1" dirty="0">
              <a:solidFill>
                <a:srgbClr val="1C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performances vary from game to game</a:t>
            </a:r>
          </a:p>
          <a:p>
            <a:pPr marL="285750" lvl="0" indent="-194310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C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difficulty in predicting due to performance inconsistency </a:t>
            </a:r>
          </a:p>
        </p:txBody>
      </p:sp>
      <p:sp>
        <p:nvSpPr>
          <p:cNvPr id="102" name="Rechteck 65">
            <a:extLst>
              <a:ext uri="{FF2B5EF4-FFF2-40B4-BE49-F238E27FC236}">
                <a16:creationId xmlns:a16="http://schemas.microsoft.com/office/drawing/2014/main" id="{F8FF6B9A-7896-F540-AA46-5C953E448308}"/>
              </a:ext>
            </a:extLst>
          </p:cNvPr>
          <p:cNvSpPr/>
          <p:nvPr/>
        </p:nvSpPr>
        <p:spPr bwMode="gray">
          <a:xfrm>
            <a:off x="7860628" y="3640571"/>
            <a:ext cx="3614615" cy="16281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win-or-go-home rule</a:t>
            </a:r>
          </a:p>
          <a:p>
            <a:pPr marL="342900" lvl="0" indent="-192024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One-off game between the same set of teams</a:t>
            </a:r>
          </a:p>
          <a:p>
            <a:pPr marL="342900" lvl="0" indent="-192024">
              <a:lnSpc>
                <a:spcPct val="9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 horses may appear</a:t>
            </a:r>
          </a:p>
          <a:p>
            <a:pPr lvl="0">
              <a:lnSpc>
                <a:spcPct val="95000"/>
              </a:lnSpc>
              <a:spcAft>
                <a:spcPts val="800"/>
              </a:spcAft>
              <a:defRPr/>
            </a:pP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9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2" y="201600"/>
            <a:ext cx="8229600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Devising systematic quantitative solutions to improve prediction accuracy </a:t>
            </a:r>
          </a:p>
        </p:txBody>
      </p:sp>
      <p:sp>
        <p:nvSpPr>
          <p:cNvPr id="21" name="Ellipse 33">
            <a:extLst>
              <a:ext uri="{FF2B5EF4-FFF2-40B4-BE49-F238E27FC236}">
                <a16:creationId xmlns:a16="http://schemas.microsoft.com/office/drawing/2014/main" id="{015738EB-83A0-7D4B-8B7A-B8B6991AB35F}"/>
              </a:ext>
            </a:extLst>
          </p:cNvPr>
          <p:cNvSpPr/>
          <p:nvPr/>
        </p:nvSpPr>
        <p:spPr bwMode="gray">
          <a:xfrm>
            <a:off x="877277" y="1517293"/>
            <a:ext cx="737269" cy="744582"/>
          </a:xfrm>
          <a:prstGeom prst="ellipse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9AA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57C552C7-B10B-2C4D-9409-C7A45CB27C1B}"/>
              </a:ext>
            </a:extLst>
          </p:cNvPr>
          <p:cNvSpPr>
            <a:spLocks/>
          </p:cNvSpPr>
          <p:nvPr/>
        </p:nvSpPr>
        <p:spPr bwMode="gray">
          <a:xfrm>
            <a:off x="5860264" y="1517293"/>
            <a:ext cx="2341813" cy="2302819"/>
          </a:xfrm>
          <a:custGeom>
            <a:avLst/>
            <a:gdLst/>
            <a:ahLst/>
            <a:cxnLst>
              <a:cxn ang="0">
                <a:pos x="435" y="324"/>
              </a:cxn>
              <a:cxn ang="0">
                <a:pos x="0" y="0"/>
              </a:cxn>
              <a:cxn ang="0">
                <a:pos x="86" y="126"/>
              </a:cxn>
              <a:cxn ang="0">
                <a:pos x="9" y="264"/>
              </a:cxn>
              <a:cxn ang="0">
                <a:pos x="181" y="392"/>
              </a:cxn>
              <a:cxn ang="0">
                <a:pos x="90" y="417"/>
              </a:cxn>
              <a:cxn ang="0">
                <a:pos x="204" y="447"/>
              </a:cxn>
              <a:cxn ang="0">
                <a:pos x="351" y="486"/>
              </a:cxn>
              <a:cxn ang="0">
                <a:pos x="453" y="377"/>
              </a:cxn>
              <a:cxn ang="0">
                <a:pos x="527" y="299"/>
              </a:cxn>
              <a:cxn ang="0">
                <a:pos x="435" y="324"/>
              </a:cxn>
            </a:cxnLst>
            <a:rect l="0" t="0" r="r" b="b"/>
            <a:pathLst>
              <a:path w="527" h="486">
                <a:moveTo>
                  <a:pt x="435" y="324"/>
                </a:moveTo>
                <a:cubicBezTo>
                  <a:pt x="362" y="148"/>
                  <a:pt x="197" y="20"/>
                  <a:pt x="0" y="0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9" y="264"/>
                  <a:pt x="9" y="264"/>
                  <a:pt x="9" y="264"/>
                </a:cubicBezTo>
                <a:cubicBezTo>
                  <a:pt x="83" y="281"/>
                  <a:pt x="145" y="328"/>
                  <a:pt x="181" y="392"/>
                </a:cubicBezTo>
                <a:cubicBezTo>
                  <a:pt x="90" y="417"/>
                  <a:pt x="90" y="417"/>
                  <a:pt x="90" y="417"/>
                </a:cubicBezTo>
                <a:cubicBezTo>
                  <a:pt x="204" y="447"/>
                  <a:pt x="204" y="447"/>
                  <a:pt x="204" y="447"/>
                </a:cubicBezTo>
                <a:cubicBezTo>
                  <a:pt x="351" y="486"/>
                  <a:pt x="351" y="486"/>
                  <a:pt x="351" y="486"/>
                </a:cubicBezTo>
                <a:cubicBezTo>
                  <a:pt x="453" y="377"/>
                  <a:pt x="453" y="377"/>
                  <a:pt x="453" y="377"/>
                </a:cubicBezTo>
                <a:cubicBezTo>
                  <a:pt x="527" y="299"/>
                  <a:pt x="527" y="299"/>
                  <a:pt x="527" y="299"/>
                </a:cubicBezTo>
                <a:lnTo>
                  <a:pt x="435" y="32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algn="ctr"/>
            <a:r>
              <a:rPr lang="en-US" b="1" noProof="1">
                <a:solidFill>
                  <a:srgbClr val="366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algn="ctr"/>
            <a:r>
              <a:rPr lang="en-US" b="1" noProof="1">
                <a:solidFill>
                  <a:srgbClr val="366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03E38C20-895E-A64B-9FB3-DE6F0EFAA737}"/>
              </a:ext>
            </a:extLst>
          </p:cNvPr>
          <p:cNvSpPr>
            <a:spLocks/>
          </p:cNvSpPr>
          <p:nvPr/>
        </p:nvSpPr>
        <p:spPr bwMode="gray">
          <a:xfrm>
            <a:off x="6238101" y="3544747"/>
            <a:ext cx="1839135" cy="2686888"/>
          </a:xfrm>
          <a:custGeom>
            <a:avLst/>
            <a:gdLst/>
            <a:ahLst/>
            <a:cxnLst>
              <a:cxn ang="0">
                <a:pos x="399" y="119"/>
              </a:cxn>
              <a:cxn ang="0">
                <a:pos x="386" y="0"/>
              </a:cxn>
              <a:cxn ang="0">
                <a:pos x="281" y="108"/>
              </a:cxn>
              <a:cxn ang="0">
                <a:pos x="136" y="70"/>
              </a:cxn>
              <a:cxn ang="0">
                <a:pos x="140" y="119"/>
              </a:cxn>
              <a:cxn ang="0">
                <a:pos x="54" y="316"/>
              </a:cxn>
              <a:cxn ang="0">
                <a:pos x="0" y="222"/>
              </a:cxn>
              <a:cxn ang="0">
                <a:pos x="0" y="354"/>
              </a:cxn>
              <a:cxn ang="0">
                <a:pos x="0" y="491"/>
              </a:cxn>
              <a:cxn ang="0">
                <a:pos x="142" y="571"/>
              </a:cxn>
              <a:cxn ang="0">
                <a:pos x="229" y="621"/>
              </a:cxn>
              <a:cxn ang="0">
                <a:pos x="184" y="543"/>
              </a:cxn>
              <a:cxn ang="0">
                <a:pos x="399" y="119"/>
              </a:cxn>
            </a:cxnLst>
            <a:rect l="0" t="0" r="r" b="b"/>
            <a:pathLst>
              <a:path w="399" h="621">
                <a:moveTo>
                  <a:pt x="399" y="119"/>
                </a:moveTo>
                <a:cubicBezTo>
                  <a:pt x="399" y="78"/>
                  <a:pt x="394" y="38"/>
                  <a:pt x="386" y="0"/>
                </a:cubicBezTo>
                <a:cubicBezTo>
                  <a:pt x="281" y="108"/>
                  <a:pt x="281" y="108"/>
                  <a:pt x="281" y="108"/>
                </a:cubicBezTo>
                <a:cubicBezTo>
                  <a:pt x="136" y="70"/>
                  <a:pt x="136" y="70"/>
                  <a:pt x="136" y="70"/>
                </a:cubicBezTo>
                <a:cubicBezTo>
                  <a:pt x="139" y="86"/>
                  <a:pt x="140" y="102"/>
                  <a:pt x="140" y="119"/>
                </a:cubicBezTo>
                <a:cubicBezTo>
                  <a:pt x="140" y="197"/>
                  <a:pt x="107" y="267"/>
                  <a:pt x="54" y="316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491"/>
                  <a:pt x="0" y="491"/>
                  <a:pt x="0" y="491"/>
                </a:cubicBezTo>
                <a:cubicBezTo>
                  <a:pt x="142" y="571"/>
                  <a:pt x="142" y="571"/>
                  <a:pt x="142" y="571"/>
                </a:cubicBezTo>
                <a:cubicBezTo>
                  <a:pt x="229" y="621"/>
                  <a:pt x="229" y="621"/>
                  <a:pt x="229" y="621"/>
                </a:cubicBezTo>
                <a:cubicBezTo>
                  <a:pt x="184" y="543"/>
                  <a:pt x="184" y="543"/>
                  <a:pt x="184" y="543"/>
                </a:cubicBezTo>
                <a:cubicBezTo>
                  <a:pt x="315" y="447"/>
                  <a:pt x="399" y="293"/>
                  <a:pt x="399" y="1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marL="241300" algn="ctr"/>
            <a:r>
              <a:rPr lang="en-US" b="1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marL="241300" algn="ctr"/>
            <a:r>
              <a:rPr lang="en-US" b="1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C1EC1AD7-962C-2E47-B41D-DD314B5CF017}"/>
              </a:ext>
            </a:extLst>
          </p:cNvPr>
          <p:cNvSpPr>
            <a:spLocks/>
          </p:cNvSpPr>
          <p:nvPr/>
        </p:nvSpPr>
        <p:spPr bwMode="gray">
          <a:xfrm>
            <a:off x="3338744" y="4601858"/>
            <a:ext cx="3531063" cy="1828800"/>
          </a:xfrm>
          <a:custGeom>
            <a:avLst/>
            <a:gdLst/>
            <a:ahLst/>
            <a:cxnLst>
              <a:cxn ang="0">
                <a:pos x="481" y="242"/>
              </a:cxn>
              <a:cxn ang="0">
                <a:pos x="481" y="101"/>
              </a:cxn>
              <a:cxn ang="0">
                <a:pos x="377" y="122"/>
              </a:cxn>
              <a:cxn ang="0">
                <a:pos x="233" y="79"/>
              </a:cxn>
              <a:cxn ang="0">
                <a:pos x="299" y="0"/>
              </a:cxn>
              <a:cxn ang="0">
                <a:pos x="186" y="41"/>
              </a:cxn>
              <a:cxn ang="0">
                <a:pos x="44" y="93"/>
              </a:cxn>
              <a:cxn ang="0">
                <a:pos x="19" y="240"/>
              </a:cxn>
              <a:cxn ang="0">
                <a:pos x="0" y="357"/>
              </a:cxn>
              <a:cxn ang="0">
                <a:pos x="66" y="278"/>
              </a:cxn>
              <a:cxn ang="0">
                <a:pos x="377" y="381"/>
              </a:cxn>
              <a:cxn ang="0">
                <a:pos x="619" y="322"/>
              </a:cxn>
              <a:cxn ang="0">
                <a:pos x="481" y="242"/>
              </a:cxn>
            </a:cxnLst>
            <a:rect l="0" t="0" r="r" b="b"/>
            <a:pathLst>
              <a:path w="619" h="381">
                <a:moveTo>
                  <a:pt x="481" y="242"/>
                </a:moveTo>
                <a:cubicBezTo>
                  <a:pt x="481" y="101"/>
                  <a:pt x="481" y="101"/>
                  <a:pt x="481" y="101"/>
                </a:cubicBezTo>
                <a:cubicBezTo>
                  <a:pt x="449" y="115"/>
                  <a:pt x="414" y="122"/>
                  <a:pt x="377" y="122"/>
                </a:cubicBezTo>
                <a:cubicBezTo>
                  <a:pt x="324" y="122"/>
                  <a:pt x="274" y="106"/>
                  <a:pt x="233" y="79"/>
                </a:cubicBezTo>
                <a:cubicBezTo>
                  <a:pt x="299" y="0"/>
                  <a:pt x="299" y="0"/>
                  <a:pt x="299" y="0"/>
                </a:cubicBezTo>
                <a:cubicBezTo>
                  <a:pt x="186" y="41"/>
                  <a:pt x="186" y="41"/>
                  <a:pt x="186" y="41"/>
                </a:cubicBezTo>
                <a:cubicBezTo>
                  <a:pt x="44" y="93"/>
                  <a:pt x="44" y="93"/>
                  <a:pt x="44" y="93"/>
                </a:cubicBezTo>
                <a:cubicBezTo>
                  <a:pt x="19" y="240"/>
                  <a:pt x="19" y="240"/>
                  <a:pt x="19" y="240"/>
                </a:cubicBezTo>
                <a:cubicBezTo>
                  <a:pt x="0" y="357"/>
                  <a:pt x="0" y="357"/>
                  <a:pt x="0" y="357"/>
                </a:cubicBezTo>
                <a:cubicBezTo>
                  <a:pt x="66" y="278"/>
                  <a:pt x="66" y="278"/>
                  <a:pt x="66" y="278"/>
                </a:cubicBezTo>
                <a:cubicBezTo>
                  <a:pt x="153" y="343"/>
                  <a:pt x="261" y="381"/>
                  <a:pt x="377" y="381"/>
                </a:cubicBezTo>
                <a:cubicBezTo>
                  <a:pt x="464" y="381"/>
                  <a:pt x="547" y="359"/>
                  <a:pt x="619" y="322"/>
                </a:cubicBezTo>
                <a:lnTo>
                  <a:pt x="481" y="242"/>
                </a:ln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algn="ctr"/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algn="ctr"/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Selection</a:t>
            </a: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B15499D-EE7B-F440-A006-D4C86462FB5B}"/>
              </a:ext>
            </a:extLst>
          </p:cNvPr>
          <p:cNvSpPr>
            <a:spLocks/>
          </p:cNvSpPr>
          <p:nvPr/>
        </p:nvSpPr>
        <p:spPr bwMode="gray">
          <a:xfrm>
            <a:off x="618338" y="1402433"/>
            <a:ext cx="5439562" cy="1726373"/>
          </a:xfrm>
          <a:custGeom>
            <a:avLst/>
            <a:gdLst/>
            <a:ahLst/>
            <a:cxnLst>
              <a:cxn ang="0">
                <a:pos x="931" y="77"/>
              </a:cxn>
              <a:cxn ang="0">
                <a:pos x="875" y="0"/>
              </a:cxn>
              <a:cxn ang="0">
                <a:pos x="879" y="77"/>
              </a:cxn>
              <a:cxn ang="0">
                <a:pos x="0" y="77"/>
              </a:cxn>
              <a:cxn ang="0">
                <a:pos x="0" y="407"/>
              </a:cxn>
              <a:cxn ang="0">
                <a:pos x="336" y="407"/>
              </a:cxn>
              <a:cxn ang="0">
                <a:pos x="436" y="396"/>
              </a:cxn>
              <a:cxn ang="0">
                <a:pos x="587" y="379"/>
              </a:cxn>
              <a:cxn ang="0">
                <a:pos x="591" y="378"/>
              </a:cxn>
              <a:cxn ang="0">
                <a:pos x="673" y="500"/>
              </a:cxn>
              <a:cxn ang="0">
                <a:pos x="894" y="337"/>
              </a:cxn>
              <a:cxn ang="0">
                <a:pos x="899" y="425"/>
              </a:cxn>
              <a:cxn ang="0">
                <a:pos x="951" y="338"/>
              </a:cxn>
              <a:cxn ang="0">
                <a:pos x="1028" y="210"/>
              </a:cxn>
              <a:cxn ang="0">
                <a:pos x="931" y="77"/>
              </a:cxn>
            </a:cxnLst>
            <a:rect l="0" t="0" r="r" b="b"/>
            <a:pathLst>
              <a:path w="1028" h="500">
                <a:moveTo>
                  <a:pt x="931" y="77"/>
                </a:moveTo>
                <a:cubicBezTo>
                  <a:pt x="875" y="0"/>
                  <a:pt x="875" y="0"/>
                  <a:pt x="875" y="0"/>
                </a:cubicBezTo>
                <a:cubicBezTo>
                  <a:pt x="879" y="77"/>
                  <a:pt x="879" y="77"/>
                  <a:pt x="879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407"/>
                  <a:pt x="0" y="407"/>
                  <a:pt x="0" y="407"/>
                </a:cubicBezTo>
                <a:cubicBezTo>
                  <a:pt x="336" y="407"/>
                  <a:pt x="336" y="407"/>
                  <a:pt x="336" y="407"/>
                </a:cubicBezTo>
                <a:cubicBezTo>
                  <a:pt x="436" y="396"/>
                  <a:pt x="436" y="396"/>
                  <a:pt x="436" y="396"/>
                </a:cubicBezTo>
                <a:cubicBezTo>
                  <a:pt x="587" y="379"/>
                  <a:pt x="587" y="379"/>
                  <a:pt x="587" y="379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673" y="500"/>
                  <a:pt x="673" y="500"/>
                  <a:pt x="673" y="500"/>
                </a:cubicBezTo>
                <a:cubicBezTo>
                  <a:pt x="710" y="411"/>
                  <a:pt x="794" y="346"/>
                  <a:pt x="894" y="337"/>
                </a:cubicBezTo>
                <a:cubicBezTo>
                  <a:pt x="899" y="425"/>
                  <a:pt x="899" y="425"/>
                  <a:pt x="899" y="425"/>
                </a:cubicBezTo>
                <a:cubicBezTo>
                  <a:pt x="951" y="338"/>
                  <a:pt x="951" y="338"/>
                  <a:pt x="951" y="338"/>
                </a:cubicBezTo>
                <a:cubicBezTo>
                  <a:pt x="1028" y="210"/>
                  <a:pt x="1028" y="210"/>
                  <a:pt x="1028" y="210"/>
                </a:cubicBezTo>
                <a:lnTo>
                  <a:pt x="931" y="77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algn="ctr"/>
            <a:r>
              <a:rPr lang="en-US" b="1" noProof="1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and pre-processing</a:t>
            </a:r>
          </a:p>
          <a:p>
            <a:pPr algn="ctr"/>
            <a:endParaRPr lang="en-US" b="1" noProof="1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noProof="1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D005B5F3-6FF4-F34F-ABE5-AFA2DB241CB2}"/>
              </a:ext>
            </a:extLst>
          </p:cNvPr>
          <p:cNvSpPr>
            <a:spLocks/>
          </p:cNvSpPr>
          <p:nvPr/>
        </p:nvSpPr>
        <p:spPr bwMode="gray">
          <a:xfrm>
            <a:off x="2325506" y="2805192"/>
            <a:ext cx="1989733" cy="2686888"/>
          </a:xfrm>
          <a:custGeom>
            <a:avLst/>
            <a:gdLst/>
            <a:ahLst/>
            <a:cxnLst>
              <a:cxn ang="0">
                <a:pos x="332" y="185"/>
              </a:cxn>
              <a:cxn ang="0">
                <a:pos x="419" y="225"/>
              </a:cxn>
              <a:cxn ang="0">
                <a:pos x="350" y="122"/>
              </a:cxn>
              <a:cxn ang="0">
                <a:pos x="268" y="0"/>
              </a:cxn>
              <a:cxn ang="0">
                <a:pos x="264" y="1"/>
              </a:cxn>
              <a:cxn ang="0">
                <a:pos x="113" y="18"/>
              </a:cxn>
              <a:cxn ang="0">
                <a:pos x="13" y="29"/>
              </a:cxn>
              <a:cxn ang="0">
                <a:pos x="0" y="31"/>
              </a:cxn>
              <a:cxn ang="0">
                <a:pos x="93" y="74"/>
              </a:cxn>
              <a:cxn ang="0">
                <a:pos x="71" y="225"/>
              </a:cxn>
              <a:cxn ang="0">
                <a:pos x="215" y="586"/>
              </a:cxn>
              <a:cxn ang="0">
                <a:pos x="239" y="441"/>
              </a:cxn>
              <a:cxn ang="0">
                <a:pos x="386" y="389"/>
              </a:cxn>
              <a:cxn ang="0">
                <a:pos x="329" y="225"/>
              </a:cxn>
              <a:cxn ang="0">
                <a:pos x="332" y="185"/>
              </a:cxn>
            </a:cxnLst>
            <a:rect l="0" t="0" r="r" b="b"/>
            <a:pathLst>
              <a:path w="419" h="586">
                <a:moveTo>
                  <a:pt x="332" y="185"/>
                </a:moveTo>
                <a:cubicBezTo>
                  <a:pt x="419" y="225"/>
                  <a:pt x="419" y="225"/>
                  <a:pt x="419" y="225"/>
                </a:cubicBezTo>
                <a:cubicBezTo>
                  <a:pt x="350" y="122"/>
                  <a:pt x="350" y="122"/>
                  <a:pt x="350" y="122"/>
                </a:cubicBezTo>
                <a:cubicBezTo>
                  <a:pt x="268" y="0"/>
                  <a:pt x="268" y="0"/>
                  <a:pt x="268" y="0"/>
                </a:cubicBezTo>
                <a:cubicBezTo>
                  <a:pt x="264" y="1"/>
                  <a:pt x="264" y="1"/>
                  <a:pt x="264" y="1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3" y="29"/>
                  <a:pt x="13" y="29"/>
                  <a:pt x="13" y="29"/>
                </a:cubicBezTo>
                <a:cubicBezTo>
                  <a:pt x="0" y="31"/>
                  <a:pt x="0" y="31"/>
                  <a:pt x="0" y="31"/>
                </a:cubicBezTo>
                <a:cubicBezTo>
                  <a:pt x="93" y="74"/>
                  <a:pt x="93" y="74"/>
                  <a:pt x="93" y="74"/>
                </a:cubicBezTo>
                <a:cubicBezTo>
                  <a:pt x="78" y="122"/>
                  <a:pt x="71" y="172"/>
                  <a:pt x="71" y="225"/>
                </a:cubicBezTo>
                <a:cubicBezTo>
                  <a:pt x="71" y="365"/>
                  <a:pt x="125" y="492"/>
                  <a:pt x="215" y="586"/>
                </a:cubicBezTo>
                <a:cubicBezTo>
                  <a:pt x="239" y="441"/>
                  <a:pt x="239" y="441"/>
                  <a:pt x="239" y="441"/>
                </a:cubicBezTo>
                <a:cubicBezTo>
                  <a:pt x="386" y="389"/>
                  <a:pt x="386" y="389"/>
                  <a:pt x="386" y="389"/>
                </a:cubicBezTo>
                <a:cubicBezTo>
                  <a:pt x="350" y="344"/>
                  <a:pt x="329" y="287"/>
                  <a:pt x="329" y="225"/>
                </a:cubicBezTo>
                <a:cubicBezTo>
                  <a:pt x="329" y="211"/>
                  <a:pt x="330" y="198"/>
                  <a:pt x="332" y="185"/>
                </a:cubicBezTo>
                <a:close/>
              </a:path>
            </a:pathLst>
          </a:custGeom>
          <a:solidFill>
            <a:srgbClr val="013050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288000" rIns="91440" bIns="45720" numCol="1" anchor="ctr" anchorCtr="0" compatLnSpc="1">
            <a:prstTxWarp prst="textNoShape">
              <a:avLst/>
            </a:prstTxWarp>
            <a:sp3d>
              <a:bevelT w="139700" h="0"/>
            </a:sp3d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</a:p>
          <a:p>
            <a:pPr algn="ctr"/>
            <a:r>
              <a:rPr lang="en-US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Adjustment</a:t>
            </a:r>
          </a:p>
        </p:txBody>
      </p:sp>
      <p:sp>
        <p:nvSpPr>
          <p:cNvPr id="40" name="Textfeld 6">
            <a:extLst>
              <a:ext uri="{FF2B5EF4-FFF2-40B4-BE49-F238E27FC236}">
                <a16:creationId xmlns:a16="http://schemas.microsoft.com/office/drawing/2014/main" id="{17A384BD-2E13-B542-A54C-7C84B073B94D}"/>
              </a:ext>
            </a:extLst>
          </p:cNvPr>
          <p:cNvSpPr txBox="1"/>
          <p:nvPr/>
        </p:nvSpPr>
        <p:spPr bwMode="gray">
          <a:xfrm>
            <a:off x="7503801" y="1854546"/>
            <a:ext cx="383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new feature that improves the model predicting power </a:t>
            </a:r>
          </a:p>
        </p:txBody>
      </p:sp>
      <p:sp>
        <p:nvSpPr>
          <p:cNvPr id="41" name="Textfeld 6">
            <a:extLst>
              <a:ext uri="{FF2B5EF4-FFF2-40B4-BE49-F238E27FC236}">
                <a16:creationId xmlns:a16="http://schemas.microsoft.com/office/drawing/2014/main" id="{E4440D36-14A0-7C40-941E-BAE153023A78}"/>
              </a:ext>
            </a:extLst>
          </p:cNvPr>
          <p:cNvSpPr txBox="1"/>
          <p:nvPr/>
        </p:nvSpPr>
        <p:spPr bwMode="gray">
          <a:xfrm>
            <a:off x="7956233" y="5078504"/>
            <a:ext cx="337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 redundant features</a:t>
            </a: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statistical</a:t>
            </a:r>
            <a:r>
              <a:rPr lang="zh-CN" alt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Textfeld 6">
            <a:extLst>
              <a:ext uri="{FF2B5EF4-FFF2-40B4-BE49-F238E27FC236}">
                <a16:creationId xmlns:a16="http://schemas.microsoft.com/office/drawing/2014/main" id="{C6CCB4A4-B365-0642-8BDF-5D387D4EA0CE}"/>
              </a:ext>
            </a:extLst>
          </p:cNvPr>
          <p:cNvSpPr txBox="1"/>
          <p:nvPr/>
        </p:nvSpPr>
        <p:spPr bwMode="gray">
          <a:xfrm>
            <a:off x="566981" y="5468333"/>
            <a:ext cx="3013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model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select the best-performing algorithm  </a:t>
            </a: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556A6845-7E23-6247-BF90-1B2167AD1F18}"/>
              </a:ext>
            </a:extLst>
          </p:cNvPr>
          <p:cNvSpPr txBox="1"/>
          <p:nvPr/>
        </p:nvSpPr>
        <p:spPr bwMode="gray">
          <a:xfrm>
            <a:off x="877277" y="1060598"/>
            <a:ext cx="322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the difference between competing teams</a:t>
            </a:r>
          </a:p>
        </p:txBody>
      </p:sp>
      <p:sp>
        <p:nvSpPr>
          <p:cNvPr id="46" name="Textfeld 6">
            <a:extLst>
              <a:ext uri="{FF2B5EF4-FFF2-40B4-BE49-F238E27FC236}">
                <a16:creationId xmlns:a16="http://schemas.microsoft.com/office/drawing/2014/main" id="{995021B5-4A69-E84B-B604-194FC57D16EB}"/>
              </a:ext>
            </a:extLst>
          </p:cNvPr>
          <p:cNvSpPr txBox="1"/>
          <p:nvPr/>
        </p:nvSpPr>
        <p:spPr bwMode="gray">
          <a:xfrm>
            <a:off x="4787760" y="3542166"/>
            <a:ext cx="19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results prediction</a:t>
            </a:r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C79CC9A-CC66-FC45-9EB0-983C00DDC7D9}"/>
              </a:ext>
            </a:extLst>
          </p:cNvPr>
          <p:cNvSpPr txBox="1"/>
          <p:nvPr/>
        </p:nvSpPr>
        <p:spPr bwMode="gray">
          <a:xfrm>
            <a:off x="486451" y="3225306"/>
            <a:ext cx="225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the predicted probability to improve the results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424013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and Preprocessing - Difference 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the data and preparing features for model building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135">
            <a:extLst>
              <a:ext uri="{FF2B5EF4-FFF2-40B4-BE49-F238E27FC236}">
                <a16:creationId xmlns:a16="http://schemas.microsoft.com/office/drawing/2014/main" id="{F0BF2545-867C-2F46-8C46-19EAACBC2C35}"/>
              </a:ext>
            </a:extLst>
          </p:cNvPr>
          <p:cNvSpPr txBox="1"/>
          <p:nvPr/>
        </p:nvSpPr>
        <p:spPr bwMode="gray">
          <a:xfrm>
            <a:off x="7982106" y="1211468"/>
            <a:ext cx="3361756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Calculation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two competition teams, we obtain the differences for all the corresponding features (for example, </a:t>
            </a:r>
            <a:r>
              <a:rPr lang="en-US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diff_feature1 = team1_feature1-team2_feature</a:t>
            </a:r>
            <a:r>
              <a:rPr lang="en-US" altLang="zh-CN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so that we can measure how they differ in terms of all the team features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AE5B211-5916-E141-ACDE-93C107E6ACF8}"/>
              </a:ext>
            </a:extLst>
          </p:cNvPr>
          <p:cNvSpPr/>
          <p:nvPr/>
        </p:nvSpPr>
        <p:spPr>
          <a:xfrm>
            <a:off x="7163415" y="1463080"/>
            <a:ext cx="706307" cy="706307"/>
          </a:xfrm>
          <a:prstGeom prst="ellipse">
            <a:avLst/>
          </a:prstGeom>
          <a:solidFill>
            <a:srgbClr val="008FC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b="1" dirty="0">
              <a:solidFill>
                <a:srgbClr val="013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2634DC-0E66-0B41-AF16-68DCE9523586}"/>
              </a:ext>
            </a:extLst>
          </p:cNvPr>
          <p:cNvSpPr/>
          <p:nvPr/>
        </p:nvSpPr>
        <p:spPr>
          <a:xfrm>
            <a:off x="7163415" y="3965157"/>
            <a:ext cx="706307" cy="706307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b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13EEE-4BB7-D14B-8814-3BB55258D0B1}"/>
              </a:ext>
            </a:extLst>
          </p:cNvPr>
          <p:cNvGrpSpPr/>
          <p:nvPr/>
        </p:nvGrpSpPr>
        <p:grpSpPr>
          <a:xfrm>
            <a:off x="6430205" y="3820490"/>
            <a:ext cx="521541" cy="2289304"/>
            <a:chOff x="6853328" y="3820490"/>
            <a:chExt cx="521541" cy="2289304"/>
          </a:xfrm>
        </p:grpSpPr>
        <p:sp>
          <p:nvSpPr>
            <p:cNvPr id="137" name="Ellipse 41">
              <a:extLst>
                <a:ext uri="{FF2B5EF4-FFF2-40B4-BE49-F238E27FC236}">
                  <a16:creationId xmlns:a16="http://schemas.microsoft.com/office/drawing/2014/main" id="{1DDF4A6E-300F-BF42-970F-9767035CB9A8}"/>
                </a:ext>
              </a:extLst>
            </p:cNvPr>
            <p:cNvSpPr/>
            <p:nvPr/>
          </p:nvSpPr>
          <p:spPr bwMode="auto">
            <a:xfrm>
              <a:off x="6879848" y="5632376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" name="Ellipse 49">
              <a:extLst>
                <a:ext uri="{FF2B5EF4-FFF2-40B4-BE49-F238E27FC236}">
                  <a16:creationId xmlns:a16="http://schemas.microsoft.com/office/drawing/2014/main" id="{F66AE290-9D59-6448-A3E7-7FB717643227}"/>
                </a:ext>
              </a:extLst>
            </p:cNvPr>
            <p:cNvSpPr/>
            <p:nvPr/>
          </p:nvSpPr>
          <p:spPr bwMode="auto">
            <a:xfrm>
              <a:off x="6864784" y="5021602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Ellipse 37">
              <a:extLst>
                <a:ext uri="{FF2B5EF4-FFF2-40B4-BE49-F238E27FC236}">
                  <a16:creationId xmlns:a16="http://schemas.microsoft.com/office/drawing/2014/main" id="{277F4415-0901-3249-B0AC-6E1C2A6F11DB}"/>
                </a:ext>
              </a:extLst>
            </p:cNvPr>
            <p:cNvSpPr/>
            <p:nvPr/>
          </p:nvSpPr>
          <p:spPr bwMode="auto">
            <a:xfrm>
              <a:off x="6853328" y="4410828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Ellipse 33">
              <a:extLst>
                <a:ext uri="{FF2B5EF4-FFF2-40B4-BE49-F238E27FC236}">
                  <a16:creationId xmlns:a16="http://schemas.microsoft.com/office/drawing/2014/main" id="{7D60CEC8-7D74-FB48-90E9-859E9786D512}"/>
                </a:ext>
              </a:extLst>
            </p:cNvPr>
            <p:cNvSpPr/>
            <p:nvPr/>
          </p:nvSpPr>
          <p:spPr bwMode="auto">
            <a:xfrm>
              <a:off x="6853328" y="3820490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" name="Freeform 45">
              <a:extLst>
                <a:ext uri="{FF2B5EF4-FFF2-40B4-BE49-F238E27FC236}">
                  <a16:creationId xmlns:a16="http://schemas.microsoft.com/office/drawing/2014/main" id="{8FA01FD4-3A41-0247-B25E-BF8AE06B97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52915" y="4539983"/>
              <a:ext cx="236539" cy="270398"/>
            </a:xfrm>
            <a:custGeom>
              <a:avLst/>
              <a:gdLst>
                <a:gd name="T0" fmla="*/ 1235 w 2315"/>
                <a:gd name="T1" fmla="*/ 1279 h 2495"/>
                <a:gd name="T2" fmla="*/ 0 w 2315"/>
                <a:gd name="T3" fmla="*/ 1281 h 2495"/>
                <a:gd name="T4" fmla="*/ 2315 w 2315"/>
                <a:gd name="T5" fmla="*/ 0 h 2495"/>
                <a:gd name="T6" fmla="*/ 1439 w 2315"/>
                <a:gd name="T7" fmla="*/ 2495 h 2495"/>
                <a:gd name="T8" fmla="*/ 1235 w 2315"/>
                <a:gd name="T9" fmla="*/ 1279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5" h="2495">
                  <a:moveTo>
                    <a:pt x="1235" y="1279"/>
                  </a:moveTo>
                  <a:lnTo>
                    <a:pt x="0" y="1281"/>
                  </a:lnTo>
                  <a:lnTo>
                    <a:pt x="2315" y="0"/>
                  </a:lnTo>
                  <a:lnTo>
                    <a:pt x="1439" y="2495"/>
                  </a:lnTo>
                  <a:lnTo>
                    <a:pt x="1235" y="1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0147" tIns="40074" rIns="80147" bIns="4007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09671E1-D7F0-FE40-A6AA-027DAAC2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90" y="1060023"/>
            <a:ext cx="5379210" cy="5261228"/>
          </a:xfrm>
          <a:prstGeom prst="rect">
            <a:avLst/>
          </a:prstGeom>
        </p:spPr>
      </p:pic>
      <p:sp>
        <p:nvSpPr>
          <p:cNvPr id="30" name="Textfeld 135">
            <a:extLst>
              <a:ext uri="{FF2B5EF4-FFF2-40B4-BE49-F238E27FC236}">
                <a16:creationId xmlns:a16="http://schemas.microsoft.com/office/drawing/2014/main" id="{4E7CF015-8ABA-8A46-A001-FBBCE6CA60A4}"/>
              </a:ext>
            </a:extLst>
          </p:cNvPr>
          <p:cNvSpPr txBox="1"/>
          <p:nvPr/>
        </p:nvSpPr>
        <p:spPr bwMode="gray">
          <a:xfrm>
            <a:off x="7968855" y="3748716"/>
            <a:ext cx="3375007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Calculation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compute the ratios for the same features between two competition teams (for example, 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ratio_feature1 =team1_feature1/team2_feature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By doing so, we construct another set of variables to measure the team features within each historical games </a:t>
            </a: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359823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and Preprocessing - Ratio 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the data and preparing features for model building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135">
            <a:extLst>
              <a:ext uri="{FF2B5EF4-FFF2-40B4-BE49-F238E27FC236}">
                <a16:creationId xmlns:a16="http://schemas.microsoft.com/office/drawing/2014/main" id="{F0BF2545-867C-2F46-8C46-19EAACBC2C35}"/>
              </a:ext>
            </a:extLst>
          </p:cNvPr>
          <p:cNvSpPr txBox="1"/>
          <p:nvPr/>
        </p:nvSpPr>
        <p:spPr bwMode="gray">
          <a:xfrm>
            <a:off x="7982106" y="1211468"/>
            <a:ext cx="3361756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Calculation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two competition teams, we obtain the differences for all the corresponding features (for example,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diff_feature1 = team1_feature1-team2_feature</a:t>
            </a: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so that we can measure how they differ in terms of all the team features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AE5B211-5916-E141-ACDE-93C107E6ACF8}"/>
              </a:ext>
            </a:extLst>
          </p:cNvPr>
          <p:cNvSpPr/>
          <p:nvPr/>
        </p:nvSpPr>
        <p:spPr>
          <a:xfrm>
            <a:off x="7163415" y="1463080"/>
            <a:ext cx="706307" cy="706307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72634DC-0E66-0B41-AF16-68DCE9523586}"/>
              </a:ext>
            </a:extLst>
          </p:cNvPr>
          <p:cNvSpPr/>
          <p:nvPr/>
        </p:nvSpPr>
        <p:spPr>
          <a:xfrm>
            <a:off x="7163415" y="3965157"/>
            <a:ext cx="706307" cy="706307"/>
          </a:xfrm>
          <a:prstGeom prst="ellipse">
            <a:avLst/>
          </a:prstGeom>
          <a:solidFill>
            <a:srgbClr val="008FC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b="1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b="1" dirty="0">
              <a:solidFill>
                <a:srgbClr val="013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C13EEE-4BB7-D14B-8814-3BB55258D0B1}"/>
              </a:ext>
            </a:extLst>
          </p:cNvPr>
          <p:cNvGrpSpPr/>
          <p:nvPr/>
        </p:nvGrpSpPr>
        <p:grpSpPr>
          <a:xfrm>
            <a:off x="6430205" y="3820490"/>
            <a:ext cx="521541" cy="2289304"/>
            <a:chOff x="6853328" y="3820490"/>
            <a:chExt cx="521541" cy="2289304"/>
          </a:xfrm>
        </p:grpSpPr>
        <p:sp>
          <p:nvSpPr>
            <p:cNvPr id="137" name="Ellipse 41">
              <a:extLst>
                <a:ext uri="{FF2B5EF4-FFF2-40B4-BE49-F238E27FC236}">
                  <a16:creationId xmlns:a16="http://schemas.microsoft.com/office/drawing/2014/main" id="{1DDF4A6E-300F-BF42-970F-9767035CB9A8}"/>
                </a:ext>
              </a:extLst>
            </p:cNvPr>
            <p:cNvSpPr/>
            <p:nvPr/>
          </p:nvSpPr>
          <p:spPr bwMode="auto">
            <a:xfrm>
              <a:off x="6879848" y="5632376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5" name="Ellipse 49">
              <a:extLst>
                <a:ext uri="{FF2B5EF4-FFF2-40B4-BE49-F238E27FC236}">
                  <a16:creationId xmlns:a16="http://schemas.microsoft.com/office/drawing/2014/main" id="{F66AE290-9D59-6448-A3E7-7FB717643227}"/>
                </a:ext>
              </a:extLst>
            </p:cNvPr>
            <p:cNvSpPr/>
            <p:nvPr/>
          </p:nvSpPr>
          <p:spPr bwMode="auto">
            <a:xfrm>
              <a:off x="6864784" y="5021602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3" name="Ellipse 37">
              <a:extLst>
                <a:ext uri="{FF2B5EF4-FFF2-40B4-BE49-F238E27FC236}">
                  <a16:creationId xmlns:a16="http://schemas.microsoft.com/office/drawing/2014/main" id="{277F4415-0901-3249-B0AC-6E1C2A6F11DB}"/>
                </a:ext>
              </a:extLst>
            </p:cNvPr>
            <p:cNvSpPr/>
            <p:nvPr/>
          </p:nvSpPr>
          <p:spPr bwMode="auto">
            <a:xfrm>
              <a:off x="6853328" y="4410828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9" name="Ellipse 33">
              <a:extLst>
                <a:ext uri="{FF2B5EF4-FFF2-40B4-BE49-F238E27FC236}">
                  <a16:creationId xmlns:a16="http://schemas.microsoft.com/office/drawing/2014/main" id="{7D60CEC8-7D74-FB48-90E9-859E9786D512}"/>
                </a:ext>
              </a:extLst>
            </p:cNvPr>
            <p:cNvSpPr/>
            <p:nvPr/>
          </p:nvSpPr>
          <p:spPr bwMode="auto">
            <a:xfrm>
              <a:off x="6853328" y="3820490"/>
              <a:ext cx="495021" cy="477418"/>
            </a:xfrm>
            <a:prstGeom prst="ellipse">
              <a:avLst/>
            </a:prstGeom>
            <a:solidFill>
              <a:srgbClr val="008FCD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36000" rIns="36000" rtlCol="0" anchor="ctr"/>
            <a:lstStyle/>
            <a:p>
              <a:pPr algn="ctr"/>
              <a:endPara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" name="Freeform 45">
              <a:extLst>
                <a:ext uri="{FF2B5EF4-FFF2-40B4-BE49-F238E27FC236}">
                  <a16:creationId xmlns:a16="http://schemas.microsoft.com/office/drawing/2014/main" id="{8FA01FD4-3A41-0247-B25E-BF8AE06B97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52915" y="4539983"/>
              <a:ext cx="236539" cy="270398"/>
            </a:xfrm>
            <a:custGeom>
              <a:avLst/>
              <a:gdLst>
                <a:gd name="T0" fmla="*/ 1235 w 2315"/>
                <a:gd name="T1" fmla="*/ 1279 h 2495"/>
                <a:gd name="T2" fmla="*/ 0 w 2315"/>
                <a:gd name="T3" fmla="*/ 1281 h 2495"/>
                <a:gd name="T4" fmla="*/ 2315 w 2315"/>
                <a:gd name="T5" fmla="*/ 0 h 2495"/>
                <a:gd name="T6" fmla="*/ 1439 w 2315"/>
                <a:gd name="T7" fmla="*/ 2495 h 2495"/>
                <a:gd name="T8" fmla="*/ 1235 w 2315"/>
                <a:gd name="T9" fmla="*/ 1279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5" h="2495">
                  <a:moveTo>
                    <a:pt x="1235" y="1279"/>
                  </a:moveTo>
                  <a:lnTo>
                    <a:pt x="0" y="1281"/>
                  </a:lnTo>
                  <a:lnTo>
                    <a:pt x="2315" y="0"/>
                  </a:lnTo>
                  <a:lnTo>
                    <a:pt x="1439" y="2495"/>
                  </a:lnTo>
                  <a:lnTo>
                    <a:pt x="1235" y="1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0147" tIns="40074" rIns="80147" bIns="4007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Textfeld 135">
            <a:extLst>
              <a:ext uri="{FF2B5EF4-FFF2-40B4-BE49-F238E27FC236}">
                <a16:creationId xmlns:a16="http://schemas.microsoft.com/office/drawing/2014/main" id="{4E7CF015-8ABA-8A46-A001-FBBCE6CA60A4}"/>
              </a:ext>
            </a:extLst>
          </p:cNvPr>
          <p:cNvSpPr txBox="1"/>
          <p:nvPr/>
        </p:nvSpPr>
        <p:spPr bwMode="gray">
          <a:xfrm>
            <a:off x="7968855" y="3748716"/>
            <a:ext cx="3375007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 Calculation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compute the ratios for the same features between two competition teams (for example,  </a:t>
            </a:r>
            <a:r>
              <a:rPr lang="en-US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ratio_feature1 =team1_feature1/team2_feature</a:t>
            </a:r>
            <a:r>
              <a:rPr lang="en-US" altLang="zh-CN" sz="1600" b="1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13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By doing so, we construct another set of variables to measure the team features within each historical games </a:t>
            </a: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374183-85A5-1549-97CE-716E7AA8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5" y="1028320"/>
            <a:ext cx="5657492" cy="54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3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2" y="201600"/>
            <a:ext cx="8229600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Creation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Factoring-in a new feature to improve the prediction power of the model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13">
            <a:extLst>
              <a:ext uri="{FF2B5EF4-FFF2-40B4-BE49-F238E27FC236}">
                <a16:creationId xmlns:a16="http://schemas.microsoft.com/office/drawing/2014/main" id="{71E5C7FB-9F88-0145-9590-8682D6B9F5A5}"/>
              </a:ext>
            </a:extLst>
          </p:cNvPr>
          <p:cNvSpPr/>
          <p:nvPr/>
        </p:nvSpPr>
        <p:spPr bwMode="auto">
          <a:xfrm>
            <a:off x="8630296" y="1033557"/>
            <a:ext cx="2977375" cy="5400698"/>
          </a:xfrm>
          <a:prstGeom prst="rect">
            <a:avLst/>
          </a:prstGeom>
          <a:solidFill>
            <a:srgbClr val="0D6EAD"/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de-DE" dirty="0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9FBC73-969F-E84A-AD64-A8734F78756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9361068" y="-741178"/>
            <a:ext cx="1505415" cy="2987782"/>
          </a:xfrm>
          <a:custGeom>
            <a:avLst/>
            <a:gdLst>
              <a:gd name="connsiteX0" fmla="*/ 0 w 1744741"/>
              <a:gd name="connsiteY0" fmla="*/ 0 h 1431732"/>
              <a:gd name="connsiteX1" fmla="*/ 1744741 w 1744741"/>
              <a:gd name="connsiteY1" fmla="*/ 0 h 1431732"/>
              <a:gd name="connsiteX2" fmla="*/ 1744741 w 1744741"/>
              <a:gd name="connsiteY2" fmla="*/ 1431732 h 1431732"/>
              <a:gd name="connsiteX3" fmla="*/ 0 w 1744741"/>
              <a:gd name="connsiteY3" fmla="*/ 1431732 h 1431732"/>
              <a:gd name="connsiteX4" fmla="*/ 0 w 1744741"/>
              <a:gd name="connsiteY4" fmla="*/ 0 h 1431732"/>
              <a:gd name="connsiteX0" fmla="*/ 0 w 1744741"/>
              <a:gd name="connsiteY0" fmla="*/ 0 h 1431732"/>
              <a:gd name="connsiteX1" fmla="*/ 1744741 w 1744741"/>
              <a:gd name="connsiteY1" fmla="*/ 0 h 1431732"/>
              <a:gd name="connsiteX2" fmla="*/ 1742535 w 1744741"/>
              <a:gd name="connsiteY2" fmla="*/ 741873 h 1431732"/>
              <a:gd name="connsiteX3" fmla="*/ 1744741 w 1744741"/>
              <a:gd name="connsiteY3" fmla="*/ 1431732 h 1431732"/>
              <a:gd name="connsiteX4" fmla="*/ 0 w 1744741"/>
              <a:gd name="connsiteY4" fmla="*/ 1431732 h 1431732"/>
              <a:gd name="connsiteX5" fmla="*/ 0 w 1744741"/>
              <a:gd name="connsiteY5" fmla="*/ 0 h 1431732"/>
              <a:gd name="connsiteX0" fmla="*/ 0 w 2165232"/>
              <a:gd name="connsiteY0" fmla="*/ 0 h 1431732"/>
              <a:gd name="connsiteX1" fmla="*/ 1744741 w 2165232"/>
              <a:gd name="connsiteY1" fmla="*/ 0 h 1431732"/>
              <a:gd name="connsiteX2" fmla="*/ 2165232 w 2165232"/>
              <a:gd name="connsiteY2" fmla="*/ 733247 h 1431732"/>
              <a:gd name="connsiteX3" fmla="*/ 1744741 w 2165232"/>
              <a:gd name="connsiteY3" fmla="*/ 1431732 h 1431732"/>
              <a:gd name="connsiteX4" fmla="*/ 0 w 2165232"/>
              <a:gd name="connsiteY4" fmla="*/ 1431732 h 1431732"/>
              <a:gd name="connsiteX5" fmla="*/ 0 w 2165232"/>
              <a:gd name="connsiteY5" fmla="*/ 0 h 1431732"/>
              <a:gd name="connsiteX0" fmla="*/ 0 w 2165232"/>
              <a:gd name="connsiteY0" fmla="*/ 0 h 1431732"/>
              <a:gd name="connsiteX1" fmla="*/ 1744741 w 2165232"/>
              <a:gd name="connsiteY1" fmla="*/ 0 h 1431732"/>
              <a:gd name="connsiteX2" fmla="*/ 2165232 w 2165232"/>
              <a:gd name="connsiteY2" fmla="*/ 733247 h 1431732"/>
              <a:gd name="connsiteX3" fmla="*/ 1744741 w 2165232"/>
              <a:gd name="connsiteY3" fmla="*/ 1431732 h 1431732"/>
              <a:gd name="connsiteX4" fmla="*/ 0 w 2165232"/>
              <a:gd name="connsiteY4" fmla="*/ 1431732 h 1431732"/>
              <a:gd name="connsiteX5" fmla="*/ 0 w 2165232"/>
              <a:gd name="connsiteY5" fmla="*/ 0 h 1431732"/>
              <a:gd name="connsiteX0" fmla="*/ 0 w 2165232"/>
              <a:gd name="connsiteY0" fmla="*/ 0 h 1431732"/>
              <a:gd name="connsiteX1" fmla="*/ 1744741 w 2165232"/>
              <a:gd name="connsiteY1" fmla="*/ 0 h 1431732"/>
              <a:gd name="connsiteX2" fmla="*/ 2165232 w 2165232"/>
              <a:gd name="connsiteY2" fmla="*/ 733247 h 1431732"/>
              <a:gd name="connsiteX3" fmla="*/ 1744741 w 2165232"/>
              <a:gd name="connsiteY3" fmla="*/ 1431732 h 1431732"/>
              <a:gd name="connsiteX4" fmla="*/ 0 w 2165232"/>
              <a:gd name="connsiteY4" fmla="*/ 1431732 h 1431732"/>
              <a:gd name="connsiteX5" fmla="*/ 0 w 2165232"/>
              <a:gd name="connsiteY5" fmla="*/ 0 h 1431732"/>
              <a:gd name="connsiteX0" fmla="*/ 0 w 2165232"/>
              <a:gd name="connsiteY0" fmla="*/ 8 h 1431740"/>
              <a:gd name="connsiteX1" fmla="*/ 1744741 w 2165232"/>
              <a:gd name="connsiteY1" fmla="*/ 8 h 1431740"/>
              <a:gd name="connsiteX2" fmla="*/ 2165232 w 2165232"/>
              <a:gd name="connsiteY2" fmla="*/ 733255 h 1431740"/>
              <a:gd name="connsiteX3" fmla="*/ 1744741 w 2165232"/>
              <a:gd name="connsiteY3" fmla="*/ 1431740 h 1431740"/>
              <a:gd name="connsiteX4" fmla="*/ 0 w 2165232"/>
              <a:gd name="connsiteY4" fmla="*/ 1431740 h 1431740"/>
              <a:gd name="connsiteX5" fmla="*/ 0 w 2165232"/>
              <a:gd name="connsiteY5" fmla="*/ 8 h 1431740"/>
              <a:gd name="connsiteX0" fmla="*/ 0 w 2165232"/>
              <a:gd name="connsiteY0" fmla="*/ 8 h 1431749"/>
              <a:gd name="connsiteX1" fmla="*/ 1744741 w 2165232"/>
              <a:gd name="connsiteY1" fmla="*/ 8 h 1431749"/>
              <a:gd name="connsiteX2" fmla="*/ 2165232 w 2165232"/>
              <a:gd name="connsiteY2" fmla="*/ 733255 h 1431749"/>
              <a:gd name="connsiteX3" fmla="*/ 1744741 w 2165232"/>
              <a:gd name="connsiteY3" fmla="*/ 1431740 h 1431749"/>
              <a:gd name="connsiteX4" fmla="*/ 0 w 2165232"/>
              <a:gd name="connsiteY4" fmla="*/ 1431740 h 1431749"/>
              <a:gd name="connsiteX5" fmla="*/ 0 w 2165232"/>
              <a:gd name="connsiteY5" fmla="*/ 8 h 143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5232" h="1431749">
                <a:moveTo>
                  <a:pt x="0" y="8"/>
                </a:moveTo>
                <a:lnTo>
                  <a:pt x="1744741" y="8"/>
                </a:lnTo>
                <a:cubicBezTo>
                  <a:pt x="1752632" y="-2867"/>
                  <a:pt x="2165967" y="736130"/>
                  <a:pt x="2165232" y="733255"/>
                </a:cubicBezTo>
                <a:cubicBezTo>
                  <a:pt x="2148714" y="730295"/>
                  <a:pt x="1752633" y="1434700"/>
                  <a:pt x="1744741" y="1431740"/>
                </a:cubicBezTo>
                <a:lnTo>
                  <a:pt x="0" y="1431740"/>
                </a:lnTo>
                <a:lnTo>
                  <a:pt x="0" y="8"/>
                </a:lnTo>
                <a:close/>
              </a:path>
            </a:pathLst>
          </a:custGeom>
          <a:solidFill>
            <a:srgbClr val="B0E0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de-DE" sz="1200">
              <a:solidFill>
                <a:srgbClr val="1B2851"/>
              </a:solidFill>
              <a:latin typeface="+mj-lt"/>
            </a:endParaRPr>
          </a:p>
        </p:txBody>
      </p:sp>
      <p:sp>
        <p:nvSpPr>
          <p:cNvPr id="10" name="Rechteck 150">
            <a:extLst>
              <a:ext uri="{FF2B5EF4-FFF2-40B4-BE49-F238E27FC236}">
                <a16:creationId xmlns:a16="http://schemas.microsoft.com/office/drawing/2014/main" id="{8452B5C9-15CD-4848-92E6-5D2997AF75DC}"/>
              </a:ext>
            </a:extLst>
          </p:cNvPr>
          <p:cNvSpPr/>
          <p:nvPr/>
        </p:nvSpPr>
        <p:spPr bwMode="auto">
          <a:xfrm>
            <a:off x="618337" y="1206205"/>
            <a:ext cx="8001545" cy="5228049"/>
          </a:xfrm>
          <a:prstGeom prst="rect">
            <a:avLst/>
          </a:prstGeom>
          <a:solidFill>
            <a:srgbClr val="B0E0E6"/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just"/>
            <a:endParaRPr lang="de-DE" dirty="0">
              <a:solidFill>
                <a:srgbClr val="1B2851"/>
              </a:solidFill>
            </a:endParaRPr>
          </a:p>
        </p:txBody>
      </p:sp>
      <p:cxnSp>
        <p:nvCxnSpPr>
          <p:cNvPr id="11" name="Gerade Verbindung 21">
            <a:extLst>
              <a:ext uri="{FF2B5EF4-FFF2-40B4-BE49-F238E27FC236}">
                <a16:creationId xmlns:a16="http://schemas.microsoft.com/office/drawing/2014/main" id="{6CFA421A-AA1D-F14B-AA46-4AFEF61FC40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5812" y="2770081"/>
            <a:ext cx="8014069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35">
            <a:extLst>
              <a:ext uri="{FF2B5EF4-FFF2-40B4-BE49-F238E27FC236}">
                <a16:creationId xmlns:a16="http://schemas.microsoft.com/office/drawing/2014/main" id="{85607EF5-C3AD-9C4F-BE62-84D680E44A09}"/>
              </a:ext>
            </a:extLst>
          </p:cNvPr>
          <p:cNvSpPr txBox="1"/>
          <p:nvPr/>
        </p:nvSpPr>
        <p:spPr bwMode="gray">
          <a:xfrm>
            <a:off x="751674" y="1297101"/>
            <a:ext cx="5109220" cy="13234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feature: number of NBA draft players  </a:t>
            </a:r>
          </a:p>
          <a:p>
            <a:pPr marL="171450" indent="-171450" algn="just">
              <a:spcAft>
                <a:spcPts val="0"/>
              </a:spcAft>
              <a:buFont typeface="System Font Regular"/>
              <a:buChar char="➤"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NBA teams conduct annual draft to select players that are outstanding and wish to join the league</a:t>
            </a:r>
          </a:p>
          <a:p>
            <a:pPr marL="171450" indent="-171450" algn="just">
              <a:spcAft>
                <a:spcPts val="0"/>
              </a:spcAft>
              <a:buFont typeface="System Font Regular"/>
              <a:buChar char="➤"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NBA draft players within the team indicates how many influential and quality players a team has</a:t>
            </a:r>
          </a:p>
          <a:p>
            <a:pPr marL="171450" indent="-171450" algn="just">
              <a:spcAft>
                <a:spcPts val="0"/>
              </a:spcAft>
              <a:buFont typeface="System Font Regular"/>
              <a:buChar char="➤"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feature can be added to measure the team potential </a:t>
            </a:r>
          </a:p>
        </p:txBody>
      </p:sp>
      <p:cxnSp>
        <p:nvCxnSpPr>
          <p:cNvPr id="15" name="Gerade Verbindung 18">
            <a:extLst>
              <a:ext uri="{FF2B5EF4-FFF2-40B4-BE49-F238E27FC236}">
                <a16:creationId xmlns:a16="http://schemas.microsoft.com/office/drawing/2014/main" id="{153BD6A7-8BE2-ED4E-AD0A-51931C15BDF0}"/>
              </a:ext>
            </a:extLst>
          </p:cNvPr>
          <p:cNvCxnSpPr>
            <a:cxnSpLocks/>
          </p:cNvCxnSpPr>
          <p:nvPr/>
        </p:nvCxnSpPr>
        <p:spPr bwMode="gray">
          <a:xfrm>
            <a:off x="5915386" y="1200885"/>
            <a:ext cx="0" cy="1569196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135">
            <a:extLst>
              <a:ext uri="{FF2B5EF4-FFF2-40B4-BE49-F238E27FC236}">
                <a16:creationId xmlns:a16="http://schemas.microsoft.com/office/drawing/2014/main" id="{3B1A23CD-09F3-524D-A655-4BBA5F63FEB3}"/>
              </a:ext>
            </a:extLst>
          </p:cNvPr>
          <p:cNvSpPr txBox="1"/>
          <p:nvPr/>
        </p:nvSpPr>
        <p:spPr bwMode="gray">
          <a:xfrm>
            <a:off x="725658" y="2918075"/>
            <a:ext cx="4548394" cy="24375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Collection: Roster list of each NCAA team from 2002 - 2018 &amp; NBA draft player in the list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web-crawled the roster lists for each competing team from 2002 to 2018 and identified the NBA draft player within the year.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an algorithm to match the team ID in the dataset with the team name on website 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the difference between the number of NBA draft players for each set of the competing teams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endParaRPr lang="en-US" sz="14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rade Verbindung 18">
            <a:extLst>
              <a:ext uri="{FF2B5EF4-FFF2-40B4-BE49-F238E27FC236}">
                <a16:creationId xmlns:a16="http://schemas.microsoft.com/office/drawing/2014/main" id="{F1F7ECD3-A91B-8844-9C50-CBD23CEB15F6}"/>
              </a:ext>
            </a:extLst>
          </p:cNvPr>
          <p:cNvCxnSpPr>
            <a:cxnSpLocks/>
          </p:cNvCxnSpPr>
          <p:nvPr/>
        </p:nvCxnSpPr>
        <p:spPr bwMode="gray">
          <a:xfrm>
            <a:off x="5429945" y="2770081"/>
            <a:ext cx="0" cy="3664173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1">
            <a:extLst>
              <a:ext uri="{FF2B5EF4-FFF2-40B4-BE49-F238E27FC236}">
                <a16:creationId xmlns:a16="http://schemas.microsoft.com/office/drawing/2014/main" id="{F1481C20-B845-0948-8B70-6B80D136A8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18339" y="5075992"/>
            <a:ext cx="4811606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135">
            <a:extLst>
              <a:ext uri="{FF2B5EF4-FFF2-40B4-BE49-F238E27FC236}">
                <a16:creationId xmlns:a16="http://schemas.microsoft.com/office/drawing/2014/main" id="{76055DCC-EFC7-F348-9902-58770B43AE36}"/>
              </a:ext>
            </a:extLst>
          </p:cNvPr>
          <p:cNvSpPr txBox="1"/>
          <p:nvPr/>
        </p:nvSpPr>
        <p:spPr bwMode="gray">
          <a:xfrm>
            <a:off x="5564141" y="4571290"/>
            <a:ext cx="2856282" cy="17815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sz="16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Insights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Duke has the highest average number of draft players (5.5), followed by Kansas (4.4) then UNC (4.2)</a:t>
            </a:r>
          </a:p>
          <a:p>
            <a:pPr marL="171450" indent="-171450" algn="just" defTabSz="801688" eaLnBrk="0" hangingPunct="0">
              <a:lnSpc>
                <a:spcPct val="95000"/>
              </a:lnSpc>
              <a:spcAft>
                <a:spcPts val="800"/>
              </a:spcAft>
              <a:buClr>
                <a:srgbClr val="033926"/>
              </a:buClr>
              <a:buFont typeface="System Font Regular"/>
              <a:buChar char="➤"/>
              <a:defRPr/>
            </a:pPr>
            <a:r>
              <a:rPr lang="en-US" sz="14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160 teams have contributed their players to the NBA during 2002 to 2018  </a:t>
            </a:r>
            <a:endParaRPr lang="en-US" sz="16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C95DD12C-36E2-2042-9340-F5D9CA17BC3B}"/>
              </a:ext>
            </a:extLst>
          </p:cNvPr>
          <p:cNvSpPr>
            <a:spLocks noEditPoints="1"/>
          </p:cNvSpPr>
          <p:nvPr/>
        </p:nvSpPr>
        <p:spPr bwMode="auto">
          <a:xfrm>
            <a:off x="3155648" y="5305203"/>
            <a:ext cx="854715" cy="872405"/>
          </a:xfrm>
          <a:custGeom>
            <a:avLst/>
            <a:gdLst>
              <a:gd name="T0" fmla="*/ 909 w 909"/>
              <a:gd name="T1" fmla="*/ 850 h 907"/>
              <a:gd name="T2" fmla="*/ 909 w 909"/>
              <a:gd name="T3" fmla="*/ 907 h 907"/>
              <a:gd name="T4" fmla="*/ 0 w 909"/>
              <a:gd name="T5" fmla="*/ 907 h 907"/>
              <a:gd name="T6" fmla="*/ 0 w 909"/>
              <a:gd name="T7" fmla="*/ 0 h 907"/>
              <a:gd name="T8" fmla="*/ 57 w 909"/>
              <a:gd name="T9" fmla="*/ 0 h 907"/>
              <a:gd name="T10" fmla="*/ 57 w 909"/>
              <a:gd name="T11" fmla="*/ 850 h 907"/>
              <a:gd name="T12" fmla="*/ 909 w 909"/>
              <a:gd name="T13" fmla="*/ 850 h 907"/>
              <a:gd name="T14" fmla="*/ 411 w 909"/>
              <a:gd name="T15" fmla="*/ 314 h 907"/>
              <a:gd name="T16" fmla="*/ 645 w 909"/>
              <a:gd name="T17" fmla="*/ 373 h 907"/>
              <a:gd name="T18" fmla="*/ 725 w 909"/>
              <a:gd name="T19" fmla="*/ 239 h 907"/>
              <a:gd name="T20" fmla="*/ 796 w 909"/>
              <a:gd name="T21" fmla="*/ 283 h 907"/>
              <a:gd name="T22" fmla="*/ 801 w 909"/>
              <a:gd name="T23" fmla="*/ 57 h 907"/>
              <a:gd name="T24" fmla="*/ 602 w 909"/>
              <a:gd name="T25" fmla="*/ 165 h 907"/>
              <a:gd name="T26" fmla="*/ 675 w 909"/>
              <a:gd name="T27" fmla="*/ 210 h 907"/>
              <a:gd name="T28" fmla="*/ 616 w 909"/>
              <a:gd name="T29" fmla="*/ 307 h 907"/>
              <a:gd name="T30" fmla="*/ 394 w 909"/>
              <a:gd name="T31" fmla="*/ 253 h 907"/>
              <a:gd name="T32" fmla="*/ 156 w 909"/>
              <a:gd name="T33" fmla="*/ 491 h 907"/>
              <a:gd name="T34" fmla="*/ 196 w 909"/>
              <a:gd name="T35" fmla="*/ 532 h 907"/>
              <a:gd name="T36" fmla="*/ 411 w 909"/>
              <a:gd name="T37" fmla="*/ 314 h 907"/>
              <a:gd name="T38" fmla="*/ 175 w 909"/>
              <a:gd name="T39" fmla="*/ 595 h 907"/>
              <a:gd name="T40" fmla="*/ 175 w 909"/>
              <a:gd name="T41" fmla="*/ 798 h 907"/>
              <a:gd name="T42" fmla="*/ 288 w 909"/>
              <a:gd name="T43" fmla="*/ 798 h 907"/>
              <a:gd name="T44" fmla="*/ 288 w 909"/>
              <a:gd name="T45" fmla="*/ 522 h 907"/>
              <a:gd name="T46" fmla="*/ 196 w 909"/>
              <a:gd name="T47" fmla="*/ 617 h 907"/>
              <a:gd name="T48" fmla="*/ 175 w 909"/>
              <a:gd name="T49" fmla="*/ 595 h 907"/>
              <a:gd name="T50" fmla="*/ 345 w 909"/>
              <a:gd name="T51" fmla="*/ 798 h 907"/>
              <a:gd name="T52" fmla="*/ 460 w 909"/>
              <a:gd name="T53" fmla="*/ 798 h 907"/>
              <a:gd name="T54" fmla="*/ 460 w 909"/>
              <a:gd name="T55" fmla="*/ 390 h 907"/>
              <a:gd name="T56" fmla="*/ 430 w 909"/>
              <a:gd name="T57" fmla="*/ 383 h 907"/>
              <a:gd name="T58" fmla="*/ 345 w 909"/>
              <a:gd name="T59" fmla="*/ 465 h 907"/>
              <a:gd name="T60" fmla="*/ 345 w 909"/>
              <a:gd name="T61" fmla="*/ 798 h 907"/>
              <a:gd name="T62" fmla="*/ 801 w 909"/>
              <a:gd name="T63" fmla="*/ 798 h 907"/>
              <a:gd name="T64" fmla="*/ 801 w 909"/>
              <a:gd name="T65" fmla="*/ 357 h 907"/>
              <a:gd name="T66" fmla="*/ 744 w 909"/>
              <a:gd name="T67" fmla="*/ 321 h 907"/>
              <a:gd name="T68" fmla="*/ 687 w 909"/>
              <a:gd name="T69" fmla="*/ 416 h 907"/>
              <a:gd name="T70" fmla="*/ 687 w 909"/>
              <a:gd name="T71" fmla="*/ 798 h 907"/>
              <a:gd name="T72" fmla="*/ 801 w 909"/>
              <a:gd name="T73" fmla="*/ 798 h 907"/>
              <a:gd name="T74" fmla="*/ 635 w 909"/>
              <a:gd name="T75" fmla="*/ 798 h 907"/>
              <a:gd name="T76" fmla="*/ 635 w 909"/>
              <a:gd name="T77" fmla="*/ 432 h 907"/>
              <a:gd name="T78" fmla="*/ 522 w 909"/>
              <a:gd name="T79" fmla="*/ 404 h 907"/>
              <a:gd name="T80" fmla="*/ 522 w 909"/>
              <a:gd name="T81" fmla="*/ 798 h 907"/>
              <a:gd name="T82" fmla="*/ 635 w 909"/>
              <a:gd name="T83" fmla="*/ 79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09" h="907">
                <a:moveTo>
                  <a:pt x="909" y="850"/>
                </a:moveTo>
                <a:lnTo>
                  <a:pt x="909" y="907"/>
                </a:lnTo>
                <a:lnTo>
                  <a:pt x="0" y="907"/>
                </a:lnTo>
                <a:lnTo>
                  <a:pt x="0" y="0"/>
                </a:lnTo>
                <a:lnTo>
                  <a:pt x="57" y="0"/>
                </a:lnTo>
                <a:lnTo>
                  <a:pt x="57" y="850"/>
                </a:lnTo>
                <a:lnTo>
                  <a:pt x="909" y="850"/>
                </a:lnTo>
                <a:close/>
                <a:moveTo>
                  <a:pt x="411" y="314"/>
                </a:moveTo>
                <a:lnTo>
                  <a:pt x="645" y="373"/>
                </a:lnTo>
                <a:lnTo>
                  <a:pt x="725" y="239"/>
                </a:lnTo>
                <a:lnTo>
                  <a:pt x="796" y="283"/>
                </a:lnTo>
                <a:lnTo>
                  <a:pt x="801" y="57"/>
                </a:lnTo>
                <a:lnTo>
                  <a:pt x="602" y="165"/>
                </a:lnTo>
                <a:lnTo>
                  <a:pt x="675" y="210"/>
                </a:lnTo>
                <a:lnTo>
                  <a:pt x="616" y="307"/>
                </a:lnTo>
                <a:lnTo>
                  <a:pt x="394" y="253"/>
                </a:lnTo>
                <a:lnTo>
                  <a:pt x="156" y="491"/>
                </a:lnTo>
                <a:lnTo>
                  <a:pt x="196" y="532"/>
                </a:lnTo>
                <a:lnTo>
                  <a:pt x="411" y="314"/>
                </a:lnTo>
                <a:close/>
                <a:moveTo>
                  <a:pt x="175" y="595"/>
                </a:moveTo>
                <a:lnTo>
                  <a:pt x="175" y="798"/>
                </a:lnTo>
                <a:lnTo>
                  <a:pt x="288" y="798"/>
                </a:lnTo>
                <a:lnTo>
                  <a:pt x="288" y="522"/>
                </a:lnTo>
                <a:lnTo>
                  <a:pt x="196" y="617"/>
                </a:lnTo>
                <a:lnTo>
                  <a:pt x="175" y="595"/>
                </a:lnTo>
                <a:close/>
                <a:moveTo>
                  <a:pt x="345" y="798"/>
                </a:moveTo>
                <a:lnTo>
                  <a:pt x="460" y="798"/>
                </a:lnTo>
                <a:lnTo>
                  <a:pt x="460" y="390"/>
                </a:lnTo>
                <a:lnTo>
                  <a:pt x="430" y="383"/>
                </a:lnTo>
                <a:lnTo>
                  <a:pt x="345" y="465"/>
                </a:lnTo>
                <a:lnTo>
                  <a:pt x="345" y="798"/>
                </a:lnTo>
                <a:close/>
                <a:moveTo>
                  <a:pt x="801" y="798"/>
                </a:moveTo>
                <a:lnTo>
                  <a:pt x="801" y="357"/>
                </a:lnTo>
                <a:lnTo>
                  <a:pt x="744" y="321"/>
                </a:lnTo>
                <a:lnTo>
                  <a:pt x="687" y="416"/>
                </a:lnTo>
                <a:lnTo>
                  <a:pt x="687" y="798"/>
                </a:lnTo>
                <a:lnTo>
                  <a:pt x="801" y="798"/>
                </a:lnTo>
                <a:close/>
                <a:moveTo>
                  <a:pt x="635" y="798"/>
                </a:moveTo>
                <a:lnTo>
                  <a:pt x="635" y="432"/>
                </a:lnTo>
                <a:lnTo>
                  <a:pt x="522" y="404"/>
                </a:lnTo>
                <a:lnTo>
                  <a:pt x="522" y="798"/>
                </a:lnTo>
                <a:lnTo>
                  <a:pt x="635" y="798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</a:endParaRPr>
          </a:p>
        </p:txBody>
      </p:sp>
      <p:cxnSp>
        <p:nvCxnSpPr>
          <p:cNvPr id="45" name="Gerade Verbindung 21">
            <a:extLst>
              <a:ext uri="{FF2B5EF4-FFF2-40B4-BE49-F238E27FC236}">
                <a16:creationId xmlns:a16="http://schemas.microsoft.com/office/drawing/2014/main" id="{D036013C-3BFD-174E-A0EE-CE65C72CFF91}"/>
              </a:ext>
            </a:extLst>
          </p:cNvPr>
          <p:cNvCxnSpPr>
            <a:cxnSpLocks/>
          </p:cNvCxnSpPr>
          <p:nvPr/>
        </p:nvCxnSpPr>
        <p:spPr bwMode="gray">
          <a:xfrm flipH="1">
            <a:off x="5429945" y="4238325"/>
            <a:ext cx="3189487" cy="0"/>
          </a:xfrm>
          <a:prstGeom prst="line">
            <a:avLst/>
          </a:prstGeom>
          <a:ln w="6350">
            <a:solidFill>
              <a:srgbClr val="0B662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67">
            <a:extLst>
              <a:ext uri="{FF2B5EF4-FFF2-40B4-BE49-F238E27FC236}">
                <a16:creationId xmlns:a16="http://schemas.microsoft.com/office/drawing/2014/main" id="{B34FA3CB-29EB-D540-B7F0-00D025C399B5}"/>
              </a:ext>
            </a:extLst>
          </p:cNvPr>
          <p:cNvSpPr>
            <a:spLocks/>
          </p:cNvSpPr>
          <p:nvPr/>
        </p:nvSpPr>
        <p:spPr bwMode="gray">
          <a:xfrm flipH="1">
            <a:off x="7154500" y="3336590"/>
            <a:ext cx="495137" cy="697008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1127"/>
              <a:gd name="connsiteX1" fmla="*/ 5027 w 9969"/>
              <a:gd name="connsiteY1" fmla="*/ 0 h 11127"/>
              <a:gd name="connsiteX2" fmla="*/ 5582 w 9969"/>
              <a:gd name="connsiteY2" fmla="*/ 542 h 11127"/>
              <a:gd name="connsiteX3" fmla="*/ 5640 w 9969"/>
              <a:gd name="connsiteY3" fmla="*/ 1814 h 11127"/>
              <a:gd name="connsiteX4" fmla="*/ 5624 w 9969"/>
              <a:gd name="connsiteY4" fmla="*/ 2586 h 11127"/>
              <a:gd name="connsiteX5" fmla="*/ 5456 w 9969"/>
              <a:gd name="connsiteY5" fmla="*/ 4076 h 11127"/>
              <a:gd name="connsiteX6" fmla="*/ 5926 w 9969"/>
              <a:gd name="connsiteY6" fmla="*/ 4076 h 11127"/>
              <a:gd name="connsiteX7" fmla="*/ 6237 w 9969"/>
              <a:gd name="connsiteY7" fmla="*/ 2986 h 11127"/>
              <a:gd name="connsiteX8" fmla="*/ 6582 w 9969"/>
              <a:gd name="connsiteY8" fmla="*/ 1930 h 11127"/>
              <a:gd name="connsiteX9" fmla="*/ 7010 w 9969"/>
              <a:gd name="connsiteY9" fmla="*/ 792 h 11127"/>
              <a:gd name="connsiteX10" fmla="*/ 7632 w 9969"/>
              <a:gd name="connsiteY10" fmla="*/ 1767 h 11127"/>
              <a:gd name="connsiteX11" fmla="*/ 7565 w 9969"/>
              <a:gd name="connsiteY11" fmla="*/ 2112 h 11127"/>
              <a:gd name="connsiteX12" fmla="*/ 7523 w 9969"/>
              <a:gd name="connsiteY12" fmla="*/ 2789 h 11127"/>
              <a:gd name="connsiteX13" fmla="*/ 7119 w 9969"/>
              <a:gd name="connsiteY13" fmla="*/ 4550 h 11127"/>
              <a:gd name="connsiteX14" fmla="*/ 7119 w 9969"/>
              <a:gd name="connsiteY14" fmla="*/ 5125 h 11127"/>
              <a:gd name="connsiteX15" fmla="*/ 7195 w 9969"/>
              <a:gd name="connsiteY15" fmla="*/ 6628 h 11127"/>
              <a:gd name="connsiteX16" fmla="*/ 7489 w 9969"/>
              <a:gd name="connsiteY16" fmla="*/ 6398 h 11127"/>
              <a:gd name="connsiteX17" fmla="*/ 7960 w 9969"/>
              <a:gd name="connsiteY17" fmla="*/ 5870 h 11127"/>
              <a:gd name="connsiteX18" fmla="*/ 8145 w 9969"/>
              <a:gd name="connsiteY18" fmla="*/ 5572 h 11127"/>
              <a:gd name="connsiteX19" fmla="*/ 8691 w 9969"/>
              <a:gd name="connsiteY19" fmla="*/ 5112 h 11127"/>
              <a:gd name="connsiteX20" fmla="*/ 9531 w 9969"/>
              <a:gd name="connsiteY20" fmla="*/ 4868 h 11127"/>
              <a:gd name="connsiteX21" fmla="*/ 9968 w 9969"/>
              <a:gd name="connsiteY21" fmla="*/ 5112 h 11127"/>
              <a:gd name="connsiteX22" fmla="*/ 9741 w 9969"/>
              <a:gd name="connsiteY22" fmla="*/ 5491 h 11127"/>
              <a:gd name="connsiteX23" fmla="*/ 9472 w 9969"/>
              <a:gd name="connsiteY23" fmla="*/ 5823 h 11127"/>
              <a:gd name="connsiteX24" fmla="*/ 8918 w 9969"/>
              <a:gd name="connsiteY24" fmla="*/ 6479 h 11127"/>
              <a:gd name="connsiteX25" fmla="*/ 8363 w 9969"/>
              <a:gd name="connsiteY25" fmla="*/ 7123 h 11127"/>
              <a:gd name="connsiteX26" fmla="*/ 7893 w 9969"/>
              <a:gd name="connsiteY26" fmla="*/ 7800 h 11127"/>
              <a:gd name="connsiteX27" fmla="*/ 7405 w 9969"/>
              <a:gd name="connsiteY27" fmla="*/ 8179 h 11127"/>
              <a:gd name="connsiteX28" fmla="*/ 6724 w 9969"/>
              <a:gd name="connsiteY28" fmla="*/ 8619 h 11127"/>
              <a:gd name="connsiteX29" fmla="*/ 6187 w 9969"/>
              <a:gd name="connsiteY29" fmla="*/ 8890 h 11127"/>
              <a:gd name="connsiteX30" fmla="*/ 6019 w 9969"/>
              <a:gd name="connsiteY30" fmla="*/ 9323 h 11127"/>
              <a:gd name="connsiteX31" fmla="*/ 5985 w 9969"/>
              <a:gd name="connsiteY31" fmla="*/ 10000 h 11127"/>
              <a:gd name="connsiteX32" fmla="*/ 1825 w 9969"/>
              <a:gd name="connsiteY32" fmla="*/ 11127 h 11127"/>
              <a:gd name="connsiteX33" fmla="*/ 1817 w 9969"/>
              <a:gd name="connsiteY33" fmla="*/ 8883 h 11127"/>
              <a:gd name="connsiteX34" fmla="*/ 1296 w 9969"/>
              <a:gd name="connsiteY34" fmla="*/ 7468 h 11127"/>
              <a:gd name="connsiteX35" fmla="*/ 1296 w 9969"/>
              <a:gd name="connsiteY35" fmla="*/ 6148 h 11127"/>
              <a:gd name="connsiteX36" fmla="*/ 1212 w 9969"/>
              <a:gd name="connsiteY36" fmla="*/ 4570 h 11127"/>
              <a:gd name="connsiteX37" fmla="*/ 767 w 9969"/>
              <a:gd name="connsiteY37" fmla="*/ 3791 h 11127"/>
              <a:gd name="connsiteX38" fmla="*/ 514 w 9969"/>
              <a:gd name="connsiteY38" fmla="*/ 3230 h 11127"/>
              <a:gd name="connsiteX39" fmla="*/ 212 w 9969"/>
              <a:gd name="connsiteY39" fmla="*/ 2701 h 11127"/>
              <a:gd name="connsiteX40" fmla="*/ 2 w 9969"/>
              <a:gd name="connsiteY40" fmla="*/ 2079 h 11127"/>
              <a:gd name="connsiteX41" fmla="*/ 498 w 9969"/>
              <a:gd name="connsiteY41" fmla="*/ 1814 h 11127"/>
              <a:gd name="connsiteX42" fmla="*/ 1010 w 9969"/>
              <a:gd name="connsiteY42" fmla="*/ 2356 h 11127"/>
              <a:gd name="connsiteX43" fmla="*/ 1380 w 9969"/>
              <a:gd name="connsiteY43" fmla="*/ 2999 h 11127"/>
              <a:gd name="connsiteX44" fmla="*/ 1809 w 9969"/>
              <a:gd name="connsiteY44" fmla="*/ 3609 h 11127"/>
              <a:gd name="connsiteX45" fmla="*/ 2279 w 9969"/>
              <a:gd name="connsiteY45" fmla="*/ 4204 h 11127"/>
              <a:gd name="connsiteX46" fmla="*/ 2834 w 9969"/>
              <a:gd name="connsiteY46" fmla="*/ 4171 h 11127"/>
              <a:gd name="connsiteX47" fmla="*/ 2792 w 9969"/>
              <a:gd name="connsiteY47" fmla="*/ 3331 h 11127"/>
              <a:gd name="connsiteX48" fmla="*/ 2750 w 9969"/>
              <a:gd name="connsiteY48" fmla="*/ 1503 h 11127"/>
              <a:gd name="connsiteX49" fmla="*/ 2775 w 9969"/>
              <a:gd name="connsiteY49" fmla="*/ 630 h 11127"/>
              <a:gd name="connsiteX50" fmla="*/ 3590 w 9969"/>
              <a:gd name="connsiteY50" fmla="*/ 575 h 11127"/>
              <a:gd name="connsiteX51" fmla="*/ 3691 w 9969"/>
              <a:gd name="connsiteY51" fmla="*/ 1219 h 11127"/>
              <a:gd name="connsiteX52" fmla="*/ 3733 w 9969"/>
              <a:gd name="connsiteY52" fmla="*/ 1862 h 11127"/>
              <a:gd name="connsiteX53" fmla="*/ 3918 w 9969"/>
              <a:gd name="connsiteY53" fmla="*/ 3135 h 11127"/>
              <a:gd name="connsiteX54" fmla="*/ 3918 w 9969"/>
              <a:gd name="connsiteY54" fmla="*/ 3561 h 11127"/>
              <a:gd name="connsiteX55" fmla="*/ 4229 w 9969"/>
              <a:gd name="connsiteY55" fmla="*/ 3940 h 11127"/>
              <a:gd name="connsiteX56" fmla="*/ 4288 w 9969"/>
              <a:gd name="connsiteY56" fmla="*/ 3791 h 11127"/>
              <a:gd name="connsiteX57" fmla="*/ 4388 w 9969"/>
              <a:gd name="connsiteY57" fmla="*/ 2356 h 11127"/>
              <a:gd name="connsiteX58" fmla="*/ 4531 w 9969"/>
              <a:gd name="connsiteY58" fmla="*/ 1747 h 11127"/>
              <a:gd name="connsiteX59" fmla="*/ 4598 w 9969"/>
              <a:gd name="connsiteY59" fmla="*/ 1056 h 11127"/>
              <a:gd name="connsiteX60" fmla="*/ 4943 w 9969"/>
              <a:gd name="connsiteY60" fmla="*/ 0 h 11127"/>
              <a:gd name="connsiteX0" fmla="*/ 4958 w 10000"/>
              <a:gd name="connsiteY0" fmla="*/ 0 h 10098"/>
              <a:gd name="connsiteX1" fmla="*/ 5043 w 10000"/>
              <a:gd name="connsiteY1" fmla="*/ 0 h 10098"/>
              <a:gd name="connsiteX2" fmla="*/ 5599 w 10000"/>
              <a:gd name="connsiteY2" fmla="*/ 487 h 10098"/>
              <a:gd name="connsiteX3" fmla="*/ 5658 w 10000"/>
              <a:gd name="connsiteY3" fmla="*/ 1630 h 10098"/>
              <a:gd name="connsiteX4" fmla="*/ 5641 w 10000"/>
              <a:gd name="connsiteY4" fmla="*/ 2324 h 10098"/>
              <a:gd name="connsiteX5" fmla="*/ 5473 w 10000"/>
              <a:gd name="connsiteY5" fmla="*/ 3663 h 10098"/>
              <a:gd name="connsiteX6" fmla="*/ 5944 w 10000"/>
              <a:gd name="connsiteY6" fmla="*/ 3663 h 10098"/>
              <a:gd name="connsiteX7" fmla="*/ 6256 w 10000"/>
              <a:gd name="connsiteY7" fmla="*/ 2684 h 10098"/>
              <a:gd name="connsiteX8" fmla="*/ 6602 w 10000"/>
              <a:gd name="connsiteY8" fmla="*/ 1735 h 10098"/>
              <a:gd name="connsiteX9" fmla="*/ 7032 w 10000"/>
              <a:gd name="connsiteY9" fmla="*/ 712 h 10098"/>
              <a:gd name="connsiteX10" fmla="*/ 7656 w 10000"/>
              <a:gd name="connsiteY10" fmla="*/ 1588 h 10098"/>
              <a:gd name="connsiteX11" fmla="*/ 7589 w 10000"/>
              <a:gd name="connsiteY11" fmla="*/ 1898 h 10098"/>
              <a:gd name="connsiteX12" fmla="*/ 7546 w 10000"/>
              <a:gd name="connsiteY12" fmla="*/ 2507 h 10098"/>
              <a:gd name="connsiteX13" fmla="*/ 7141 w 10000"/>
              <a:gd name="connsiteY13" fmla="*/ 4089 h 10098"/>
              <a:gd name="connsiteX14" fmla="*/ 7141 w 10000"/>
              <a:gd name="connsiteY14" fmla="*/ 4606 h 10098"/>
              <a:gd name="connsiteX15" fmla="*/ 7217 w 10000"/>
              <a:gd name="connsiteY15" fmla="*/ 5957 h 10098"/>
              <a:gd name="connsiteX16" fmla="*/ 7512 w 10000"/>
              <a:gd name="connsiteY16" fmla="*/ 5750 h 10098"/>
              <a:gd name="connsiteX17" fmla="*/ 7985 w 10000"/>
              <a:gd name="connsiteY17" fmla="*/ 5275 h 10098"/>
              <a:gd name="connsiteX18" fmla="*/ 8170 w 10000"/>
              <a:gd name="connsiteY18" fmla="*/ 5008 h 10098"/>
              <a:gd name="connsiteX19" fmla="*/ 8718 w 10000"/>
              <a:gd name="connsiteY19" fmla="*/ 4594 h 10098"/>
              <a:gd name="connsiteX20" fmla="*/ 9561 w 10000"/>
              <a:gd name="connsiteY20" fmla="*/ 4375 h 10098"/>
              <a:gd name="connsiteX21" fmla="*/ 9999 w 10000"/>
              <a:gd name="connsiteY21" fmla="*/ 4594 h 10098"/>
              <a:gd name="connsiteX22" fmla="*/ 9771 w 10000"/>
              <a:gd name="connsiteY22" fmla="*/ 4935 h 10098"/>
              <a:gd name="connsiteX23" fmla="*/ 9501 w 10000"/>
              <a:gd name="connsiteY23" fmla="*/ 5233 h 10098"/>
              <a:gd name="connsiteX24" fmla="*/ 8946 w 10000"/>
              <a:gd name="connsiteY24" fmla="*/ 5823 h 10098"/>
              <a:gd name="connsiteX25" fmla="*/ 8389 w 10000"/>
              <a:gd name="connsiteY25" fmla="*/ 6402 h 10098"/>
              <a:gd name="connsiteX26" fmla="*/ 7918 w 10000"/>
              <a:gd name="connsiteY26" fmla="*/ 7010 h 10098"/>
              <a:gd name="connsiteX27" fmla="*/ 7428 w 10000"/>
              <a:gd name="connsiteY27" fmla="*/ 7351 h 10098"/>
              <a:gd name="connsiteX28" fmla="*/ 6745 w 10000"/>
              <a:gd name="connsiteY28" fmla="*/ 7746 h 10098"/>
              <a:gd name="connsiteX29" fmla="*/ 6206 w 10000"/>
              <a:gd name="connsiteY29" fmla="*/ 7990 h 10098"/>
              <a:gd name="connsiteX30" fmla="*/ 6038 w 10000"/>
              <a:gd name="connsiteY30" fmla="*/ 8379 h 10098"/>
              <a:gd name="connsiteX31" fmla="*/ 6171 w 10000"/>
              <a:gd name="connsiteY31" fmla="*/ 10098 h 10098"/>
              <a:gd name="connsiteX32" fmla="*/ 1831 w 10000"/>
              <a:gd name="connsiteY32" fmla="*/ 10000 h 10098"/>
              <a:gd name="connsiteX33" fmla="*/ 1823 w 10000"/>
              <a:gd name="connsiteY33" fmla="*/ 7983 h 10098"/>
              <a:gd name="connsiteX34" fmla="*/ 1300 w 10000"/>
              <a:gd name="connsiteY34" fmla="*/ 6712 h 10098"/>
              <a:gd name="connsiteX35" fmla="*/ 1300 w 10000"/>
              <a:gd name="connsiteY35" fmla="*/ 5525 h 10098"/>
              <a:gd name="connsiteX36" fmla="*/ 1216 w 10000"/>
              <a:gd name="connsiteY36" fmla="*/ 4107 h 10098"/>
              <a:gd name="connsiteX37" fmla="*/ 769 w 10000"/>
              <a:gd name="connsiteY37" fmla="*/ 3407 h 10098"/>
              <a:gd name="connsiteX38" fmla="*/ 516 w 10000"/>
              <a:gd name="connsiteY38" fmla="*/ 2903 h 10098"/>
              <a:gd name="connsiteX39" fmla="*/ 213 w 10000"/>
              <a:gd name="connsiteY39" fmla="*/ 2427 h 10098"/>
              <a:gd name="connsiteX40" fmla="*/ 2 w 10000"/>
              <a:gd name="connsiteY40" fmla="*/ 1868 h 10098"/>
              <a:gd name="connsiteX41" fmla="*/ 500 w 10000"/>
              <a:gd name="connsiteY41" fmla="*/ 1630 h 10098"/>
              <a:gd name="connsiteX42" fmla="*/ 1013 w 10000"/>
              <a:gd name="connsiteY42" fmla="*/ 2117 h 10098"/>
              <a:gd name="connsiteX43" fmla="*/ 1384 w 10000"/>
              <a:gd name="connsiteY43" fmla="*/ 2695 h 10098"/>
              <a:gd name="connsiteX44" fmla="*/ 1815 w 10000"/>
              <a:gd name="connsiteY44" fmla="*/ 3243 h 10098"/>
              <a:gd name="connsiteX45" fmla="*/ 2286 w 10000"/>
              <a:gd name="connsiteY45" fmla="*/ 3778 h 10098"/>
              <a:gd name="connsiteX46" fmla="*/ 2843 w 10000"/>
              <a:gd name="connsiteY46" fmla="*/ 3749 h 10098"/>
              <a:gd name="connsiteX47" fmla="*/ 2801 w 10000"/>
              <a:gd name="connsiteY47" fmla="*/ 2994 h 10098"/>
              <a:gd name="connsiteX48" fmla="*/ 2759 w 10000"/>
              <a:gd name="connsiteY48" fmla="*/ 1351 h 10098"/>
              <a:gd name="connsiteX49" fmla="*/ 2784 w 10000"/>
              <a:gd name="connsiteY49" fmla="*/ 566 h 10098"/>
              <a:gd name="connsiteX50" fmla="*/ 3601 w 10000"/>
              <a:gd name="connsiteY50" fmla="*/ 517 h 10098"/>
              <a:gd name="connsiteX51" fmla="*/ 3702 w 10000"/>
              <a:gd name="connsiteY51" fmla="*/ 1096 h 10098"/>
              <a:gd name="connsiteX52" fmla="*/ 3745 w 10000"/>
              <a:gd name="connsiteY52" fmla="*/ 1673 h 10098"/>
              <a:gd name="connsiteX53" fmla="*/ 3930 w 10000"/>
              <a:gd name="connsiteY53" fmla="*/ 2817 h 10098"/>
              <a:gd name="connsiteX54" fmla="*/ 3930 w 10000"/>
              <a:gd name="connsiteY54" fmla="*/ 3200 h 10098"/>
              <a:gd name="connsiteX55" fmla="*/ 4242 w 10000"/>
              <a:gd name="connsiteY55" fmla="*/ 3541 h 10098"/>
              <a:gd name="connsiteX56" fmla="*/ 4301 w 10000"/>
              <a:gd name="connsiteY56" fmla="*/ 3407 h 10098"/>
              <a:gd name="connsiteX57" fmla="*/ 4402 w 10000"/>
              <a:gd name="connsiteY57" fmla="*/ 2117 h 10098"/>
              <a:gd name="connsiteX58" fmla="*/ 4545 w 10000"/>
              <a:gd name="connsiteY58" fmla="*/ 1570 h 10098"/>
              <a:gd name="connsiteX59" fmla="*/ 4612 w 10000"/>
              <a:gd name="connsiteY59" fmla="*/ 949 h 10098"/>
              <a:gd name="connsiteX60" fmla="*/ 4958 w 10000"/>
              <a:gd name="connsiteY60" fmla="*/ 0 h 10098"/>
              <a:gd name="connsiteX0" fmla="*/ 4958 w 10000"/>
              <a:gd name="connsiteY0" fmla="*/ 0 h 11111"/>
              <a:gd name="connsiteX1" fmla="*/ 5043 w 10000"/>
              <a:gd name="connsiteY1" fmla="*/ 0 h 11111"/>
              <a:gd name="connsiteX2" fmla="*/ 5599 w 10000"/>
              <a:gd name="connsiteY2" fmla="*/ 487 h 11111"/>
              <a:gd name="connsiteX3" fmla="*/ 5658 w 10000"/>
              <a:gd name="connsiteY3" fmla="*/ 1630 h 11111"/>
              <a:gd name="connsiteX4" fmla="*/ 5641 w 10000"/>
              <a:gd name="connsiteY4" fmla="*/ 2324 h 11111"/>
              <a:gd name="connsiteX5" fmla="*/ 5473 w 10000"/>
              <a:gd name="connsiteY5" fmla="*/ 3663 h 11111"/>
              <a:gd name="connsiteX6" fmla="*/ 5944 w 10000"/>
              <a:gd name="connsiteY6" fmla="*/ 3663 h 11111"/>
              <a:gd name="connsiteX7" fmla="*/ 6256 w 10000"/>
              <a:gd name="connsiteY7" fmla="*/ 2684 h 11111"/>
              <a:gd name="connsiteX8" fmla="*/ 6602 w 10000"/>
              <a:gd name="connsiteY8" fmla="*/ 1735 h 11111"/>
              <a:gd name="connsiteX9" fmla="*/ 7032 w 10000"/>
              <a:gd name="connsiteY9" fmla="*/ 712 h 11111"/>
              <a:gd name="connsiteX10" fmla="*/ 7656 w 10000"/>
              <a:gd name="connsiteY10" fmla="*/ 1588 h 11111"/>
              <a:gd name="connsiteX11" fmla="*/ 7589 w 10000"/>
              <a:gd name="connsiteY11" fmla="*/ 1898 h 11111"/>
              <a:gd name="connsiteX12" fmla="*/ 7546 w 10000"/>
              <a:gd name="connsiteY12" fmla="*/ 2507 h 11111"/>
              <a:gd name="connsiteX13" fmla="*/ 7141 w 10000"/>
              <a:gd name="connsiteY13" fmla="*/ 4089 h 11111"/>
              <a:gd name="connsiteX14" fmla="*/ 7141 w 10000"/>
              <a:gd name="connsiteY14" fmla="*/ 4606 h 11111"/>
              <a:gd name="connsiteX15" fmla="*/ 7217 w 10000"/>
              <a:gd name="connsiteY15" fmla="*/ 5957 h 11111"/>
              <a:gd name="connsiteX16" fmla="*/ 7512 w 10000"/>
              <a:gd name="connsiteY16" fmla="*/ 5750 h 11111"/>
              <a:gd name="connsiteX17" fmla="*/ 7985 w 10000"/>
              <a:gd name="connsiteY17" fmla="*/ 5275 h 11111"/>
              <a:gd name="connsiteX18" fmla="*/ 8170 w 10000"/>
              <a:gd name="connsiteY18" fmla="*/ 5008 h 11111"/>
              <a:gd name="connsiteX19" fmla="*/ 8718 w 10000"/>
              <a:gd name="connsiteY19" fmla="*/ 4594 h 11111"/>
              <a:gd name="connsiteX20" fmla="*/ 9561 w 10000"/>
              <a:gd name="connsiteY20" fmla="*/ 4375 h 11111"/>
              <a:gd name="connsiteX21" fmla="*/ 9999 w 10000"/>
              <a:gd name="connsiteY21" fmla="*/ 4594 h 11111"/>
              <a:gd name="connsiteX22" fmla="*/ 9771 w 10000"/>
              <a:gd name="connsiteY22" fmla="*/ 4935 h 11111"/>
              <a:gd name="connsiteX23" fmla="*/ 9501 w 10000"/>
              <a:gd name="connsiteY23" fmla="*/ 5233 h 11111"/>
              <a:gd name="connsiteX24" fmla="*/ 8946 w 10000"/>
              <a:gd name="connsiteY24" fmla="*/ 5823 h 11111"/>
              <a:gd name="connsiteX25" fmla="*/ 8389 w 10000"/>
              <a:gd name="connsiteY25" fmla="*/ 6402 h 11111"/>
              <a:gd name="connsiteX26" fmla="*/ 7918 w 10000"/>
              <a:gd name="connsiteY26" fmla="*/ 7010 h 11111"/>
              <a:gd name="connsiteX27" fmla="*/ 7428 w 10000"/>
              <a:gd name="connsiteY27" fmla="*/ 7351 h 11111"/>
              <a:gd name="connsiteX28" fmla="*/ 6745 w 10000"/>
              <a:gd name="connsiteY28" fmla="*/ 7746 h 11111"/>
              <a:gd name="connsiteX29" fmla="*/ 6206 w 10000"/>
              <a:gd name="connsiteY29" fmla="*/ 7990 h 11111"/>
              <a:gd name="connsiteX30" fmla="*/ 6038 w 10000"/>
              <a:gd name="connsiteY30" fmla="*/ 8379 h 11111"/>
              <a:gd name="connsiteX31" fmla="*/ 6171 w 10000"/>
              <a:gd name="connsiteY31" fmla="*/ 10098 h 11111"/>
              <a:gd name="connsiteX32" fmla="*/ 1775 w 10000"/>
              <a:gd name="connsiteY32" fmla="*/ 11111 h 11111"/>
              <a:gd name="connsiteX33" fmla="*/ 1823 w 10000"/>
              <a:gd name="connsiteY33" fmla="*/ 7983 h 11111"/>
              <a:gd name="connsiteX34" fmla="*/ 1300 w 10000"/>
              <a:gd name="connsiteY34" fmla="*/ 6712 h 11111"/>
              <a:gd name="connsiteX35" fmla="*/ 1300 w 10000"/>
              <a:gd name="connsiteY35" fmla="*/ 5525 h 11111"/>
              <a:gd name="connsiteX36" fmla="*/ 1216 w 10000"/>
              <a:gd name="connsiteY36" fmla="*/ 4107 h 11111"/>
              <a:gd name="connsiteX37" fmla="*/ 769 w 10000"/>
              <a:gd name="connsiteY37" fmla="*/ 3407 h 11111"/>
              <a:gd name="connsiteX38" fmla="*/ 516 w 10000"/>
              <a:gd name="connsiteY38" fmla="*/ 2903 h 11111"/>
              <a:gd name="connsiteX39" fmla="*/ 213 w 10000"/>
              <a:gd name="connsiteY39" fmla="*/ 2427 h 11111"/>
              <a:gd name="connsiteX40" fmla="*/ 2 w 10000"/>
              <a:gd name="connsiteY40" fmla="*/ 1868 h 11111"/>
              <a:gd name="connsiteX41" fmla="*/ 500 w 10000"/>
              <a:gd name="connsiteY41" fmla="*/ 1630 h 11111"/>
              <a:gd name="connsiteX42" fmla="*/ 1013 w 10000"/>
              <a:gd name="connsiteY42" fmla="*/ 2117 h 11111"/>
              <a:gd name="connsiteX43" fmla="*/ 1384 w 10000"/>
              <a:gd name="connsiteY43" fmla="*/ 2695 h 11111"/>
              <a:gd name="connsiteX44" fmla="*/ 1815 w 10000"/>
              <a:gd name="connsiteY44" fmla="*/ 3243 h 11111"/>
              <a:gd name="connsiteX45" fmla="*/ 2286 w 10000"/>
              <a:gd name="connsiteY45" fmla="*/ 3778 h 11111"/>
              <a:gd name="connsiteX46" fmla="*/ 2843 w 10000"/>
              <a:gd name="connsiteY46" fmla="*/ 3749 h 11111"/>
              <a:gd name="connsiteX47" fmla="*/ 2801 w 10000"/>
              <a:gd name="connsiteY47" fmla="*/ 2994 h 11111"/>
              <a:gd name="connsiteX48" fmla="*/ 2759 w 10000"/>
              <a:gd name="connsiteY48" fmla="*/ 1351 h 11111"/>
              <a:gd name="connsiteX49" fmla="*/ 2784 w 10000"/>
              <a:gd name="connsiteY49" fmla="*/ 566 h 11111"/>
              <a:gd name="connsiteX50" fmla="*/ 3601 w 10000"/>
              <a:gd name="connsiteY50" fmla="*/ 517 h 11111"/>
              <a:gd name="connsiteX51" fmla="*/ 3702 w 10000"/>
              <a:gd name="connsiteY51" fmla="*/ 1096 h 11111"/>
              <a:gd name="connsiteX52" fmla="*/ 3745 w 10000"/>
              <a:gd name="connsiteY52" fmla="*/ 1673 h 11111"/>
              <a:gd name="connsiteX53" fmla="*/ 3930 w 10000"/>
              <a:gd name="connsiteY53" fmla="*/ 2817 h 11111"/>
              <a:gd name="connsiteX54" fmla="*/ 3930 w 10000"/>
              <a:gd name="connsiteY54" fmla="*/ 3200 h 11111"/>
              <a:gd name="connsiteX55" fmla="*/ 4242 w 10000"/>
              <a:gd name="connsiteY55" fmla="*/ 3541 h 11111"/>
              <a:gd name="connsiteX56" fmla="*/ 4301 w 10000"/>
              <a:gd name="connsiteY56" fmla="*/ 3407 h 11111"/>
              <a:gd name="connsiteX57" fmla="*/ 4402 w 10000"/>
              <a:gd name="connsiteY57" fmla="*/ 2117 h 11111"/>
              <a:gd name="connsiteX58" fmla="*/ 4545 w 10000"/>
              <a:gd name="connsiteY58" fmla="*/ 1570 h 11111"/>
              <a:gd name="connsiteX59" fmla="*/ 4612 w 10000"/>
              <a:gd name="connsiteY59" fmla="*/ 949 h 11111"/>
              <a:gd name="connsiteX60" fmla="*/ 4958 w 10000"/>
              <a:gd name="connsiteY60" fmla="*/ 0 h 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0000" h="11111">
                <a:moveTo>
                  <a:pt x="4958" y="0"/>
                </a:moveTo>
                <a:lnTo>
                  <a:pt x="5043" y="0"/>
                </a:lnTo>
                <a:cubicBezTo>
                  <a:pt x="5414" y="13"/>
                  <a:pt x="5557" y="176"/>
                  <a:pt x="5599" y="487"/>
                </a:cubicBezTo>
                <a:cubicBezTo>
                  <a:pt x="5641" y="876"/>
                  <a:pt x="5641" y="1199"/>
                  <a:pt x="5658" y="1630"/>
                </a:cubicBezTo>
                <a:cubicBezTo>
                  <a:pt x="5658" y="1868"/>
                  <a:pt x="5658" y="2106"/>
                  <a:pt x="5641" y="2324"/>
                </a:cubicBezTo>
                <a:cubicBezTo>
                  <a:pt x="5573" y="2799"/>
                  <a:pt x="5456" y="3243"/>
                  <a:pt x="5473" y="3663"/>
                </a:cubicBezTo>
                <a:cubicBezTo>
                  <a:pt x="5615" y="3718"/>
                  <a:pt x="5759" y="3675"/>
                  <a:pt x="5944" y="3663"/>
                </a:cubicBezTo>
                <a:cubicBezTo>
                  <a:pt x="6113" y="3365"/>
                  <a:pt x="6172" y="3024"/>
                  <a:pt x="6256" y="2684"/>
                </a:cubicBezTo>
                <a:cubicBezTo>
                  <a:pt x="6358" y="2355"/>
                  <a:pt x="6560" y="2045"/>
                  <a:pt x="6602" y="1735"/>
                </a:cubicBezTo>
                <a:cubicBezTo>
                  <a:pt x="6645" y="1333"/>
                  <a:pt x="6543" y="742"/>
                  <a:pt x="7032" y="712"/>
                </a:cubicBezTo>
                <a:cubicBezTo>
                  <a:pt x="7589" y="670"/>
                  <a:pt x="7673" y="1144"/>
                  <a:pt x="7656" y="1588"/>
                </a:cubicBezTo>
                <a:cubicBezTo>
                  <a:pt x="7631" y="1691"/>
                  <a:pt x="7589" y="1795"/>
                  <a:pt x="7589" y="1898"/>
                </a:cubicBezTo>
                <a:cubicBezTo>
                  <a:pt x="7571" y="2106"/>
                  <a:pt x="7571" y="2300"/>
                  <a:pt x="7546" y="2507"/>
                </a:cubicBezTo>
                <a:cubicBezTo>
                  <a:pt x="7487" y="3024"/>
                  <a:pt x="7175" y="3541"/>
                  <a:pt x="7141" y="4089"/>
                </a:cubicBezTo>
                <a:cubicBezTo>
                  <a:pt x="7116" y="4254"/>
                  <a:pt x="7141" y="4430"/>
                  <a:pt x="7141" y="4606"/>
                </a:cubicBezTo>
                <a:cubicBezTo>
                  <a:pt x="7116" y="5056"/>
                  <a:pt x="7099" y="5525"/>
                  <a:pt x="7217" y="5957"/>
                </a:cubicBezTo>
                <a:cubicBezTo>
                  <a:pt x="7386" y="5945"/>
                  <a:pt x="7428" y="5823"/>
                  <a:pt x="7512" y="5750"/>
                </a:cubicBezTo>
                <a:cubicBezTo>
                  <a:pt x="7673" y="5604"/>
                  <a:pt x="7841" y="5452"/>
                  <a:pt x="7985" y="5275"/>
                </a:cubicBezTo>
                <a:cubicBezTo>
                  <a:pt x="8044" y="5184"/>
                  <a:pt x="8086" y="5099"/>
                  <a:pt x="8170" y="5008"/>
                </a:cubicBezTo>
                <a:cubicBezTo>
                  <a:pt x="8314" y="4843"/>
                  <a:pt x="8498" y="4728"/>
                  <a:pt x="8718" y="4594"/>
                </a:cubicBezTo>
                <a:cubicBezTo>
                  <a:pt x="8946" y="4478"/>
                  <a:pt x="9232" y="4344"/>
                  <a:pt x="9561" y="4375"/>
                </a:cubicBezTo>
                <a:cubicBezTo>
                  <a:pt x="9746" y="4388"/>
                  <a:pt x="9974" y="4478"/>
                  <a:pt x="9999" y="4594"/>
                </a:cubicBezTo>
                <a:cubicBezTo>
                  <a:pt x="10016" y="4728"/>
                  <a:pt x="9890" y="4801"/>
                  <a:pt x="9771" y="4935"/>
                </a:cubicBezTo>
                <a:cubicBezTo>
                  <a:pt x="9687" y="5038"/>
                  <a:pt x="9586" y="5142"/>
                  <a:pt x="9501" y="5233"/>
                </a:cubicBezTo>
                <a:cubicBezTo>
                  <a:pt x="9275" y="5440"/>
                  <a:pt x="9131" y="5647"/>
                  <a:pt x="8946" y="5823"/>
                </a:cubicBezTo>
                <a:cubicBezTo>
                  <a:pt x="8743" y="6000"/>
                  <a:pt x="8532" y="6194"/>
                  <a:pt x="8389" y="6402"/>
                </a:cubicBezTo>
                <a:cubicBezTo>
                  <a:pt x="8229" y="6626"/>
                  <a:pt x="8128" y="6833"/>
                  <a:pt x="7918" y="7010"/>
                </a:cubicBezTo>
                <a:cubicBezTo>
                  <a:pt x="7799" y="7125"/>
                  <a:pt x="7631" y="7247"/>
                  <a:pt x="7428" y="7351"/>
                </a:cubicBezTo>
                <a:cubicBezTo>
                  <a:pt x="7057" y="7545"/>
                  <a:pt x="7116" y="7551"/>
                  <a:pt x="6745" y="7746"/>
                </a:cubicBezTo>
                <a:cubicBezTo>
                  <a:pt x="6560" y="7831"/>
                  <a:pt x="6442" y="7856"/>
                  <a:pt x="6206" y="7990"/>
                </a:cubicBezTo>
                <a:cubicBezTo>
                  <a:pt x="6071" y="8148"/>
                  <a:pt x="6063" y="8203"/>
                  <a:pt x="6038" y="8379"/>
                </a:cubicBezTo>
                <a:cubicBezTo>
                  <a:pt x="6012" y="8616"/>
                  <a:pt x="6171" y="9903"/>
                  <a:pt x="6171" y="10098"/>
                </a:cubicBezTo>
                <a:cubicBezTo>
                  <a:pt x="5016" y="10098"/>
                  <a:pt x="2946" y="11111"/>
                  <a:pt x="1775" y="11111"/>
                </a:cubicBezTo>
                <a:cubicBezTo>
                  <a:pt x="1801" y="10759"/>
                  <a:pt x="1907" y="8318"/>
                  <a:pt x="1823" y="7983"/>
                </a:cubicBezTo>
                <a:cubicBezTo>
                  <a:pt x="1704" y="7496"/>
                  <a:pt x="1359" y="7156"/>
                  <a:pt x="1300" y="6712"/>
                </a:cubicBezTo>
                <a:cubicBezTo>
                  <a:pt x="1258" y="6340"/>
                  <a:pt x="1300" y="5945"/>
                  <a:pt x="1300" y="5525"/>
                </a:cubicBezTo>
                <a:cubicBezTo>
                  <a:pt x="1325" y="5069"/>
                  <a:pt x="1401" y="4478"/>
                  <a:pt x="1216" y="4107"/>
                </a:cubicBezTo>
                <a:cubicBezTo>
                  <a:pt x="1072" y="3852"/>
                  <a:pt x="887" y="3645"/>
                  <a:pt x="769" y="3407"/>
                </a:cubicBezTo>
                <a:cubicBezTo>
                  <a:pt x="659" y="3243"/>
                  <a:pt x="600" y="3066"/>
                  <a:pt x="516" y="2903"/>
                </a:cubicBezTo>
                <a:cubicBezTo>
                  <a:pt x="440" y="2726"/>
                  <a:pt x="297" y="2580"/>
                  <a:pt x="213" y="2427"/>
                </a:cubicBezTo>
                <a:cubicBezTo>
                  <a:pt x="153" y="2312"/>
                  <a:pt x="-15" y="1983"/>
                  <a:pt x="2" y="1868"/>
                </a:cubicBezTo>
                <a:cubicBezTo>
                  <a:pt x="44" y="1735"/>
                  <a:pt x="297" y="1612"/>
                  <a:pt x="500" y="1630"/>
                </a:cubicBezTo>
                <a:cubicBezTo>
                  <a:pt x="743" y="1661"/>
                  <a:pt x="887" y="1941"/>
                  <a:pt x="1013" y="2117"/>
                </a:cubicBezTo>
                <a:cubicBezTo>
                  <a:pt x="1157" y="2324"/>
                  <a:pt x="1283" y="2532"/>
                  <a:pt x="1384" y="2695"/>
                </a:cubicBezTo>
                <a:cubicBezTo>
                  <a:pt x="1503" y="2878"/>
                  <a:pt x="1687" y="3085"/>
                  <a:pt x="1815" y="3243"/>
                </a:cubicBezTo>
                <a:cubicBezTo>
                  <a:pt x="1957" y="3407"/>
                  <a:pt x="2083" y="3718"/>
                  <a:pt x="2286" y="3778"/>
                </a:cubicBezTo>
                <a:cubicBezTo>
                  <a:pt x="2455" y="3839"/>
                  <a:pt x="2657" y="3778"/>
                  <a:pt x="2843" y="3749"/>
                </a:cubicBezTo>
                <a:cubicBezTo>
                  <a:pt x="2927" y="3481"/>
                  <a:pt x="2860" y="3243"/>
                  <a:pt x="2801" y="2994"/>
                </a:cubicBezTo>
                <a:cubicBezTo>
                  <a:pt x="2716" y="2458"/>
                  <a:pt x="2801" y="1898"/>
                  <a:pt x="2759" y="1351"/>
                </a:cubicBezTo>
                <a:cubicBezTo>
                  <a:pt x="2741" y="1114"/>
                  <a:pt x="2657" y="712"/>
                  <a:pt x="2784" y="566"/>
                </a:cubicBezTo>
                <a:cubicBezTo>
                  <a:pt x="2902" y="413"/>
                  <a:pt x="3441" y="371"/>
                  <a:pt x="3601" y="517"/>
                </a:cubicBezTo>
                <a:cubicBezTo>
                  <a:pt x="3685" y="608"/>
                  <a:pt x="3685" y="931"/>
                  <a:pt x="3702" y="1096"/>
                </a:cubicBezTo>
                <a:cubicBezTo>
                  <a:pt x="3728" y="1320"/>
                  <a:pt x="3728" y="1467"/>
                  <a:pt x="3745" y="1673"/>
                </a:cubicBezTo>
                <a:cubicBezTo>
                  <a:pt x="3787" y="2166"/>
                  <a:pt x="3930" y="2427"/>
                  <a:pt x="3930" y="2817"/>
                </a:cubicBezTo>
                <a:lnTo>
                  <a:pt x="3930" y="3200"/>
                </a:lnTo>
                <a:cubicBezTo>
                  <a:pt x="3955" y="3395"/>
                  <a:pt x="3888" y="3615"/>
                  <a:pt x="4242" y="3541"/>
                </a:cubicBezTo>
                <a:cubicBezTo>
                  <a:pt x="4326" y="3529"/>
                  <a:pt x="4301" y="3468"/>
                  <a:pt x="4301" y="3407"/>
                </a:cubicBezTo>
                <a:cubicBezTo>
                  <a:pt x="4428" y="3006"/>
                  <a:pt x="4326" y="2532"/>
                  <a:pt x="4402" y="2117"/>
                </a:cubicBezTo>
                <a:cubicBezTo>
                  <a:pt x="4444" y="1929"/>
                  <a:pt x="4503" y="1746"/>
                  <a:pt x="4545" y="1570"/>
                </a:cubicBezTo>
                <a:cubicBezTo>
                  <a:pt x="4587" y="1363"/>
                  <a:pt x="4612" y="1156"/>
                  <a:pt x="4612" y="949"/>
                </a:cubicBezTo>
                <a:cubicBezTo>
                  <a:pt x="4587" y="590"/>
                  <a:pt x="4402" y="0"/>
                  <a:pt x="495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49" name="Freeform 67">
            <a:extLst>
              <a:ext uri="{FF2B5EF4-FFF2-40B4-BE49-F238E27FC236}">
                <a16:creationId xmlns:a16="http://schemas.microsoft.com/office/drawing/2014/main" id="{0AFA107D-13AA-DB4E-ADFD-BE8C1F5CD534}"/>
              </a:ext>
            </a:extLst>
          </p:cNvPr>
          <p:cNvSpPr>
            <a:spLocks/>
          </p:cNvSpPr>
          <p:nvPr/>
        </p:nvSpPr>
        <p:spPr bwMode="gray">
          <a:xfrm>
            <a:off x="6849528" y="2977942"/>
            <a:ext cx="578007" cy="1387054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8740"/>
              <a:gd name="connsiteX1" fmla="*/ 5027 w 9969"/>
              <a:gd name="connsiteY1" fmla="*/ 0 h 18740"/>
              <a:gd name="connsiteX2" fmla="*/ 5582 w 9969"/>
              <a:gd name="connsiteY2" fmla="*/ 542 h 18740"/>
              <a:gd name="connsiteX3" fmla="*/ 5640 w 9969"/>
              <a:gd name="connsiteY3" fmla="*/ 1814 h 18740"/>
              <a:gd name="connsiteX4" fmla="*/ 5624 w 9969"/>
              <a:gd name="connsiteY4" fmla="*/ 2586 h 18740"/>
              <a:gd name="connsiteX5" fmla="*/ 5456 w 9969"/>
              <a:gd name="connsiteY5" fmla="*/ 4076 h 18740"/>
              <a:gd name="connsiteX6" fmla="*/ 5926 w 9969"/>
              <a:gd name="connsiteY6" fmla="*/ 4076 h 18740"/>
              <a:gd name="connsiteX7" fmla="*/ 6237 w 9969"/>
              <a:gd name="connsiteY7" fmla="*/ 2986 h 18740"/>
              <a:gd name="connsiteX8" fmla="*/ 6582 w 9969"/>
              <a:gd name="connsiteY8" fmla="*/ 1930 h 18740"/>
              <a:gd name="connsiteX9" fmla="*/ 7010 w 9969"/>
              <a:gd name="connsiteY9" fmla="*/ 792 h 18740"/>
              <a:gd name="connsiteX10" fmla="*/ 7632 w 9969"/>
              <a:gd name="connsiteY10" fmla="*/ 1767 h 18740"/>
              <a:gd name="connsiteX11" fmla="*/ 7565 w 9969"/>
              <a:gd name="connsiteY11" fmla="*/ 2112 h 18740"/>
              <a:gd name="connsiteX12" fmla="*/ 7523 w 9969"/>
              <a:gd name="connsiteY12" fmla="*/ 2789 h 18740"/>
              <a:gd name="connsiteX13" fmla="*/ 7119 w 9969"/>
              <a:gd name="connsiteY13" fmla="*/ 4550 h 18740"/>
              <a:gd name="connsiteX14" fmla="*/ 7119 w 9969"/>
              <a:gd name="connsiteY14" fmla="*/ 5125 h 18740"/>
              <a:gd name="connsiteX15" fmla="*/ 7195 w 9969"/>
              <a:gd name="connsiteY15" fmla="*/ 6628 h 18740"/>
              <a:gd name="connsiteX16" fmla="*/ 7489 w 9969"/>
              <a:gd name="connsiteY16" fmla="*/ 6398 h 18740"/>
              <a:gd name="connsiteX17" fmla="*/ 7960 w 9969"/>
              <a:gd name="connsiteY17" fmla="*/ 5870 h 18740"/>
              <a:gd name="connsiteX18" fmla="*/ 8145 w 9969"/>
              <a:gd name="connsiteY18" fmla="*/ 5572 h 18740"/>
              <a:gd name="connsiteX19" fmla="*/ 8691 w 9969"/>
              <a:gd name="connsiteY19" fmla="*/ 5112 h 18740"/>
              <a:gd name="connsiteX20" fmla="*/ 9531 w 9969"/>
              <a:gd name="connsiteY20" fmla="*/ 4868 h 18740"/>
              <a:gd name="connsiteX21" fmla="*/ 9968 w 9969"/>
              <a:gd name="connsiteY21" fmla="*/ 5112 h 18740"/>
              <a:gd name="connsiteX22" fmla="*/ 9741 w 9969"/>
              <a:gd name="connsiteY22" fmla="*/ 5491 h 18740"/>
              <a:gd name="connsiteX23" fmla="*/ 9472 w 9969"/>
              <a:gd name="connsiteY23" fmla="*/ 5823 h 18740"/>
              <a:gd name="connsiteX24" fmla="*/ 8918 w 9969"/>
              <a:gd name="connsiteY24" fmla="*/ 6479 h 18740"/>
              <a:gd name="connsiteX25" fmla="*/ 8363 w 9969"/>
              <a:gd name="connsiteY25" fmla="*/ 7123 h 18740"/>
              <a:gd name="connsiteX26" fmla="*/ 7893 w 9969"/>
              <a:gd name="connsiteY26" fmla="*/ 7800 h 18740"/>
              <a:gd name="connsiteX27" fmla="*/ 7405 w 9969"/>
              <a:gd name="connsiteY27" fmla="*/ 8179 h 18740"/>
              <a:gd name="connsiteX28" fmla="*/ 6724 w 9969"/>
              <a:gd name="connsiteY28" fmla="*/ 8619 h 18740"/>
              <a:gd name="connsiteX29" fmla="*/ 6187 w 9969"/>
              <a:gd name="connsiteY29" fmla="*/ 8890 h 18740"/>
              <a:gd name="connsiteX30" fmla="*/ 6019 w 9969"/>
              <a:gd name="connsiteY30" fmla="*/ 9323 h 18740"/>
              <a:gd name="connsiteX31" fmla="*/ 6125 w 9969"/>
              <a:gd name="connsiteY31" fmla="*/ 18740 h 18740"/>
              <a:gd name="connsiteX32" fmla="*/ 1825 w 9969"/>
              <a:gd name="connsiteY32" fmla="*/ 9993 h 18740"/>
              <a:gd name="connsiteX33" fmla="*/ 1817 w 9969"/>
              <a:gd name="connsiteY33" fmla="*/ 8883 h 18740"/>
              <a:gd name="connsiteX34" fmla="*/ 1296 w 9969"/>
              <a:gd name="connsiteY34" fmla="*/ 7468 h 18740"/>
              <a:gd name="connsiteX35" fmla="*/ 1296 w 9969"/>
              <a:gd name="connsiteY35" fmla="*/ 6148 h 18740"/>
              <a:gd name="connsiteX36" fmla="*/ 1212 w 9969"/>
              <a:gd name="connsiteY36" fmla="*/ 4570 h 18740"/>
              <a:gd name="connsiteX37" fmla="*/ 767 w 9969"/>
              <a:gd name="connsiteY37" fmla="*/ 3791 h 18740"/>
              <a:gd name="connsiteX38" fmla="*/ 514 w 9969"/>
              <a:gd name="connsiteY38" fmla="*/ 3230 h 18740"/>
              <a:gd name="connsiteX39" fmla="*/ 212 w 9969"/>
              <a:gd name="connsiteY39" fmla="*/ 2701 h 18740"/>
              <a:gd name="connsiteX40" fmla="*/ 2 w 9969"/>
              <a:gd name="connsiteY40" fmla="*/ 2079 h 18740"/>
              <a:gd name="connsiteX41" fmla="*/ 498 w 9969"/>
              <a:gd name="connsiteY41" fmla="*/ 1814 h 18740"/>
              <a:gd name="connsiteX42" fmla="*/ 1010 w 9969"/>
              <a:gd name="connsiteY42" fmla="*/ 2356 h 18740"/>
              <a:gd name="connsiteX43" fmla="*/ 1380 w 9969"/>
              <a:gd name="connsiteY43" fmla="*/ 2999 h 18740"/>
              <a:gd name="connsiteX44" fmla="*/ 1809 w 9969"/>
              <a:gd name="connsiteY44" fmla="*/ 3609 h 18740"/>
              <a:gd name="connsiteX45" fmla="*/ 2279 w 9969"/>
              <a:gd name="connsiteY45" fmla="*/ 4204 h 18740"/>
              <a:gd name="connsiteX46" fmla="*/ 2834 w 9969"/>
              <a:gd name="connsiteY46" fmla="*/ 4171 h 18740"/>
              <a:gd name="connsiteX47" fmla="*/ 2792 w 9969"/>
              <a:gd name="connsiteY47" fmla="*/ 3331 h 18740"/>
              <a:gd name="connsiteX48" fmla="*/ 2750 w 9969"/>
              <a:gd name="connsiteY48" fmla="*/ 1503 h 18740"/>
              <a:gd name="connsiteX49" fmla="*/ 2775 w 9969"/>
              <a:gd name="connsiteY49" fmla="*/ 630 h 18740"/>
              <a:gd name="connsiteX50" fmla="*/ 3590 w 9969"/>
              <a:gd name="connsiteY50" fmla="*/ 575 h 18740"/>
              <a:gd name="connsiteX51" fmla="*/ 3691 w 9969"/>
              <a:gd name="connsiteY51" fmla="*/ 1219 h 18740"/>
              <a:gd name="connsiteX52" fmla="*/ 3733 w 9969"/>
              <a:gd name="connsiteY52" fmla="*/ 1862 h 18740"/>
              <a:gd name="connsiteX53" fmla="*/ 3918 w 9969"/>
              <a:gd name="connsiteY53" fmla="*/ 3135 h 18740"/>
              <a:gd name="connsiteX54" fmla="*/ 3918 w 9969"/>
              <a:gd name="connsiteY54" fmla="*/ 3561 h 18740"/>
              <a:gd name="connsiteX55" fmla="*/ 4229 w 9969"/>
              <a:gd name="connsiteY55" fmla="*/ 3940 h 18740"/>
              <a:gd name="connsiteX56" fmla="*/ 4288 w 9969"/>
              <a:gd name="connsiteY56" fmla="*/ 3791 h 18740"/>
              <a:gd name="connsiteX57" fmla="*/ 4388 w 9969"/>
              <a:gd name="connsiteY57" fmla="*/ 2356 h 18740"/>
              <a:gd name="connsiteX58" fmla="*/ 4531 w 9969"/>
              <a:gd name="connsiteY58" fmla="*/ 1747 h 18740"/>
              <a:gd name="connsiteX59" fmla="*/ 4598 w 9969"/>
              <a:gd name="connsiteY59" fmla="*/ 1056 h 18740"/>
              <a:gd name="connsiteX60" fmla="*/ 4943 w 9969"/>
              <a:gd name="connsiteY60" fmla="*/ 0 h 18740"/>
              <a:gd name="connsiteX0" fmla="*/ 4958 w 10000"/>
              <a:gd name="connsiteY0" fmla="*/ 0 h 10000"/>
              <a:gd name="connsiteX1" fmla="*/ 5043 w 10000"/>
              <a:gd name="connsiteY1" fmla="*/ 0 h 10000"/>
              <a:gd name="connsiteX2" fmla="*/ 5599 w 10000"/>
              <a:gd name="connsiteY2" fmla="*/ 289 h 10000"/>
              <a:gd name="connsiteX3" fmla="*/ 5658 w 10000"/>
              <a:gd name="connsiteY3" fmla="*/ 968 h 10000"/>
              <a:gd name="connsiteX4" fmla="*/ 5641 w 10000"/>
              <a:gd name="connsiteY4" fmla="*/ 1380 h 10000"/>
              <a:gd name="connsiteX5" fmla="*/ 5473 w 10000"/>
              <a:gd name="connsiteY5" fmla="*/ 2175 h 10000"/>
              <a:gd name="connsiteX6" fmla="*/ 5944 w 10000"/>
              <a:gd name="connsiteY6" fmla="*/ 2175 h 10000"/>
              <a:gd name="connsiteX7" fmla="*/ 6256 w 10000"/>
              <a:gd name="connsiteY7" fmla="*/ 1593 h 10000"/>
              <a:gd name="connsiteX8" fmla="*/ 6602 w 10000"/>
              <a:gd name="connsiteY8" fmla="*/ 1030 h 10000"/>
              <a:gd name="connsiteX9" fmla="*/ 7032 w 10000"/>
              <a:gd name="connsiteY9" fmla="*/ 423 h 10000"/>
              <a:gd name="connsiteX10" fmla="*/ 7656 w 10000"/>
              <a:gd name="connsiteY10" fmla="*/ 943 h 10000"/>
              <a:gd name="connsiteX11" fmla="*/ 7589 w 10000"/>
              <a:gd name="connsiteY11" fmla="*/ 1127 h 10000"/>
              <a:gd name="connsiteX12" fmla="*/ 7546 w 10000"/>
              <a:gd name="connsiteY12" fmla="*/ 1488 h 10000"/>
              <a:gd name="connsiteX13" fmla="*/ 7141 w 10000"/>
              <a:gd name="connsiteY13" fmla="*/ 2428 h 10000"/>
              <a:gd name="connsiteX14" fmla="*/ 7141 w 10000"/>
              <a:gd name="connsiteY14" fmla="*/ 2735 h 10000"/>
              <a:gd name="connsiteX15" fmla="*/ 7217 w 10000"/>
              <a:gd name="connsiteY15" fmla="*/ 3537 h 10000"/>
              <a:gd name="connsiteX16" fmla="*/ 7512 w 10000"/>
              <a:gd name="connsiteY16" fmla="*/ 3414 h 10000"/>
              <a:gd name="connsiteX17" fmla="*/ 7985 w 10000"/>
              <a:gd name="connsiteY17" fmla="*/ 3132 h 10000"/>
              <a:gd name="connsiteX18" fmla="*/ 8170 w 10000"/>
              <a:gd name="connsiteY18" fmla="*/ 2973 h 10000"/>
              <a:gd name="connsiteX19" fmla="*/ 8718 w 10000"/>
              <a:gd name="connsiteY19" fmla="*/ 2728 h 10000"/>
              <a:gd name="connsiteX20" fmla="*/ 9561 w 10000"/>
              <a:gd name="connsiteY20" fmla="*/ 2598 h 10000"/>
              <a:gd name="connsiteX21" fmla="*/ 9999 w 10000"/>
              <a:gd name="connsiteY21" fmla="*/ 2728 h 10000"/>
              <a:gd name="connsiteX22" fmla="*/ 9771 w 10000"/>
              <a:gd name="connsiteY22" fmla="*/ 2930 h 10000"/>
              <a:gd name="connsiteX23" fmla="*/ 9501 w 10000"/>
              <a:gd name="connsiteY23" fmla="*/ 3107 h 10000"/>
              <a:gd name="connsiteX24" fmla="*/ 8946 w 10000"/>
              <a:gd name="connsiteY24" fmla="*/ 3457 h 10000"/>
              <a:gd name="connsiteX25" fmla="*/ 8389 w 10000"/>
              <a:gd name="connsiteY25" fmla="*/ 3801 h 10000"/>
              <a:gd name="connsiteX26" fmla="*/ 7918 w 10000"/>
              <a:gd name="connsiteY26" fmla="*/ 4162 h 10000"/>
              <a:gd name="connsiteX27" fmla="*/ 7428 w 10000"/>
              <a:gd name="connsiteY27" fmla="*/ 4364 h 10000"/>
              <a:gd name="connsiteX28" fmla="*/ 6745 w 10000"/>
              <a:gd name="connsiteY28" fmla="*/ 4599 h 10000"/>
              <a:gd name="connsiteX29" fmla="*/ 6206 w 10000"/>
              <a:gd name="connsiteY29" fmla="*/ 4744 h 10000"/>
              <a:gd name="connsiteX30" fmla="*/ 6038 w 10000"/>
              <a:gd name="connsiteY30" fmla="*/ 4975 h 10000"/>
              <a:gd name="connsiteX31" fmla="*/ 6144 w 10000"/>
              <a:gd name="connsiteY31" fmla="*/ 10000 h 10000"/>
              <a:gd name="connsiteX32" fmla="*/ 1502 w 10000"/>
              <a:gd name="connsiteY32" fmla="*/ 9698 h 10000"/>
              <a:gd name="connsiteX33" fmla="*/ 1823 w 10000"/>
              <a:gd name="connsiteY33" fmla="*/ 4740 h 10000"/>
              <a:gd name="connsiteX34" fmla="*/ 1300 w 10000"/>
              <a:gd name="connsiteY34" fmla="*/ 3985 h 10000"/>
              <a:gd name="connsiteX35" fmla="*/ 1300 w 10000"/>
              <a:gd name="connsiteY35" fmla="*/ 3281 h 10000"/>
              <a:gd name="connsiteX36" fmla="*/ 1216 w 10000"/>
              <a:gd name="connsiteY36" fmla="*/ 2439 h 10000"/>
              <a:gd name="connsiteX37" fmla="*/ 769 w 10000"/>
              <a:gd name="connsiteY37" fmla="*/ 2023 h 10000"/>
              <a:gd name="connsiteX38" fmla="*/ 516 w 10000"/>
              <a:gd name="connsiteY38" fmla="*/ 1724 h 10000"/>
              <a:gd name="connsiteX39" fmla="*/ 213 w 10000"/>
              <a:gd name="connsiteY39" fmla="*/ 1441 h 10000"/>
              <a:gd name="connsiteX40" fmla="*/ 2 w 10000"/>
              <a:gd name="connsiteY40" fmla="*/ 1109 h 10000"/>
              <a:gd name="connsiteX41" fmla="*/ 500 w 10000"/>
              <a:gd name="connsiteY41" fmla="*/ 968 h 10000"/>
              <a:gd name="connsiteX42" fmla="*/ 1013 w 10000"/>
              <a:gd name="connsiteY42" fmla="*/ 1257 h 10000"/>
              <a:gd name="connsiteX43" fmla="*/ 1384 w 10000"/>
              <a:gd name="connsiteY43" fmla="*/ 1600 h 10000"/>
              <a:gd name="connsiteX44" fmla="*/ 1815 w 10000"/>
              <a:gd name="connsiteY44" fmla="*/ 1926 h 10000"/>
              <a:gd name="connsiteX45" fmla="*/ 2286 w 10000"/>
              <a:gd name="connsiteY45" fmla="*/ 2243 h 10000"/>
              <a:gd name="connsiteX46" fmla="*/ 2843 w 10000"/>
              <a:gd name="connsiteY46" fmla="*/ 2226 h 10000"/>
              <a:gd name="connsiteX47" fmla="*/ 2801 w 10000"/>
              <a:gd name="connsiteY47" fmla="*/ 1777 h 10000"/>
              <a:gd name="connsiteX48" fmla="*/ 2759 w 10000"/>
              <a:gd name="connsiteY48" fmla="*/ 802 h 10000"/>
              <a:gd name="connsiteX49" fmla="*/ 2784 w 10000"/>
              <a:gd name="connsiteY49" fmla="*/ 336 h 10000"/>
              <a:gd name="connsiteX50" fmla="*/ 3601 w 10000"/>
              <a:gd name="connsiteY50" fmla="*/ 307 h 10000"/>
              <a:gd name="connsiteX51" fmla="*/ 3702 w 10000"/>
              <a:gd name="connsiteY51" fmla="*/ 650 h 10000"/>
              <a:gd name="connsiteX52" fmla="*/ 3745 w 10000"/>
              <a:gd name="connsiteY52" fmla="*/ 994 h 10000"/>
              <a:gd name="connsiteX53" fmla="*/ 3930 w 10000"/>
              <a:gd name="connsiteY53" fmla="*/ 1673 h 10000"/>
              <a:gd name="connsiteX54" fmla="*/ 3930 w 10000"/>
              <a:gd name="connsiteY54" fmla="*/ 1900 h 10000"/>
              <a:gd name="connsiteX55" fmla="*/ 4242 w 10000"/>
              <a:gd name="connsiteY55" fmla="*/ 2102 h 10000"/>
              <a:gd name="connsiteX56" fmla="*/ 4301 w 10000"/>
              <a:gd name="connsiteY56" fmla="*/ 2023 h 10000"/>
              <a:gd name="connsiteX57" fmla="*/ 4402 w 10000"/>
              <a:gd name="connsiteY57" fmla="*/ 1257 h 10000"/>
              <a:gd name="connsiteX58" fmla="*/ 4545 w 10000"/>
              <a:gd name="connsiteY58" fmla="*/ 932 h 10000"/>
              <a:gd name="connsiteX59" fmla="*/ 4612 w 10000"/>
              <a:gd name="connsiteY59" fmla="*/ 564 h 10000"/>
              <a:gd name="connsiteX60" fmla="*/ 4958 w 10000"/>
              <a:gd name="connsiteY60" fmla="*/ 0 h 10000"/>
              <a:gd name="connsiteX0" fmla="*/ 4958 w 10000"/>
              <a:gd name="connsiteY0" fmla="*/ 0 h 11839"/>
              <a:gd name="connsiteX1" fmla="*/ 5043 w 10000"/>
              <a:gd name="connsiteY1" fmla="*/ 0 h 11839"/>
              <a:gd name="connsiteX2" fmla="*/ 5599 w 10000"/>
              <a:gd name="connsiteY2" fmla="*/ 289 h 11839"/>
              <a:gd name="connsiteX3" fmla="*/ 5658 w 10000"/>
              <a:gd name="connsiteY3" fmla="*/ 968 h 11839"/>
              <a:gd name="connsiteX4" fmla="*/ 5641 w 10000"/>
              <a:gd name="connsiteY4" fmla="*/ 1380 h 11839"/>
              <a:gd name="connsiteX5" fmla="*/ 5473 w 10000"/>
              <a:gd name="connsiteY5" fmla="*/ 2175 h 11839"/>
              <a:gd name="connsiteX6" fmla="*/ 5944 w 10000"/>
              <a:gd name="connsiteY6" fmla="*/ 2175 h 11839"/>
              <a:gd name="connsiteX7" fmla="*/ 6256 w 10000"/>
              <a:gd name="connsiteY7" fmla="*/ 1593 h 11839"/>
              <a:gd name="connsiteX8" fmla="*/ 6602 w 10000"/>
              <a:gd name="connsiteY8" fmla="*/ 1030 h 11839"/>
              <a:gd name="connsiteX9" fmla="*/ 7032 w 10000"/>
              <a:gd name="connsiteY9" fmla="*/ 423 h 11839"/>
              <a:gd name="connsiteX10" fmla="*/ 7656 w 10000"/>
              <a:gd name="connsiteY10" fmla="*/ 943 h 11839"/>
              <a:gd name="connsiteX11" fmla="*/ 7589 w 10000"/>
              <a:gd name="connsiteY11" fmla="*/ 1127 h 11839"/>
              <a:gd name="connsiteX12" fmla="*/ 7546 w 10000"/>
              <a:gd name="connsiteY12" fmla="*/ 1488 h 11839"/>
              <a:gd name="connsiteX13" fmla="*/ 7141 w 10000"/>
              <a:gd name="connsiteY13" fmla="*/ 2428 h 11839"/>
              <a:gd name="connsiteX14" fmla="*/ 7141 w 10000"/>
              <a:gd name="connsiteY14" fmla="*/ 2735 h 11839"/>
              <a:gd name="connsiteX15" fmla="*/ 7217 w 10000"/>
              <a:gd name="connsiteY15" fmla="*/ 3537 h 11839"/>
              <a:gd name="connsiteX16" fmla="*/ 7512 w 10000"/>
              <a:gd name="connsiteY16" fmla="*/ 3414 h 11839"/>
              <a:gd name="connsiteX17" fmla="*/ 7985 w 10000"/>
              <a:gd name="connsiteY17" fmla="*/ 3132 h 11839"/>
              <a:gd name="connsiteX18" fmla="*/ 8170 w 10000"/>
              <a:gd name="connsiteY18" fmla="*/ 2973 h 11839"/>
              <a:gd name="connsiteX19" fmla="*/ 8718 w 10000"/>
              <a:gd name="connsiteY19" fmla="*/ 2728 h 11839"/>
              <a:gd name="connsiteX20" fmla="*/ 9561 w 10000"/>
              <a:gd name="connsiteY20" fmla="*/ 2598 h 11839"/>
              <a:gd name="connsiteX21" fmla="*/ 9999 w 10000"/>
              <a:gd name="connsiteY21" fmla="*/ 2728 h 11839"/>
              <a:gd name="connsiteX22" fmla="*/ 9771 w 10000"/>
              <a:gd name="connsiteY22" fmla="*/ 2930 h 11839"/>
              <a:gd name="connsiteX23" fmla="*/ 9501 w 10000"/>
              <a:gd name="connsiteY23" fmla="*/ 3107 h 11839"/>
              <a:gd name="connsiteX24" fmla="*/ 8946 w 10000"/>
              <a:gd name="connsiteY24" fmla="*/ 3457 h 11839"/>
              <a:gd name="connsiteX25" fmla="*/ 8389 w 10000"/>
              <a:gd name="connsiteY25" fmla="*/ 3801 h 11839"/>
              <a:gd name="connsiteX26" fmla="*/ 7918 w 10000"/>
              <a:gd name="connsiteY26" fmla="*/ 4162 h 11839"/>
              <a:gd name="connsiteX27" fmla="*/ 7428 w 10000"/>
              <a:gd name="connsiteY27" fmla="*/ 4364 h 11839"/>
              <a:gd name="connsiteX28" fmla="*/ 6745 w 10000"/>
              <a:gd name="connsiteY28" fmla="*/ 4599 h 11839"/>
              <a:gd name="connsiteX29" fmla="*/ 6206 w 10000"/>
              <a:gd name="connsiteY29" fmla="*/ 4744 h 11839"/>
              <a:gd name="connsiteX30" fmla="*/ 6038 w 10000"/>
              <a:gd name="connsiteY30" fmla="*/ 4975 h 11839"/>
              <a:gd name="connsiteX31" fmla="*/ 6097 w 10000"/>
              <a:gd name="connsiteY31" fmla="*/ 11839 h 11839"/>
              <a:gd name="connsiteX32" fmla="*/ 1502 w 10000"/>
              <a:gd name="connsiteY32" fmla="*/ 9698 h 11839"/>
              <a:gd name="connsiteX33" fmla="*/ 1823 w 10000"/>
              <a:gd name="connsiteY33" fmla="*/ 4740 h 11839"/>
              <a:gd name="connsiteX34" fmla="*/ 1300 w 10000"/>
              <a:gd name="connsiteY34" fmla="*/ 3985 h 11839"/>
              <a:gd name="connsiteX35" fmla="*/ 1300 w 10000"/>
              <a:gd name="connsiteY35" fmla="*/ 3281 h 11839"/>
              <a:gd name="connsiteX36" fmla="*/ 1216 w 10000"/>
              <a:gd name="connsiteY36" fmla="*/ 2439 h 11839"/>
              <a:gd name="connsiteX37" fmla="*/ 769 w 10000"/>
              <a:gd name="connsiteY37" fmla="*/ 2023 h 11839"/>
              <a:gd name="connsiteX38" fmla="*/ 516 w 10000"/>
              <a:gd name="connsiteY38" fmla="*/ 1724 h 11839"/>
              <a:gd name="connsiteX39" fmla="*/ 213 w 10000"/>
              <a:gd name="connsiteY39" fmla="*/ 1441 h 11839"/>
              <a:gd name="connsiteX40" fmla="*/ 2 w 10000"/>
              <a:gd name="connsiteY40" fmla="*/ 1109 h 11839"/>
              <a:gd name="connsiteX41" fmla="*/ 500 w 10000"/>
              <a:gd name="connsiteY41" fmla="*/ 968 h 11839"/>
              <a:gd name="connsiteX42" fmla="*/ 1013 w 10000"/>
              <a:gd name="connsiteY42" fmla="*/ 1257 h 11839"/>
              <a:gd name="connsiteX43" fmla="*/ 1384 w 10000"/>
              <a:gd name="connsiteY43" fmla="*/ 1600 h 11839"/>
              <a:gd name="connsiteX44" fmla="*/ 1815 w 10000"/>
              <a:gd name="connsiteY44" fmla="*/ 1926 h 11839"/>
              <a:gd name="connsiteX45" fmla="*/ 2286 w 10000"/>
              <a:gd name="connsiteY45" fmla="*/ 2243 h 11839"/>
              <a:gd name="connsiteX46" fmla="*/ 2843 w 10000"/>
              <a:gd name="connsiteY46" fmla="*/ 2226 h 11839"/>
              <a:gd name="connsiteX47" fmla="*/ 2801 w 10000"/>
              <a:gd name="connsiteY47" fmla="*/ 1777 h 11839"/>
              <a:gd name="connsiteX48" fmla="*/ 2759 w 10000"/>
              <a:gd name="connsiteY48" fmla="*/ 802 h 11839"/>
              <a:gd name="connsiteX49" fmla="*/ 2784 w 10000"/>
              <a:gd name="connsiteY49" fmla="*/ 336 h 11839"/>
              <a:gd name="connsiteX50" fmla="*/ 3601 w 10000"/>
              <a:gd name="connsiteY50" fmla="*/ 307 h 11839"/>
              <a:gd name="connsiteX51" fmla="*/ 3702 w 10000"/>
              <a:gd name="connsiteY51" fmla="*/ 650 h 11839"/>
              <a:gd name="connsiteX52" fmla="*/ 3745 w 10000"/>
              <a:gd name="connsiteY52" fmla="*/ 994 h 11839"/>
              <a:gd name="connsiteX53" fmla="*/ 3930 w 10000"/>
              <a:gd name="connsiteY53" fmla="*/ 1673 h 11839"/>
              <a:gd name="connsiteX54" fmla="*/ 3930 w 10000"/>
              <a:gd name="connsiteY54" fmla="*/ 1900 h 11839"/>
              <a:gd name="connsiteX55" fmla="*/ 4242 w 10000"/>
              <a:gd name="connsiteY55" fmla="*/ 2102 h 11839"/>
              <a:gd name="connsiteX56" fmla="*/ 4301 w 10000"/>
              <a:gd name="connsiteY56" fmla="*/ 2023 h 11839"/>
              <a:gd name="connsiteX57" fmla="*/ 4402 w 10000"/>
              <a:gd name="connsiteY57" fmla="*/ 1257 h 11839"/>
              <a:gd name="connsiteX58" fmla="*/ 4545 w 10000"/>
              <a:gd name="connsiteY58" fmla="*/ 932 h 11839"/>
              <a:gd name="connsiteX59" fmla="*/ 4612 w 10000"/>
              <a:gd name="connsiteY59" fmla="*/ 564 h 11839"/>
              <a:gd name="connsiteX60" fmla="*/ 4958 w 10000"/>
              <a:gd name="connsiteY60" fmla="*/ 0 h 11839"/>
              <a:gd name="connsiteX0" fmla="*/ 4958 w 10000"/>
              <a:gd name="connsiteY0" fmla="*/ 0 h 11839"/>
              <a:gd name="connsiteX1" fmla="*/ 5043 w 10000"/>
              <a:gd name="connsiteY1" fmla="*/ 0 h 11839"/>
              <a:gd name="connsiteX2" fmla="*/ 5599 w 10000"/>
              <a:gd name="connsiteY2" fmla="*/ 289 h 11839"/>
              <a:gd name="connsiteX3" fmla="*/ 5658 w 10000"/>
              <a:gd name="connsiteY3" fmla="*/ 968 h 11839"/>
              <a:gd name="connsiteX4" fmla="*/ 5641 w 10000"/>
              <a:gd name="connsiteY4" fmla="*/ 1380 h 11839"/>
              <a:gd name="connsiteX5" fmla="*/ 5473 w 10000"/>
              <a:gd name="connsiteY5" fmla="*/ 2175 h 11839"/>
              <a:gd name="connsiteX6" fmla="*/ 5944 w 10000"/>
              <a:gd name="connsiteY6" fmla="*/ 2175 h 11839"/>
              <a:gd name="connsiteX7" fmla="*/ 6256 w 10000"/>
              <a:gd name="connsiteY7" fmla="*/ 1593 h 11839"/>
              <a:gd name="connsiteX8" fmla="*/ 6602 w 10000"/>
              <a:gd name="connsiteY8" fmla="*/ 1030 h 11839"/>
              <a:gd name="connsiteX9" fmla="*/ 7032 w 10000"/>
              <a:gd name="connsiteY9" fmla="*/ 423 h 11839"/>
              <a:gd name="connsiteX10" fmla="*/ 7656 w 10000"/>
              <a:gd name="connsiteY10" fmla="*/ 943 h 11839"/>
              <a:gd name="connsiteX11" fmla="*/ 7589 w 10000"/>
              <a:gd name="connsiteY11" fmla="*/ 1127 h 11839"/>
              <a:gd name="connsiteX12" fmla="*/ 7546 w 10000"/>
              <a:gd name="connsiteY12" fmla="*/ 1488 h 11839"/>
              <a:gd name="connsiteX13" fmla="*/ 7141 w 10000"/>
              <a:gd name="connsiteY13" fmla="*/ 2428 h 11839"/>
              <a:gd name="connsiteX14" fmla="*/ 7141 w 10000"/>
              <a:gd name="connsiteY14" fmla="*/ 2735 h 11839"/>
              <a:gd name="connsiteX15" fmla="*/ 7217 w 10000"/>
              <a:gd name="connsiteY15" fmla="*/ 3537 h 11839"/>
              <a:gd name="connsiteX16" fmla="*/ 7512 w 10000"/>
              <a:gd name="connsiteY16" fmla="*/ 3414 h 11839"/>
              <a:gd name="connsiteX17" fmla="*/ 7985 w 10000"/>
              <a:gd name="connsiteY17" fmla="*/ 3132 h 11839"/>
              <a:gd name="connsiteX18" fmla="*/ 8170 w 10000"/>
              <a:gd name="connsiteY18" fmla="*/ 2973 h 11839"/>
              <a:gd name="connsiteX19" fmla="*/ 8718 w 10000"/>
              <a:gd name="connsiteY19" fmla="*/ 2728 h 11839"/>
              <a:gd name="connsiteX20" fmla="*/ 9561 w 10000"/>
              <a:gd name="connsiteY20" fmla="*/ 2598 h 11839"/>
              <a:gd name="connsiteX21" fmla="*/ 9999 w 10000"/>
              <a:gd name="connsiteY21" fmla="*/ 2728 h 11839"/>
              <a:gd name="connsiteX22" fmla="*/ 9771 w 10000"/>
              <a:gd name="connsiteY22" fmla="*/ 2930 h 11839"/>
              <a:gd name="connsiteX23" fmla="*/ 9501 w 10000"/>
              <a:gd name="connsiteY23" fmla="*/ 3107 h 11839"/>
              <a:gd name="connsiteX24" fmla="*/ 8946 w 10000"/>
              <a:gd name="connsiteY24" fmla="*/ 3457 h 11839"/>
              <a:gd name="connsiteX25" fmla="*/ 8389 w 10000"/>
              <a:gd name="connsiteY25" fmla="*/ 3801 h 11839"/>
              <a:gd name="connsiteX26" fmla="*/ 7918 w 10000"/>
              <a:gd name="connsiteY26" fmla="*/ 4162 h 11839"/>
              <a:gd name="connsiteX27" fmla="*/ 7428 w 10000"/>
              <a:gd name="connsiteY27" fmla="*/ 4364 h 11839"/>
              <a:gd name="connsiteX28" fmla="*/ 6745 w 10000"/>
              <a:gd name="connsiteY28" fmla="*/ 4599 h 11839"/>
              <a:gd name="connsiteX29" fmla="*/ 6206 w 10000"/>
              <a:gd name="connsiteY29" fmla="*/ 4744 h 11839"/>
              <a:gd name="connsiteX30" fmla="*/ 6038 w 10000"/>
              <a:gd name="connsiteY30" fmla="*/ 4975 h 11839"/>
              <a:gd name="connsiteX31" fmla="*/ 6097 w 10000"/>
              <a:gd name="connsiteY31" fmla="*/ 11839 h 11839"/>
              <a:gd name="connsiteX32" fmla="*/ 1408 w 10000"/>
              <a:gd name="connsiteY32" fmla="*/ 11835 h 11839"/>
              <a:gd name="connsiteX33" fmla="*/ 1823 w 10000"/>
              <a:gd name="connsiteY33" fmla="*/ 4740 h 11839"/>
              <a:gd name="connsiteX34" fmla="*/ 1300 w 10000"/>
              <a:gd name="connsiteY34" fmla="*/ 3985 h 11839"/>
              <a:gd name="connsiteX35" fmla="*/ 1300 w 10000"/>
              <a:gd name="connsiteY35" fmla="*/ 3281 h 11839"/>
              <a:gd name="connsiteX36" fmla="*/ 1216 w 10000"/>
              <a:gd name="connsiteY36" fmla="*/ 2439 h 11839"/>
              <a:gd name="connsiteX37" fmla="*/ 769 w 10000"/>
              <a:gd name="connsiteY37" fmla="*/ 2023 h 11839"/>
              <a:gd name="connsiteX38" fmla="*/ 516 w 10000"/>
              <a:gd name="connsiteY38" fmla="*/ 1724 h 11839"/>
              <a:gd name="connsiteX39" fmla="*/ 213 w 10000"/>
              <a:gd name="connsiteY39" fmla="*/ 1441 h 11839"/>
              <a:gd name="connsiteX40" fmla="*/ 2 w 10000"/>
              <a:gd name="connsiteY40" fmla="*/ 1109 h 11839"/>
              <a:gd name="connsiteX41" fmla="*/ 500 w 10000"/>
              <a:gd name="connsiteY41" fmla="*/ 968 h 11839"/>
              <a:gd name="connsiteX42" fmla="*/ 1013 w 10000"/>
              <a:gd name="connsiteY42" fmla="*/ 1257 h 11839"/>
              <a:gd name="connsiteX43" fmla="*/ 1384 w 10000"/>
              <a:gd name="connsiteY43" fmla="*/ 1600 h 11839"/>
              <a:gd name="connsiteX44" fmla="*/ 1815 w 10000"/>
              <a:gd name="connsiteY44" fmla="*/ 1926 h 11839"/>
              <a:gd name="connsiteX45" fmla="*/ 2286 w 10000"/>
              <a:gd name="connsiteY45" fmla="*/ 2243 h 11839"/>
              <a:gd name="connsiteX46" fmla="*/ 2843 w 10000"/>
              <a:gd name="connsiteY46" fmla="*/ 2226 h 11839"/>
              <a:gd name="connsiteX47" fmla="*/ 2801 w 10000"/>
              <a:gd name="connsiteY47" fmla="*/ 1777 h 11839"/>
              <a:gd name="connsiteX48" fmla="*/ 2759 w 10000"/>
              <a:gd name="connsiteY48" fmla="*/ 802 h 11839"/>
              <a:gd name="connsiteX49" fmla="*/ 2784 w 10000"/>
              <a:gd name="connsiteY49" fmla="*/ 336 h 11839"/>
              <a:gd name="connsiteX50" fmla="*/ 3601 w 10000"/>
              <a:gd name="connsiteY50" fmla="*/ 307 h 11839"/>
              <a:gd name="connsiteX51" fmla="*/ 3702 w 10000"/>
              <a:gd name="connsiteY51" fmla="*/ 650 h 11839"/>
              <a:gd name="connsiteX52" fmla="*/ 3745 w 10000"/>
              <a:gd name="connsiteY52" fmla="*/ 994 h 11839"/>
              <a:gd name="connsiteX53" fmla="*/ 3930 w 10000"/>
              <a:gd name="connsiteY53" fmla="*/ 1673 h 11839"/>
              <a:gd name="connsiteX54" fmla="*/ 3930 w 10000"/>
              <a:gd name="connsiteY54" fmla="*/ 1900 h 11839"/>
              <a:gd name="connsiteX55" fmla="*/ 4242 w 10000"/>
              <a:gd name="connsiteY55" fmla="*/ 2102 h 11839"/>
              <a:gd name="connsiteX56" fmla="*/ 4301 w 10000"/>
              <a:gd name="connsiteY56" fmla="*/ 2023 h 11839"/>
              <a:gd name="connsiteX57" fmla="*/ 4402 w 10000"/>
              <a:gd name="connsiteY57" fmla="*/ 1257 h 11839"/>
              <a:gd name="connsiteX58" fmla="*/ 4545 w 10000"/>
              <a:gd name="connsiteY58" fmla="*/ 932 h 11839"/>
              <a:gd name="connsiteX59" fmla="*/ 4612 w 10000"/>
              <a:gd name="connsiteY59" fmla="*/ 564 h 11839"/>
              <a:gd name="connsiteX60" fmla="*/ 4958 w 10000"/>
              <a:gd name="connsiteY60" fmla="*/ 0 h 11839"/>
              <a:gd name="connsiteX0" fmla="*/ 4958 w 10000"/>
              <a:gd name="connsiteY0" fmla="*/ 0 h 12649"/>
              <a:gd name="connsiteX1" fmla="*/ 5043 w 10000"/>
              <a:gd name="connsiteY1" fmla="*/ 0 h 12649"/>
              <a:gd name="connsiteX2" fmla="*/ 5599 w 10000"/>
              <a:gd name="connsiteY2" fmla="*/ 289 h 12649"/>
              <a:gd name="connsiteX3" fmla="*/ 5658 w 10000"/>
              <a:gd name="connsiteY3" fmla="*/ 968 h 12649"/>
              <a:gd name="connsiteX4" fmla="*/ 5641 w 10000"/>
              <a:gd name="connsiteY4" fmla="*/ 1380 h 12649"/>
              <a:gd name="connsiteX5" fmla="*/ 5473 w 10000"/>
              <a:gd name="connsiteY5" fmla="*/ 2175 h 12649"/>
              <a:gd name="connsiteX6" fmla="*/ 5944 w 10000"/>
              <a:gd name="connsiteY6" fmla="*/ 2175 h 12649"/>
              <a:gd name="connsiteX7" fmla="*/ 6256 w 10000"/>
              <a:gd name="connsiteY7" fmla="*/ 1593 h 12649"/>
              <a:gd name="connsiteX8" fmla="*/ 6602 w 10000"/>
              <a:gd name="connsiteY8" fmla="*/ 1030 h 12649"/>
              <a:gd name="connsiteX9" fmla="*/ 7032 w 10000"/>
              <a:gd name="connsiteY9" fmla="*/ 423 h 12649"/>
              <a:gd name="connsiteX10" fmla="*/ 7656 w 10000"/>
              <a:gd name="connsiteY10" fmla="*/ 943 h 12649"/>
              <a:gd name="connsiteX11" fmla="*/ 7589 w 10000"/>
              <a:gd name="connsiteY11" fmla="*/ 1127 h 12649"/>
              <a:gd name="connsiteX12" fmla="*/ 7546 w 10000"/>
              <a:gd name="connsiteY12" fmla="*/ 1488 h 12649"/>
              <a:gd name="connsiteX13" fmla="*/ 7141 w 10000"/>
              <a:gd name="connsiteY13" fmla="*/ 2428 h 12649"/>
              <a:gd name="connsiteX14" fmla="*/ 7141 w 10000"/>
              <a:gd name="connsiteY14" fmla="*/ 2735 h 12649"/>
              <a:gd name="connsiteX15" fmla="*/ 7217 w 10000"/>
              <a:gd name="connsiteY15" fmla="*/ 3537 h 12649"/>
              <a:gd name="connsiteX16" fmla="*/ 7512 w 10000"/>
              <a:gd name="connsiteY16" fmla="*/ 3414 h 12649"/>
              <a:gd name="connsiteX17" fmla="*/ 7985 w 10000"/>
              <a:gd name="connsiteY17" fmla="*/ 3132 h 12649"/>
              <a:gd name="connsiteX18" fmla="*/ 8170 w 10000"/>
              <a:gd name="connsiteY18" fmla="*/ 2973 h 12649"/>
              <a:gd name="connsiteX19" fmla="*/ 8718 w 10000"/>
              <a:gd name="connsiteY19" fmla="*/ 2728 h 12649"/>
              <a:gd name="connsiteX20" fmla="*/ 9561 w 10000"/>
              <a:gd name="connsiteY20" fmla="*/ 2598 h 12649"/>
              <a:gd name="connsiteX21" fmla="*/ 9999 w 10000"/>
              <a:gd name="connsiteY21" fmla="*/ 2728 h 12649"/>
              <a:gd name="connsiteX22" fmla="*/ 9771 w 10000"/>
              <a:gd name="connsiteY22" fmla="*/ 2930 h 12649"/>
              <a:gd name="connsiteX23" fmla="*/ 9501 w 10000"/>
              <a:gd name="connsiteY23" fmla="*/ 3107 h 12649"/>
              <a:gd name="connsiteX24" fmla="*/ 8946 w 10000"/>
              <a:gd name="connsiteY24" fmla="*/ 3457 h 12649"/>
              <a:gd name="connsiteX25" fmla="*/ 8389 w 10000"/>
              <a:gd name="connsiteY25" fmla="*/ 3801 h 12649"/>
              <a:gd name="connsiteX26" fmla="*/ 7918 w 10000"/>
              <a:gd name="connsiteY26" fmla="*/ 4162 h 12649"/>
              <a:gd name="connsiteX27" fmla="*/ 7428 w 10000"/>
              <a:gd name="connsiteY27" fmla="*/ 4364 h 12649"/>
              <a:gd name="connsiteX28" fmla="*/ 6745 w 10000"/>
              <a:gd name="connsiteY28" fmla="*/ 4599 h 12649"/>
              <a:gd name="connsiteX29" fmla="*/ 6206 w 10000"/>
              <a:gd name="connsiteY29" fmla="*/ 4744 h 12649"/>
              <a:gd name="connsiteX30" fmla="*/ 6038 w 10000"/>
              <a:gd name="connsiteY30" fmla="*/ 4975 h 12649"/>
              <a:gd name="connsiteX31" fmla="*/ 6097 w 10000"/>
              <a:gd name="connsiteY31" fmla="*/ 11839 h 12649"/>
              <a:gd name="connsiteX32" fmla="*/ 1346 w 10000"/>
              <a:gd name="connsiteY32" fmla="*/ 12649 h 12649"/>
              <a:gd name="connsiteX33" fmla="*/ 1823 w 10000"/>
              <a:gd name="connsiteY33" fmla="*/ 4740 h 12649"/>
              <a:gd name="connsiteX34" fmla="*/ 1300 w 10000"/>
              <a:gd name="connsiteY34" fmla="*/ 3985 h 12649"/>
              <a:gd name="connsiteX35" fmla="*/ 1300 w 10000"/>
              <a:gd name="connsiteY35" fmla="*/ 3281 h 12649"/>
              <a:gd name="connsiteX36" fmla="*/ 1216 w 10000"/>
              <a:gd name="connsiteY36" fmla="*/ 2439 h 12649"/>
              <a:gd name="connsiteX37" fmla="*/ 769 w 10000"/>
              <a:gd name="connsiteY37" fmla="*/ 2023 h 12649"/>
              <a:gd name="connsiteX38" fmla="*/ 516 w 10000"/>
              <a:gd name="connsiteY38" fmla="*/ 1724 h 12649"/>
              <a:gd name="connsiteX39" fmla="*/ 213 w 10000"/>
              <a:gd name="connsiteY39" fmla="*/ 1441 h 12649"/>
              <a:gd name="connsiteX40" fmla="*/ 2 w 10000"/>
              <a:gd name="connsiteY40" fmla="*/ 1109 h 12649"/>
              <a:gd name="connsiteX41" fmla="*/ 500 w 10000"/>
              <a:gd name="connsiteY41" fmla="*/ 968 h 12649"/>
              <a:gd name="connsiteX42" fmla="*/ 1013 w 10000"/>
              <a:gd name="connsiteY42" fmla="*/ 1257 h 12649"/>
              <a:gd name="connsiteX43" fmla="*/ 1384 w 10000"/>
              <a:gd name="connsiteY43" fmla="*/ 1600 h 12649"/>
              <a:gd name="connsiteX44" fmla="*/ 1815 w 10000"/>
              <a:gd name="connsiteY44" fmla="*/ 1926 h 12649"/>
              <a:gd name="connsiteX45" fmla="*/ 2286 w 10000"/>
              <a:gd name="connsiteY45" fmla="*/ 2243 h 12649"/>
              <a:gd name="connsiteX46" fmla="*/ 2843 w 10000"/>
              <a:gd name="connsiteY46" fmla="*/ 2226 h 12649"/>
              <a:gd name="connsiteX47" fmla="*/ 2801 w 10000"/>
              <a:gd name="connsiteY47" fmla="*/ 1777 h 12649"/>
              <a:gd name="connsiteX48" fmla="*/ 2759 w 10000"/>
              <a:gd name="connsiteY48" fmla="*/ 802 h 12649"/>
              <a:gd name="connsiteX49" fmla="*/ 2784 w 10000"/>
              <a:gd name="connsiteY49" fmla="*/ 336 h 12649"/>
              <a:gd name="connsiteX50" fmla="*/ 3601 w 10000"/>
              <a:gd name="connsiteY50" fmla="*/ 307 h 12649"/>
              <a:gd name="connsiteX51" fmla="*/ 3702 w 10000"/>
              <a:gd name="connsiteY51" fmla="*/ 650 h 12649"/>
              <a:gd name="connsiteX52" fmla="*/ 3745 w 10000"/>
              <a:gd name="connsiteY52" fmla="*/ 994 h 12649"/>
              <a:gd name="connsiteX53" fmla="*/ 3930 w 10000"/>
              <a:gd name="connsiteY53" fmla="*/ 1673 h 12649"/>
              <a:gd name="connsiteX54" fmla="*/ 3930 w 10000"/>
              <a:gd name="connsiteY54" fmla="*/ 1900 h 12649"/>
              <a:gd name="connsiteX55" fmla="*/ 4242 w 10000"/>
              <a:gd name="connsiteY55" fmla="*/ 2102 h 12649"/>
              <a:gd name="connsiteX56" fmla="*/ 4301 w 10000"/>
              <a:gd name="connsiteY56" fmla="*/ 2023 h 12649"/>
              <a:gd name="connsiteX57" fmla="*/ 4402 w 10000"/>
              <a:gd name="connsiteY57" fmla="*/ 1257 h 12649"/>
              <a:gd name="connsiteX58" fmla="*/ 4545 w 10000"/>
              <a:gd name="connsiteY58" fmla="*/ 932 h 12649"/>
              <a:gd name="connsiteX59" fmla="*/ 4612 w 10000"/>
              <a:gd name="connsiteY59" fmla="*/ 564 h 12649"/>
              <a:gd name="connsiteX60" fmla="*/ 4958 w 10000"/>
              <a:gd name="connsiteY60" fmla="*/ 0 h 12649"/>
              <a:gd name="connsiteX0" fmla="*/ 4958 w 10000"/>
              <a:gd name="connsiteY0" fmla="*/ 0 h 12649"/>
              <a:gd name="connsiteX1" fmla="*/ 5043 w 10000"/>
              <a:gd name="connsiteY1" fmla="*/ 0 h 12649"/>
              <a:gd name="connsiteX2" fmla="*/ 5599 w 10000"/>
              <a:gd name="connsiteY2" fmla="*/ 289 h 12649"/>
              <a:gd name="connsiteX3" fmla="*/ 5658 w 10000"/>
              <a:gd name="connsiteY3" fmla="*/ 968 h 12649"/>
              <a:gd name="connsiteX4" fmla="*/ 5641 w 10000"/>
              <a:gd name="connsiteY4" fmla="*/ 1380 h 12649"/>
              <a:gd name="connsiteX5" fmla="*/ 5473 w 10000"/>
              <a:gd name="connsiteY5" fmla="*/ 2175 h 12649"/>
              <a:gd name="connsiteX6" fmla="*/ 5944 w 10000"/>
              <a:gd name="connsiteY6" fmla="*/ 2175 h 12649"/>
              <a:gd name="connsiteX7" fmla="*/ 6256 w 10000"/>
              <a:gd name="connsiteY7" fmla="*/ 1593 h 12649"/>
              <a:gd name="connsiteX8" fmla="*/ 6602 w 10000"/>
              <a:gd name="connsiteY8" fmla="*/ 1030 h 12649"/>
              <a:gd name="connsiteX9" fmla="*/ 7032 w 10000"/>
              <a:gd name="connsiteY9" fmla="*/ 423 h 12649"/>
              <a:gd name="connsiteX10" fmla="*/ 7656 w 10000"/>
              <a:gd name="connsiteY10" fmla="*/ 943 h 12649"/>
              <a:gd name="connsiteX11" fmla="*/ 7589 w 10000"/>
              <a:gd name="connsiteY11" fmla="*/ 1127 h 12649"/>
              <a:gd name="connsiteX12" fmla="*/ 7546 w 10000"/>
              <a:gd name="connsiteY12" fmla="*/ 1488 h 12649"/>
              <a:gd name="connsiteX13" fmla="*/ 7141 w 10000"/>
              <a:gd name="connsiteY13" fmla="*/ 2428 h 12649"/>
              <a:gd name="connsiteX14" fmla="*/ 7141 w 10000"/>
              <a:gd name="connsiteY14" fmla="*/ 2735 h 12649"/>
              <a:gd name="connsiteX15" fmla="*/ 7217 w 10000"/>
              <a:gd name="connsiteY15" fmla="*/ 3537 h 12649"/>
              <a:gd name="connsiteX16" fmla="*/ 7512 w 10000"/>
              <a:gd name="connsiteY16" fmla="*/ 3414 h 12649"/>
              <a:gd name="connsiteX17" fmla="*/ 7985 w 10000"/>
              <a:gd name="connsiteY17" fmla="*/ 3132 h 12649"/>
              <a:gd name="connsiteX18" fmla="*/ 8170 w 10000"/>
              <a:gd name="connsiteY18" fmla="*/ 2973 h 12649"/>
              <a:gd name="connsiteX19" fmla="*/ 8718 w 10000"/>
              <a:gd name="connsiteY19" fmla="*/ 2728 h 12649"/>
              <a:gd name="connsiteX20" fmla="*/ 9561 w 10000"/>
              <a:gd name="connsiteY20" fmla="*/ 2598 h 12649"/>
              <a:gd name="connsiteX21" fmla="*/ 9999 w 10000"/>
              <a:gd name="connsiteY21" fmla="*/ 2728 h 12649"/>
              <a:gd name="connsiteX22" fmla="*/ 9771 w 10000"/>
              <a:gd name="connsiteY22" fmla="*/ 2930 h 12649"/>
              <a:gd name="connsiteX23" fmla="*/ 9501 w 10000"/>
              <a:gd name="connsiteY23" fmla="*/ 3107 h 12649"/>
              <a:gd name="connsiteX24" fmla="*/ 8946 w 10000"/>
              <a:gd name="connsiteY24" fmla="*/ 3457 h 12649"/>
              <a:gd name="connsiteX25" fmla="*/ 8389 w 10000"/>
              <a:gd name="connsiteY25" fmla="*/ 3801 h 12649"/>
              <a:gd name="connsiteX26" fmla="*/ 7918 w 10000"/>
              <a:gd name="connsiteY26" fmla="*/ 4162 h 12649"/>
              <a:gd name="connsiteX27" fmla="*/ 7428 w 10000"/>
              <a:gd name="connsiteY27" fmla="*/ 4364 h 12649"/>
              <a:gd name="connsiteX28" fmla="*/ 6745 w 10000"/>
              <a:gd name="connsiteY28" fmla="*/ 4599 h 12649"/>
              <a:gd name="connsiteX29" fmla="*/ 6206 w 10000"/>
              <a:gd name="connsiteY29" fmla="*/ 4744 h 12649"/>
              <a:gd name="connsiteX30" fmla="*/ 6038 w 10000"/>
              <a:gd name="connsiteY30" fmla="*/ 4975 h 12649"/>
              <a:gd name="connsiteX31" fmla="*/ 6159 w 10000"/>
              <a:gd name="connsiteY31" fmla="*/ 12604 h 12649"/>
              <a:gd name="connsiteX32" fmla="*/ 1346 w 10000"/>
              <a:gd name="connsiteY32" fmla="*/ 12649 h 12649"/>
              <a:gd name="connsiteX33" fmla="*/ 1823 w 10000"/>
              <a:gd name="connsiteY33" fmla="*/ 4740 h 12649"/>
              <a:gd name="connsiteX34" fmla="*/ 1300 w 10000"/>
              <a:gd name="connsiteY34" fmla="*/ 3985 h 12649"/>
              <a:gd name="connsiteX35" fmla="*/ 1300 w 10000"/>
              <a:gd name="connsiteY35" fmla="*/ 3281 h 12649"/>
              <a:gd name="connsiteX36" fmla="*/ 1216 w 10000"/>
              <a:gd name="connsiteY36" fmla="*/ 2439 h 12649"/>
              <a:gd name="connsiteX37" fmla="*/ 769 w 10000"/>
              <a:gd name="connsiteY37" fmla="*/ 2023 h 12649"/>
              <a:gd name="connsiteX38" fmla="*/ 516 w 10000"/>
              <a:gd name="connsiteY38" fmla="*/ 1724 h 12649"/>
              <a:gd name="connsiteX39" fmla="*/ 213 w 10000"/>
              <a:gd name="connsiteY39" fmla="*/ 1441 h 12649"/>
              <a:gd name="connsiteX40" fmla="*/ 2 w 10000"/>
              <a:gd name="connsiteY40" fmla="*/ 1109 h 12649"/>
              <a:gd name="connsiteX41" fmla="*/ 500 w 10000"/>
              <a:gd name="connsiteY41" fmla="*/ 968 h 12649"/>
              <a:gd name="connsiteX42" fmla="*/ 1013 w 10000"/>
              <a:gd name="connsiteY42" fmla="*/ 1257 h 12649"/>
              <a:gd name="connsiteX43" fmla="*/ 1384 w 10000"/>
              <a:gd name="connsiteY43" fmla="*/ 1600 h 12649"/>
              <a:gd name="connsiteX44" fmla="*/ 1815 w 10000"/>
              <a:gd name="connsiteY44" fmla="*/ 1926 h 12649"/>
              <a:gd name="connsiteX45" fmla="*/ 2286 w 10000"/>
              <a:gd name="connsiteY45" fmla="*/ 2243 h 12649"/>
              <a:gd name="connsiteX46" fmla="*/ 2843 w 10000"/>
              <a:gd name="connsiteY46" fmla="*/ 2226 h 12649"/>
              <a:gd name="connsiteX47" fmla="*/ 2801 w 10000"/>
              <a:gd name="connsiteY47" fmla="*/ 1777 h 12649"/>
              <a:gd name="connsiteX48" fmla="*/ 2759 w 10000"/>
              <a:gd name="connsiteY48" fmla="*/ 802 h 12649"/>
              <a:gd name="connsiteX49" fmla="*/ 2784 w 10000"/>
              <a:gd name="connsiteY49" fmla="*/ 336 h 12649"/>
              <a:gd name="connsiteX50" fmla="*/ 3601 w 10000"/>
              <a:gd name="connsiteY50" fmla="*/ 307 h 12649"/>
              <a:gd name="connsiteX51" fmla="*/ 3702 w 10000"/>
              <a:gd name="connsiteY51" fmla="*/ 650 h 12649"/>
              <a:gd name="connsiteX52" fmla="*/ 3745 w 10000"/>
              <a:gd name="connsiteY52" fmla="*/ 994 h 12649"/>
              <a:gd name="connsiteX53" fmla="*/ 3930 w 10000"/>
              <a:gd name="connsiteY53" fmla="*/ 1673 h 12649"/>
              <a:gd name="connsiteX54" fmla="*/ 3930 w 10000"/>
              <a:gd name="connsiteY54" fmla="*/ 1900 h 12649"/>
              <a:gd name="connsiteX55" fmla="*/ 4242 w 10000"/>
              <a:gd name="connsiteY55" fmla="*/ 2102 h 12649"/>
              <a:gd name="connsiteX56" fmla="*/ 4301 w 10000"/>
              <a:gd name="connsiteY56" fmla="*/ 2023 h 12649"/>
              <a:gd name="connsiteX57" fmla="*/ 4402 w 10000"/>
              <a:gd name="connsiteY57" fmla="*/ 1257 h 12649"/>
              <a:gd name="connsiteX58" fmla="*/ 4545 w 10000"/>
              <a:gd name="connsiteY58" fmla="*/ 932 h 12649"/>
              <a:gd name="connsiteX59" fmla="*/ 4612 w 10000"/>
              <a:gd name="connsiteY59" fmla="*/ 564 h 12649"/>
              <a:gd name="connsiteX60" fmla="*/ 4958 w 10000"/>
              <a:gd name="connsiteY60" fmla="*/ 0 h 1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0000" h="12649">
                <a:moveTo>
                  <a:pt x="4958" y="0"/>
                </a:moveTo>
                <a:lnTo>
                  <a:pt x="5043" y="0"/>
                </a:lnTo>
                <a:cubicBezTo>
                  <a:pt x="5414" y="7"/>
                  <a:pt x="5557" y="105"/>
                  <a:pt x="5599" y="289"/>
                </a:cubicBezTo>
                <a:cubicBezTo>
                  <a:pt x="5641" y="520"/>
                  <a:pt x="5641" y="712"/>
                  <a:pt x="5658" y="968"/>
                </a:cubicBezTo>
                <a:cubicBezTo>
                  <a:pt x="5658" y="1109"/>
                  <a:pt x="5658" y="1250"/>
                  <a:pt x="5641" y="1380"/>
                </a:cubicBezTo>
                <a:cubicBezTo>
                  <a:pt x="5573" y="1662"/>
                  <a:pt x="5456" y="1926"/>
                  <a:pt x="5473" y="2175"/>
                </a:cubicBezTo>
                <a:cubicBezTo>
                  <a:pt x="5615" y="2208"/>
                  <a:pt x="5759" y="2182"/>
                  <a:pt x="5944" y="2175"/>
                </a:cubicBezTo>
                <a:cubicBezTo>
                  <a:pt x="6113" y="1998"/>
                  <a:pt x="6172" y="1796"/>
                  <a:pt x="6256" y="1593"/>
                </a:cubicBezTo>
                <a:cubicBezTo>
                  <a:pt x="6358" y="1398"/>
                  <a:pt x="6560" y="1214"/>
                  <a:pt x="6602" y="1030"/>
                </a:cubicBezTo>
                <a:cubicBezTo>
                  <a:pt x="6645" y="791"/>
                  <a:pt x="6543" y="441"/>
                  <a:pt x="7032" y="423"/>
                </a:cubicBezTo>
                <a:cubicBezTo>
                  <a:pt x="7589" y="398"/>
                  <a:pt x="7673" y="679"/>
                  <a:pt x="7656" y="943"/>
                </a:cubicBezTo>
                <a:cubicBezTo>
                  <a:pt x="7631" y="1004"/>
                  <a:pt x="7589" y="1066"/>
                  <a:pt x="7589" y="1127"/>
                </a:cubicBezTo>
                <a:cubicBezTo>
                  <a:pt x="7571" y="1250"/>
                  <a:pt x="7571" y="1366"/>
                  <a:pt x="7546" y="1488"/>
                </a:cubicBezTo>
                <a:cubicBezTo>
                  <a:pt x="7487" y="1796"/>
                  <a:pt x="7175" y="2102"/>
                  <a:pt x="7141" y="2428"/>
                </a:cubicBezTo>
                <a:cubicBezTo>
                  <a:pt x="7116" y="2526"/>
                  <a:pt x="7141" y="2630"/>
                  <a:pt x="7141" y="2735"/>
                </a:cubicBezTo>
                <a:cubicBezTo>
                  <a:pt x="7116" y="3002"/>
                  <a:pt x="7099" y="3281"/>
                  <a:pt x="7217" y="3537"/>
                </a:cubicBezTo>
                <a:cubicBezTo>
                  <a:pt x="7386" y="3530"/>
                  <a:pt x="7428" y="3457"/>
                  <a:pt x="7512" y="3414"/>
                </a:cubicBezTo>
                <a:cubicBezTo>
                  <a:pt x="7673" y="3328"/>
                  <a:pt x="7841" y="3237"/>
                  <a:pt x="7985" y="3132"/>
                </a:cubicBezTo>
                <a:cubicBezTo>
                  <a:pt x="8044" y="3078"/>
                  <a:pt x="8086" y="3028"/>
                  <a:pt x="8170" y="2973"/>
                </a:cubicBezTo>
                <a:cubicBezTo>
                  <a:pt x="8314" y="2876"/>
                  <a:pt x="8498" y="2807"/>
                  <a:pt x="8718" y="2728"/>
                </a:cubicBezTo>
                <a:cubicBezTo>
                  <a:pt x="8946" y="2659"/>
                  <a:pt x="9232" y="2580"/>
                  <a:pt x="9561" y="2598"/>
                </a:cubicBezTo>
                <a:cubicBezTo>
                  <a:pt x="9746" y="2605"/>
                  <a:pt x="9974" y="2659"/>
                  <a:pt x="9999" y="2728"/>
                </a:cubicBezTo>
                <a:cubicBezTo>
                  <a:pt x="10016" y="2807"/>
                  <a:pt x="9890" y="2851"/>
                  <a:pt x="9771" y="2930"/>
                </a:cubicBezTo>
                <a:cubicBezTo>
                  <a:pt x="9687" y="2991"/>
                  <a:pt x="9586" y="3053"/>
                  <a:pt x="9501" y="3107"/>
                </a:cubicBezTo>
                <a:cubicBezTo>
                  <a:pt x="9275" y="3230"/>
                  <a:pt x="9131" y="3353"/>
                  <a:pt x="8946" y="3457"/>
                </a:cubicBezTo>
                <a:cubicBezTo>
                  <a:pt x="8743" y="3562"/>
                  <a:pt x="8532" y="3678"/>
                  <a:pt x="8389" y="3801"/>
                </a:cubicBezTo>
                <a:cubicBezTo>
                  <a:pt x="8229" y="3934"/>
                  <a:pt x="8128" y="4057"/>
                  <a:pt x="7918" y="4162"/>
                </a:cubicBezTo>
                <a:cubicBezTo>
                  <a:pt x="7799" y="4231"/>
                  <a:pt x="7631" y="4303"/>
                  <a:pt x="7428" y="4364"/>
                </a:cubicBezTo>
                <a:cubicBezTo>
                  <a:pt x="7057" y="4480"/>
                  <a:pt x="7116" y="4483"/>
                  <a:pt x="6745" y="4599"/>
                </a:cubicBezTo>
                <a:cubicBezTo>
                  <a:pt x="6560" y="4650"/>
                  <a:pt x="6442" y="4664"/>
                  <a:pt x="6206" y="4744"/>
                </a:cubicBezTo>
                <a:cubicBezTo>
                  <a:pt x="6071" y="4838"/>
                  <a:pt x="6063" y="4870"/>
                  <a:pt x="6038" y="4975"/>
                </a:cubicBezTo>
                <a:cubicBezTo>
                  <a:pt x="6012" y="5116"/>
                  <a:pt x="6159" y="12488"/>
                  <a:pt x="6159" y="12604"/>
                </a:cubicBezTo>
                <a:lnTo>
                  <a:pt x="1346" y="12649"/>
                </a:lnTo>
                <a:cubicBezTo>
                  <a:pt x="1372" y="12440"/>
                  <a:pt x="1907" y="4939"/>
                  <a:pt x="1823" y="4740"/>
                </a:cubicBezTo>
                <a:cubicBezTo>
                  <a:pt x="1704" y="4451"/>
                  <a:pt x="1359" y="4249"/>
                  <a:pt x="1300" y="3985"/>
                </a:cubicBezTo>
                <a:cubicBezTo>
                  <a:pt x="1258" y="3765"/>
                  <a:pt x="1300" y="3530"/>
                  <a:pt x="1300" y="3281"/>
                </a:cubicBezTo>
                <a:cubicBezTo>
                  <a:pt x="1325" y="3010"/>
                  <a:pt x="1401" y="2659"/>
                  <a:pt x="1216" y="2439"/>
                </a:cubicBezTo>
                <a:cubicBezTo>
                  <a:pt x="1072" y="2287"/>
                  <a:pt x="887" y="2164"/>
                  <a:pt x="769" y="2023"/>
                </a:cubicBezTo>
                <a:cubicBezTo>
                  <a:pt x="659" y="1926"/>
                  <a:pt x="600" y="1821"/>
                  <a:pt x="516" y="1724"/>
                </a:cubicBezTo>
                <a:cubicBezTo>
                  <a:pt x="440" y="1618"/>
                  <a:pt x="297" y="1532"/>
                  <a:pt x="213" y="1441"/>
                </a:cubicBezTo>
                <a:cubicBezTo>
                  <a:pt x="153" y="1373"/>
                  <a:pt x="-15" y="1178"/>
                  <a:pt x="2" y="1109"/>
                </a:cubicBezTo>
                <a:cubicBezTo>
                  <a:pt x="44" y="1030"/>
                  <a:pt x="297" y="957"/>
                  <a:pt x="500" y="968"/>
                </a:cubicBezTo>
                <a:cubicBezTo>
                  <a:pt x="743" y="986"/>
                  <a:pt x="887" y="1153"/>
                  <a:pt x="1013" y="1257"/>
                </a:cubicBezTo>
                <a:cubicBezTo>
                  <a:pt x="1157" y="1380"/>
                  <a:pt x="1283" y="1503"/>
                  <a:pt x="1384" y="1600"/>
                </a:cubicBezTo>
                <a:cubicBezTo>
                  <a:pt x="1503" y="1709"/>
                  <a:pt x="1687" y="1832"/>
                  <a:pt x="1815" y="1926"/>
                </a:cubicBezTo>
                <a:cubicBezTo>
                  <a:pt x="1957" y="2023"/>
                  <a:pt x="2083" y="2208"/>
                  <a:pt x="2286" y="2243"/>
                </a:cubicBezTo>
                <a:cubicBezTo>
                  <a:pt x="2455" y="2280"/>
                  <a:pt x="2657" y="2243"/>
                  <a:pt x="2843" y="2226"/>
                </a:cubicBezTo>
                <a:cubicBezTo>
                  <a:pt x="2927" y="2067"/>
                  <a:pt x="2860" y="1926"/>
                  <a:pt x="2801" y="1777"/>
                </a:cubicBezTo>
                <a:cubicBezTo>
                  <a:pt x="2716" y="1459"/>
                  <a:pt x="2801" y="1127"/>
                  <a:pt x="2759" y="802"/>
                </a:cubicBezTo>
                <a:cubicBezTo>
                  <a:pt x="2741" y="661"/>
                  <a:pt x="2657" y="423"/>
                  <a:pt x="2784" y="336"/>
                </a:cubicBezTo>
                <a:cubicBezTo>
                  <a:pt x="2902" y="245"/>
                  <a:pt x="3441" y="220"/>
                  <a:pt x="3601" y="307"/>
                </a:cubicBezTo>
                <a:cubicBezTo>
                  <a:pt x="3685" y="361"/>
                  <a:pt x="3685" y="553"/>
                  <a:pt x="3702" y="650"/>
                </a:cubicBezTo>
                <a:cubicBezTo>
                  <a:pt x="3728" y="784"/>
                  <a:pt x="3728" y="871"/>
                  <a:pt x="3745" y="994"/>
                </a:cubicBezTo>
                <a:cubicBezTo>
                  <a:pt x="3787" y="1286"/>
                  <a:pt x="3930" y="1441"/>
                  <a:pt x="3930" y="1673"/>
                </a:cubicBezTo>
                <a:lnTo>
                  <a:pt x="3930" y="1900"/>
                </a:lnTo>
                <a:cubicBezTo>
                  <a:pt x="3955" y="2016"/>
                  <a:pt x="3888" y="2146"/>
                  <a:pt x="4242" y="2102"/>
                </a:cubicBezTo>
                <a:cubicBezTo>
                  <a:pt x="4326" y="2096"/>
                  <a:pt x="4301" y="2059"/>
                  <a:pt x="4301" y="2023"/>
                </a:cubicBezTo>
                <a:cubicBezTo>
                  <a:pt x="4428" y="1785"/>
                  <a:pt x="4326" y="1503"/>
                  <a:pt x="4402" y="1257"/>
                </a:cubicBezTo>
                <a:cubicBezTo>
                  <a:pt x="4444" y="1145"/>
                  <a:pt x="4503" y="1037"/>
                  <a:pt x="4545" y="932"/>
                </a:cubicBezTo>
                <a:cubicBezTo>
                  <a:pt x="4587" y="809"/>
                  <a:pt x="4612" y="686"/>
                  <a:pt x="4612" y="564"/>
                </a:cubicBezTo>
                <a:cubicBezTo>
                  <a:pt x="4587" y="351"/>
                  <a:pt x="4402" y="0"/>
                  <a:pt x="4958" y="0"/>
                </a:cubicBezTo>
                <a:close/>
              </a:path>
            </a:pathLst>
          </a:custGeom>
          <a:solidFill>
            <a:srgbClr val="36609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sz="1200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0" name="Freeform 67">
            <a:extLst>
              <a:ext uri="{FF2B5EF4-FFF2-40B4-BE49-F238E27FC236}">
                <a16:creationId xmlns:a16="http://schemas.microsoft.com/office/drawing/2014/main" id="{06A741BE-B970-074D-9B7F-B27725AD647D}"/>
              </a:ext>
            </a:extLst>
          </p:cNvPr>
          <p:cNvSpPr>
            <a:spLocks/>
          </p:cNvSpPr>
          <p:nvPr/>
        </p:nvSpPr>
        <p:spPr bwMode="gray">
          <a:xfrm>
            <a:off x="7651011" y="3336851"/>
            <a:ext cx="476194" cy="687873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190" h="1477">
                <a:moveTo>
                  <a:pt x="590" y="0"/>
                </a:moveTo>
                <a:cubicBezTo>
                  <a:pt x="593" y="0"/>
                  <a:pt x="597" y="0"/>
                  <a:pt x="600" y="0"/>
                </a:cubicBezTo>
                <a:cubicBezTo>
                  <a:pt x="644" y="2"/>
                  <a:pt x="661" y="29"/>
                  <a:pt x="666" y="80"/>
                </a:cubicBezTo>
                <a:cubicBezTo>
                  <a:pt x="671" y="144"/>
                  <a:pt x="671" y="197"/>
                  <a:pt x="673" y="268"/>
                </a:cubicBezTo>
                <a:cubicBezTo>
                  <a:pt x="673" y="307"/>
                  <a:pt x="673" y="346"/>
                  <a:pt x="671" y="382"/>
                </a:cubicBezTo>
                <a:cubicBezTo>
                  <a:pt x="663" y="460"/>
                  <a:pt x="649" y="533"/>
                  <a:pt x="651" y="602"/>
                </a:cubicBezTo>
                <a:cubicBezTo>
                  <a:pt x="668" y="611"/>
                  <a:pt x="685" y="604"/>
                  <a:pt x="707" y="602"/>
                </a:cubicBezTo>
                <a:cubicBezTo>
                  <a:pt x="727" y="553"/>
                  <a:pt x="734" y="497"/>
                  <a:pt x="744" y="441"/>
                </a:cubicBezTo>
                <a:cubicBezTo>
                  <a:pt x="756" y="387"/>
                  <a:pt x="780" y="336"/>
                  <a:pt x="785" y="285"/>
                </a:cubicBezTo>
                <a:cubicBezTo>
                  <a:pt x="790" y="219"/>
                  <a:pt x="778" y="122"/>
                  <a:pt x="836" y="117"/>
                </a:cubicBezTo>
                <a:cubicBezTo>
                  <a:pt x="902" y="110"/>
                  <a:pt x="912" y="188"/>
                  <a:pt x="910" y="261"/>
                </a:cubicBezTo>
                <a:cubicBezTo>
                  <a:pt x="907" y="278"/>
                  <a:pt x="902" y="295"/>
                  <a:pt x="902" y="312"/>
                </a:cubicBezTo>
                <a:cubicBezTo>
                  <a:pt x="900" y="346"/>
                  <a:pt x="900" y="378"/>
                  <a:pt x="897" y="412"/>
                </a:cubicBezTo>
                <a:cubicBezTo>
                  <a:pt x="890" y="497"/>
                  <a:pt x="853" y="582"/>
                  <a:pt x="849" y="672"/>
                </a:cubicBezTo>
                <a:cubicBezTo>
                  <a:pt x="846" y="699"/>
                  <a:pt x="849" y="728"/>
                  <a:pt x="849" y="757"/>
                </a:cubicBezTo>
                <a:cubicBezTo>
                  <a:pt x="846" y="831"/>
                  <a:pt x="844" y="908"/>
                  <a:pt x="858" y="979"/>
                </a:cubicBezTo>
                <a:cubicBezTo>
                  <a:pt x="878" y="977"/>
                  <a:pt x="883" y="957"/>
                  <a:pt x="893" y="945"/>
                </a:cubicBezTo>
                <a:cubicBezTo>
                  <a:pt x="912" y="921"/>
                  <a:pt x="932" y="896"/>
                  <a:pt x="949" y="867"/>
                </a:cubicBezTo>
                <a:cubicBezTo>
                  <a:pt x="956" y="852"/>
                  <a:pt x="961" y="838"/>
                  <a:pt x="971" y="823"/>
                </a:cubicBezTo>
                <a:cubicBezTo>
                  <a:pt x="988" y="796"/>
                  <a:pt x="1010" y="777"/>
                  <a:pt x="1036" y="755"/>
                </a:cubicBezTo>
                <a:cubicBezTo>
                  <a:pt x="1063" y="736"/>
                  <a:pt x="1097" y="714"/>
                  <a:pt x="1136" y="719"/>
                </a:cubicBezTo>
                <a:cubicBezTo>
                  <a:pt x="1158" y="721"/>
                  <a:pt x="1185" y="736"/>
                  <a:pt x="1188" y="755"/>
                </a:cubicBezTo>
                <a:cubicBezTo>
                  <a:pt x="1190" y="777"/>
                  <a:pt x="1175" y="789"/>
                  <a:pt x="1161" y="811"/>
                </a:cubicBezTo>
                <a:cubicBezTo>
                  <a:pt x="1151" y="828"/>
                  <a:pt x="1139" y="845"/>
                  <a:pt x="1129" y="860"/>
                </a:cubicBezTo>
                <a:cubicBezTo>
                  <a:pt x="1102" y="894"/>
                  <a:pt x="1085" y="928"/>
                  <a:pt x="1063" y="957"/>
                </a:cubicBezTo>
                <a:cubicBezTo>
                  <a:pt x="1039" y="986"/>
                  <a:pt x="1014" y="1018"/>
                  <a:pt x="997" y="1052"/>
                </a:cubicBezTo>
                <a:cubicBezTo>
                  <a:pt x="978" y="1089"/>
                  <a:pt x="966" y="1123"/>
                  <a:pt x="941" y="1152"/>
                </a:cubicBezTo>
                <a:cubicBezTo>
                  <a:pt x="927" y="1171"/>
                  <a:pt x="907" y="1191"/>
                  <a:pt x="883" y="1208"/>
                </a:cubicBezTo>
                <a:cubicBezTo>
                  <a:pt x="839" y="1240"/>
                  <a:pt x="846" y="1241"/>
                  <a:pt x="802" y="1273"/>
                </a:cubicBezTo>
                <a:cubicBezTo>
                  <a:pt x="780" y="1287"/>
                  <a:pt x="766" y="1291"/>
                  <a:pt x="738" y="1313"/>
                </a:cubicBezTo>
                <a:cubicBezTo>
                  <a:pt x="722" y="1339"/>
                  <a:pt x="721" y="1348"/>
                  <a:pt x="718" y="1377"/>
                </a:cubicBezTo>
                <a:cubicBezTo>
                  <a:pt x="715" y="1416"/>
                  <a:pt x="714" y="1445"/>
                  <a:pt x="714" y="1477"/>
                </a:cubicBezTo>
                <a:cubicBezTo>
                  <a:pt x="577" y="1477"/>
                  <a:pt x="358" y="1476"/>
                  <a:pt x="219" y="1476"/>
                </a:cubicBezTo>
                <a:cubicBezTo>
                  <a:pt x="222" y="1418"/>
                  <a:pt x="228" y="1367"/>
                  <a:pt x="218" y="1312"/>
                </a:cubicBezTo>
                <a:cubicBezTo>
                  <a:pt x="204" y="1232"/>
                  <a:pt x="163" y="1176"/>
                  <a:pt x="156" y="1103"/>
                </a:cubicBezTo>
                <a:cubicBezTo>
                  <a:pt x="151" y="1042"/>
                  <a:pt x="156" y="977"/>
                  <a:pt x="156" y="908"/>
                </a:cubicBezTo>
                <a:cubicBezTo>
                  <a:pt x="159" y="833"/>
                  <a:pt x="168" y="736"/>
                  <a:pt x="146" y="675"/>
                </a:cubicBezTo>
                <a:cubicBezTo>
                  <a:pt x="129" y="633"/>
                  <a:pt x="107" y="599"/>
                  <a:pt x="93" y="560"/>
                </a:cubicBezTo>
                <a:cubicBezTo>
                  <a:pt x="80" y="533"/>
                  <a:pt x="73" y="504"/>
                  <a:pt x="63" y="477"/>
                </a:cubicBezTo>
                <a:cubicBezTo>
                  <a:pt x="54" y="448"/>
                  <a:pt x="37" y="424"/>
                  <a:pt x="27" y="399"/>
                </a:cubicBezTo>
                <a:cubicBezTo>
                  <a:pt x="20" y="380"/>
                  <a:pt x="0" y="326"/>
                  <a:pt x="2" y="307"/>
                </a:cubicBezTo>
                <a:cubicBezTo>
                  <a:pt x="7" y="285"/>
                  <a:pt x="37" y="265"/>
                  <a:pt x="61" y="268"/>
                </a:cubicBezTo>
                <a:cubicBezTo>
                  <a:pt x="90" y="273"/>
                  <a:pt x="107" y="319"/>
                  <a:pt x="122" y="348"/>
                </a:cubicBezTo>
                <a:cubicBezTo>
                  <a:pt x="139" y="382"/>
                  <a:pt x="154" y="416"/>
                  <a:pt x="166" y="443"/>
                </a:cubicBezTo>
                <a:cubicBezTo>
                  <a:pt x="180" y="473"/>
                  <a:pt x="202" y="507"/>
                  <a:pt x="217" y="533"/>
                </a:cubicBezTo>
                <a:cubicBezTo>
                  <a:pt x="234" y="560"/>
                  <a:pt x="249" y="611"/>
                  <a:pt x="273" y="621"/>
                </a:cubicBezTo>
                <a:cubicBezTo>
                  <a:pt x="293" y="631"/>
                  <a:pt x="317" y="621"/>
                  <a:pt x="339" y="616"/>
                </a:cubicBezTo>
                <a:cubicBezTo>
                  <a:pt x="349" y="572"/>
                  <a:pt x="341" y="533"/>
                  <a:pt x="334" y="492"/>
                </a:cubicBezTo>
                <a:cubicBezTo>
                  <a:pt x="324" y="404"/>
                  <a:pt x="334" y="312"/>
                  <a:pt x="329" y="222"/>
                </a:cubicBezTo>
                <a:cubicBezTo>
                  <a:pt x="327" y="183"/>
                  <a:pt x="317" y="117"/>
                  <a:pt x="332" y="93"/>
                </a:cubicBezTo>
                <a:cubicBezTo>
                  <a:pt x="346" y="68"/>
                  <a:pt x="410" y="61"/>
                  <a:pt x="429" y="85"/>
                </a:cubicBezTo>
                <a:cubicBezTo>
                  <a:pt x="439" y="100"/>
                  <a:pt x="439" y="153"/>
                  <a:pt x="441" y="180"/>
                </a:cubicBezTo>
                <a:cubicBezTo>
                  <a:pt x="444" y="217"/>
                  <a:pt x="444" y="241"/>
                  <a:pt x="446" y="275"/>
                </a:cubicBezTo>
                <a:cubicBezTo>
                  <a:pt x="451" y="356"/>
                  <a:pt x="468" y="399"/>
                  <a:pt x="468" y="463"/>
                </a:cubicBezTo>
                <a:cubicBezTo>
                  <a:pt x="468" y="480"/>
                  <a:pt x="468" y="502"/>
                  <a:pt x="468" y="526"/>
                </a:cubicBezTo>
                <a:cubicBezTo>
                  <a:pt x="471" y="558"/>
                  <a:pt x="463" y="594"/>
                  <a:pt x="505" y="582"/>
                </a:cubicBezTo>
                <a:cubicBezTo>
                  <a:pt x="515" y="580"/>
                  <a:pt x="512" y="570"/>
                  <a:pt x="512" y="560"/>
                </a:cubicBezTo>
                <a:cubicBezTo>
                  <a:pt x="527" y="494"/>
                  <a:pt x="515" y="416"/>
                  <a:pt x="524" y="348"/>
                </a:cubicBezTo>
                <a:cubicBezTo>
                  <a:pt x="529" y="317"/>
                  <a:pt x="536" y="287"/>
                  <a:pt x="541" y="258"/>
                </a:cubicBezTo>
                <a:cubicBezTo>
                  <a:pt x="546" y="224"/>
                  <a:pt x="549" y="190"/>
                  <a:pt x="549" y="156"/>
                </a:cubicBezTo>
                <a:cubicBezTo>
                  <a:pt x="546" y="97"/>
                  <a:pt x="524" y="0"/>
                  <a:pt x="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2" name="Freeform 67">
            <a:extLst>
              <a:ext uri="{FF2B5EF4-FFF2-40B4-BE49-F238E27FC236}">
                <a16:creationId xmlns:a16="http://schemas.microsoft.com/office/drawing/2014/main" id="{EAE9BDD3-0192-BB4A-A234-CCBCDB3B3F51}"/>
              </a:ext>
            </a:extLst>
          </p:cNvPr>
          <p:cNvSpPr>
            <a:spLocks/>
          </p:cNvSpPr>
          <p:nvPr/>
        </p:nvSpPr>
        <p:spPr bwMode="gray">
          <a:xfrm rot="20847425" flipH="1">
            <a:off x="5830380" y="3314609"/>
            <a:ext cx="505253" cy="892567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1127"/>
              <a:gd name="connsiteX1" fmla="*/ 5027 w 9969"/>
              <a:gd name="connsiteY1" fmla="*/ 0 h 11127"/>
              <a:gd name="connsiteX2" fmla="*/ 5582 w 9969"/>
              <a:gd name="connsiteY2" fmla="*/ 542 h 11127"/>
              <a:gd name="connsiteX3" fmla="*/ 5640 w 9969"/>
              <a:gd name="connsiteY3" fmla="*/ 1814 h 11127"/>
              <a:gd name="connsiteX4" fmla="*/ 5624 w 9969"/>
              <a:gd name="connsiteY4" fmla="*/ 2586 h 11127"/>
              <a:gd name="connsiteX5" fmla="*/ 5456 w 9969"/>
              <a:gd name="connsiteY5" fmla="*/ 4076 h 11127"/>
              <a:gd name="connsiteX6" fmla="*/ 5926 w 9969"/>
              <a:gd name="connsiteY6" fmla="*/ 4076 h 11127"/>
              <a:gd name="connsiteX7" fmla="*/ 6237 w 9969"/>
              <a:gd name="connsiteY7" fmla="*/ 2986 h 11127"/>
              <a:gd name="connsiteX8" fmla="*/ 6582 w 9969"/>
              <a:gd name="connsiteY8" fmla="*/ 1930 h 11127"/>
              <a:gd name="connsiteX9" fmla="*/ 7010 w 9969"/>
              <a:gd name="connsiteY9" fmla="*/ 792 h 11127"/>
              <a:gd name="connsiteX10" fmla="*/ 7632 w 9969"/>
              <a:gd name="connsiteY10" fmla="*/ 1767 h 11127"/>
              <a:gd name="connsiteX11" fmla="*/ 7565 w 9969"/>
              <a:gd name="connsiteY11" fmla="*/ 2112 h 11127"/>
              <a:gd name="connsiteX12" fmla="*/ 7523 w 9969"/>
              <a:gd name="connsiteY12" fmla="*/ 2789 h 11127"/>
              <a:gd name="connsiteX13" fmla="*/ 7119 w 9969"/>
              <a:gd name="connsiteY13" fmla="*/ 4550 h 11127"/>
              <a:gd name="connsiteX14" fmla="*/ 7119 w 9969"/>
              <a:gd name="connsiteY14" fmla="*/ 5125 h 11127"/>
              <a:gd name="connsiteX15" fmla="*/ 7195 w 9969"/>
              <a:gd name="connsiteY15" fmla="*/ 6628 h 11127"/>
              <a:gd name="connsiteX16" fmla="*/ 7489 w 9969"/>
              <a:gd name="connsiteY16" fmla="*/ 6398 h 11127"/>
              <a:gd name="connsiteX17" fmla="*/ 7960 w 9969"/>
              <a:gd name="connsiteY17" fmla="*/ 5870 h 11127"/>
              <a:gd name="connsiteX18" fmla="*/ 8145 w 9969"/>
              <a:gd name="connsiteY18" fmla="*/ 5572 h 11127"/>
              <a:gd name="connsiteX19" fmla="*/ 8691 w 9969"/>
              <a:gd name="connsiteY19" fmla="*/ 5112 h 11127"/>
              <a:gd name="connsiteX20" fmla="*/ 9531 w 9969"/>
              <a:gd name="connsiteY20" fmla="*/ 4868 h 11127"/>
              <a:gd name="connsiteX21" fmla="*/ 9968 w 9969"/>
              <a:gd name="connsiteY21" fmla="*/ 5112 h 11127"/>
              <a:gd name="connsiteX22" fmla="*/ 9741 w 9969"/>
              <a:gd name="connsiteY22" fmla="*/ 5491 h 11127"/>
              <a:gd name="connsiteX23" fmla="*/ 9472 w 9969"/>
              <a:gd name="connsiteY23" fmla="*/ 5823 h 11127"/>
              <a:gd name="connsiteX24" fmla="*/ 8918 w 9969"/>
              <a:gd name="connsiteY24" fmla="*/ 6479 h 11127"/>
              <a:gd name="connsiteX25" fmla="*/ 8363 w 9969"/>
              <a:gd name="connsiteY25" fmla="*/ 7123 h 11127"/>
              <a:gd name="connsiteX26" fmla="*/ 7893 w 9969"/>
              <a:gd name="connsiteY26" fmla="*/ 7800 h 11127"/>
              <a:gd name="connsiteX27" fmla="*/ 7405 w 9969"/>
              <a:gd name="connsiteY27" fmla="*/ 8179 h 11127"/>
              <a:gd name="connsiteX28" fmla="*/ 6724 w 9969"/>
              <a:gd name="connsiteY28" fmla="*/ 8619 h 11127"/>
              <a:gd name="connsiteX29" fmla="*/ 6187 w 9969"/>
              <a:gd name="connsiteY29" fmla="*/ 8890 h 11127"/>
              <a:gd name="connsiteX30" fmla="*/ 6019 w 9969"/>
              <a:gd name="connsiteY30" fmla="*/ 9323 h 11127"/>
              <a:gd name="connsiteX31" fmla="*/ 5985 w 9969"/>
              <a:gd name="connsiteY31" fmla="*/ 10000 h 11127"/>
              <a:gd name="connsiteX32" fmla="*/ 1825 w 9969"/>
              <a:gd name="connsiteY32" fmla="*/ 11127 h 11127"/>
              <a:gd name="connsiteX33" fmla="*/ 1817 w 9969"/>
              <a:gd name="connsiteY33" fmla="*/ 8883 h 11127"/>
              <a:gd name="connsiteX34" fmla="*/ 1296 w 9969"/>
              <a:gd name="connsiteY34" fmla="*/ 7468 h 11127"/>
              <a:gd name="connsiteX35" fmla="*/ 1296 w 9969"/>
              <a:gd name="connsiteY35" fmla="*/ 6148 h 11127"/>
              <a:gd name="connsiteX36" fmla="*/ 1212 w 9969"/>
              <a:gd name="connsiteY36" fmla="*/ 4570 h 11127"/>
              <a:gd name="connsiteX37" fmla="*/ 767 w 9969"/>
              <a:gd name="connsiteY37" fmla="*/ 3791 h 11127"/>
              <a:gd name="connsiteX38" fmla="*/ 514 w 9969"/>
              <a:gd name="connsiteY38" fmla="*/ 3230 h 11127"/>
              <a:gd name="connsiteX39" fmla="*/ 212 w 9969"/>
              <a:gd name="connsiteY39" fmla="*/ 2701 h 11127"/>
              <a:gd name="connsiteX40" fmla="*/ 2 w 9969"/>
              <a:gd name="connsiteY40" fmla="*/ 2079 h 11127"/>
              <a:gd name="connsiteX41" fmla="*/ 498 w 9969"/>
              <a:gd name="connsiteY41" fmla="*/ 1814 h 11127"/>
              <a:gd name="connsiteX42" fmla="*/ 1010 w 9969"/>
              <a:gd name="connsiteY42" fmla="*/ 2356 h 11127"/>
              <a:gd name="connsiteX43" fmla="*/ 1380 w 9969"/>
              <a:gd name="connsiteY43" fmla="*/ 2999 h 11127"/>
              <a:gd name="connsiteX44" fmla="*/ 1809 w 9969"/>
              <a:gd name="connsiteY44" fmla="*/ 3609 h 11127"/>
              <a:gd name="connsiteX45" fmla="*/ 2279 w 9969"/>
              <a:gd name="connsiteY45" fmla="*/ 4204 h 11127"/>
              <a:gd name="connsiteX46" fmla="*/ 2834 w 9969"/>
              <a:gd name="connsiteY46" fmla="*/ 4171 h 11127"/>
              <a:gd name="connsiteX47" fmla="*/ 2792 w 9969"/>
              <a:gd name="connsiteY47" fmla="*/ 3331 h 11127"/>
              <a:gd name="connsiteX48" fmla="*/ 2750 w 9969"/>
              <a:gd name="connsiteY48" fmla="*/ 1503 h 11127"/>
              <a:gd name="connsiteX49" fmla="*/ 2775 w 9969"/>
              <a:gd name="connsiteY49" fmla="*/ 630 h 11127"/>
              <a:gd name="connsiteX50" fmla="*/ 3590 w 9969"/>
              <a:gd name="connsiteY50" fmla="*/ 575 h 11127"/>
              <a:gd name="connsiteX51" fmla="*/ 3691 w 9969"/>
              <a:gd name="connsiteY51" fmla="*/ 1219 h 11127"/>
              <a:gd name="connsiteX52" fmla="*/ 3733 w 9969"/>
              <a:gd name="connsiteY52" fmla="*/ 1862 h 11127"/>
              <a:gd name="connsiteX53" fmla="*/ 3918 w 9969"/>
              <a:gd name="connsiteY53" fmla="*/ 3135 h 11127"/>
              <a:gd name="connsiteX54" fmla="*/ 3918 w 9969"/>
              <a:gd name="connsiteY54" fmla="*/ 3561 h 11127"/>
              <a:gd name="connsiteX55" fmla="*/ 4229 w 9969"/>
              <a:gd name="connsiteY55" fmla="*/ 3940 h 11127"/>
              <a:gd name="connsiteX56" fmla="*/ 4288 w 9969"/>
              <a:gd name="connsiteY56" fmla="*/ 3791 h 11127"/>
              <a:gd name="connsiteX57" fmla="*/ 4388 w 9969"/>
              <a:gd name="connsiteY57" fmla="*/ 2356 h 11127"/>
              <a:gd name="connsiteX58" fmla="*/ 4531 w 9969"/>
              <a:gd name="connsiteY58" fmla="*/ 1747 h 11127"/>
              <a:gd name="connsiteX59" fmla="*/ 4598 w 9969"/>
              <a:gd name="connsiteY59" fmla="*/ 1056 h 11127"/>
              <a:gd name="connsiteX60" fmla="*/ 4943 w 9969"/>
              <a:gd name="connsiteY60" fmla="*/ 0 h 1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969" h="11127">
                <a:moveTo>
                  <a:pt x="4943" y="0"/>
                </a:moveTo>
                <a:lnTo>
                  <a:pt x="5027" y="0"/>
                </a:lnTo>
                <a:cubicBezTo>
                  <a:pt x="5397" y="14"/>
                  <a:pt x="5540" y="196"/>
                  <a:pt x="5582" y="542"/>
                </a:cubicBezTo>
                <a:cubicBezTo>
                  <a:pt x="5624" y="975"/>
                  <a:pt x="5624" y="1334"/>
                  <a:pt x="5640" y="1814"/>
                </a:cubicBezTo>
                <a:cubicBezTo>
                  <a:pt x="5640" y="2079"/>
                  <a:pt x="5640" y="2343"/>
                  <a:pt x="5624" y="2586"/>
                </a:cubicBezTo>
                <a:cubicBezTo>
                  <a:pt x="5556" y="3114"/>
                  <a:pt x="5439" y="3609"/>
                  <a:pt x="5456" y="4076"/>
                </a:cubicBezTo>
                <a:cubicBezTo>
                  <a:pt x="5598" y="4137"/>
                  <a:pt x="5741" y="4089"/>
                  <a:pt x="5926" y="4076"/>
                </a:cubicBezTo>
                <a:cubicBezTo>
                  <a:pt x="6094" y="3744"/>
                  <a:pt x="6153" y="3365"/>
                  <a:pt x="6237" y="2986"/>
                </a:cubicBezTo>
                <a:cubicBezTo>
                  <a:pt x="6338" y="2620"/>
                  <a:pt x="6540" y="2275"/>
                  <a:pt x="6582" y="1930"/>
                </a:cubicBezTo>
                <a:cubicBezTo>
                  <a:pt x="6624" y="1483"/>
                  <a:pt x="6523" y="826"/>
                  <a:pt x="7010" y="792"/>
                </a:cubicBezTo>
                <a:cubicBezTo>
                  <a:pt x="7565" y="745"/>
                  <a:pt x="7649" y="1273"/>
                  <a:pt x="7632" y="1767"/>
                </a:cubicBezTo>
                <a:cubicBezTo>
                  <a:pt x="7607" y="1882"/>
                  <a:pt x="7565" y="1997"/>
                  <a:pt x="7565" y="2112"/>
                </a:cubicBezTo>
                <a:cubicBezTo>
                  <a:pt x="7548" y="2343"/>
                  <a:pt x="7548" y="2559"/>
                  <a:pt x="7523" y="2789"/>
                </a:cubicBezTo>
                <a:cubicBezTo>
                  <a:pt x="7464" y="3365"/>
                  <a:pt x="7153" y="3940"/>
                  <a:pt x="7119" y="4550"/>
                </a:cubicBezTo>
                <a:cubicBezTo>
                  <a:pt x="7094" y="4733"/>
                  <a:pt x="7119" y="4929"/>
                  <a:pt x="7119" y="5125"/>
                </a:cubicBezTo>
                <a:cubicBezTo>
                  <a:pt x="7094" y="5626"/>
                  <a:pt x="7077" y="6148"/>
                  <a:pt x="7195" y="6628"/>
                </a:cubicBezTo>
                <a:cubicBezTo>
                  <a:pt x="7363" y="6615"/>
                  <a:pt x="7405" y="6479"/>
                  <a:pt x="7489" y="6398"/>
                </a:cubicBezTo>
                <a:cubicBezTo>
                  <a:pt x="7649" y="6236"/>
                  <a:pt x="7817" y="6066"/>
                  <a:pt x="7960" y="5870"/>
                </a:cubicBezTo>
                <a:cubicBezTo>
                  <a:pt x="8019" y="5768"/>
                  <a:pt x="8061" y="5674"/>
                  <a:pt x="8145" y="5572"/>
                </a:cubicBezTo>
                <a:cubicBezTo>
                  <a:pt x="8288" y="5389"/>
                  <a:pt x="8472" y="5261"/>
                  <a:pt x="8691" y="5112"/>
                </a:cubicBezTo>
                <a:cubicBezTo>
                  <a:pt x="8918" y="4983"/>
                  <a:pt x="9203" y="4834"/>
                  <a:pt x="9531" y="4868"/>
                </a:cubicBezTo>
                <a:cubicBezTo>
                  <a:pt x="9716" y="4882"/>
                  <a:pt x="9943" y="4983"/>
                  <a:pt x="9968" y="5112"/>
                </a:cubicBezTo>
                <a:cubicBezTo>
                  <a:pt x="9985" y="5261"/>
                  <a:pt x="9859" y="5342"/>
                  <a:pt x="9741" y="5491"/>
                </a:cubicBezTo>
                <a:cubicBezTo>
                  <a:pt x="9657" y="5606"/>
                  <a:pt x="9556" y="5721"/>
                  <a:pt x="9472" y="5823"/>
                </a:cubicBezTo>
                <a:cubicBezTo>
                  <a:pt x="9246" y="6053"/>
                  <a:pt x="9103" y="6283"/>
                  <a:pt x="8918" y="6479"/>
                </a:cubicBezTo>
                <a:cubicBezTo>
                  <a:pt x="8716" y="6676"/>
                  <a:pt x="8506" y="6892"/>
                  <a:pt x="8363" y="7123"/>
                </a:cubicBezTo>
                <a:cubicBezTo>
                  <a:pt x="8203" y="7373"/>
                  <a:pt x="8103" y="7603"/>
                  <a:pt x="7893" y="7800"/>
                </a:cubicBezTo>
                <a:cubicBezTo>
                  <a:pt x="7775" y="7928"/>
                  <a:pt x="7607" y="8064"/>
                  <a:pt x="7405" y="8179"/>
                </a:cubicBezTo>
                <a:cubicBezTo>
                  <a:pt x="7035" y="8395"/>
                  <a:pt x="7094" y="8402"/>
                  <a:pt x="6724" y="8619"/>
                </a:cubicBezTo>
                <a:cubicBezTo>
                  <a:pt x="6540" y="8714"/>
                  <a:pt x="6422" y="8741"/>
                  <a:pt x="6187" y="8890"/>
                </a:cubicBezTo>
                <a:cubicBezTo>
                  <a:pt x="6052" y="9066"/>
                  <a:pt x="6044" y="9127"/>
                  <a:pt x="6019" y="9323"/>
                </a:cubicBezTo>
                <a:cubicBezTo>
                  <a:pt x="5993" y="9587"/>
                  <a:pt x="5985" y="9783"/>
                  <a:pt x="5985" y="10000"/>
                </a:cubicBezTo>
                <a:cubicBezTo>
                  <a:pt x="4834" y="10000"/>
                  <a:pt x="2993" y="11127"/>
                  <a:pt x="1825" y="11127"/>
                </a:cubicBezTo>
                <a:cubicBezTo>
                  <a:pt x="1851" y="10735"/>
                  <a:pt x="1901" y="9255"/>
                  <a:pt x="1817" y="8883"/>
                </a:cubicBezTo>
                <a:cubicBezTo>
                  <a:pt x="1699" y="8341"/>
                  <a:pt x="1355" y="7962"/>
                  <a:pt x="1296" y="7468"/>
                </a:cubicBezTo>
                <a:cubicBezTo>
                  <a:pt x="1254" y="7055"/>
                  <a:pt x="1296" y="6615"/>
                  <a:pt x="1296" y="6148"/>
                </a:cubicBezTo>
                <a:cubicBezTo>
                  <a:pt x="1321" y="5640"/>
                  <a:pt x="1397" y="4983"/>
                  <a:pt x="1212" y="4570"/>
                </a:cubicBezTo>
                <a:cubicBezTo>
                  <a:pt x="1069" y="4286"/>
                  <a:pt x="884" y="4056"/>
                  <a:pt x="767" y="3791"/>
                </a:cubicBezTo>
                <a:cubicBezTo>
                  <a:pt x="657" y="3609"/>
                  <a:pt x="598" y="3412"/>
                  <a:pt x="514" y="3230"/>
                </a:cubicBezTo>
                <a:cubicBezTo>
                  <a:pt x="439" y="3033"/>
                  <a:pt x="296" y="2871"/>
                  <a:pt x="212" y="2701"/>
                </a:cubicBezTo>
                <a:cubicBezTo>
                  <a:pt x="153" y="2573"/>
                  <a:pt x="-15" y="2207"/>
                  <a:pt x="2" y="2079"/>
                </a:cubicBezTo>
                <a:cubicBezTo>
                  <a:pt x="44" y="1930"/>
                  <a:pt x="296" y="1794"/>
                  <a:pt x="498" y="1814"/>
                </a:cubicBezTo>
                <a:cubicBezTo>
                  <a:pt x="741" y="1848"/>
                  <a:pt x="884" y="2160"/>
                  <a:pt x="1010" y="2356"/>
                </a:cubicBezTo>
                <a:cubicBezTo>
                  <a:pt x="1153" y="2586"/>
                  <a:pt x="1279" y="2817"/>
                  <a:pt x="1380" y="2999"/>
                </a:cubicBezTo>
                <a:cubicBezTo>
                  <a:pt x="1498" y="3202"/>
                  <a:pt x="1682" y="3433"/>
                  <a:pt x="1809" y="3609"/>
                </a:cubicBezTo>
                <a:cubicBezTo>
                  <a:pt x="1951" y="3791"/>
                  <a:pt x="2077" y="4137"/>
                  <a:pt x="2279" y="4204"/>
                </a:cubicBezTo>
                <a:cubicBezTo>
                  <a:pt x="2447" y="4272"/>
                  <a:pt x="2649" y="4204"/>
                  <a:pt x="2834" y="4171"/>
                </a:cubicBezTo>
                <a:cubicBezTo>
                  <a:pt x="2918" y="3873"/>
                  <a:pt x="2851" y="3609"/>
                  <a:pt x="2792" y="3331"/>
                </a:cubicBezTo>
                <a:cubicBezTo>
                  <a:pt x="2708" y="2735"/>
                  <a:pt x="2792" y="2112"/>
                  <a:pt x="2750" y="1503"/>
                </a:cubicBezTo>
                <a:cubicBezTo>
                  <a:pt x="2733" y="1239"/>
                  <a:pt x="2649" y="792"/>
                  <a:pt x="2775" y="630"/>
                </a:cubicBezTo>
                <a:cubicBezTo>
                  <a:pt x="2893" y="460"/>
                  <a:pt x="3430" y="413"/>
                  <a:pt x="3590" y="575"/>
                </a:cubicBezTo>
                <a:cubicBezTo>
                  <a:pt x="3674" y="677"/>
                  <a:pt x="3674" y="1036"/>
                  <a:pt x="3691" y="1219"/>
                </a:cubicBezTo>
                <a:cubicBezTo>
                  <a:pt x="3716" y="1469"/>
                  <a:pt x="3716" y="1632"/>
                  <a:pt x="3733" y="1862"/>
                </a:cubicBezTo>
                <a:cubicBezTo>
                  <a:pt x="3775" y="2410"/>
                  <a:pt x="3918" y="2701"/>
                  <a:pt x="3918" y="3135"/>
                </a:cubicBezTo>
                <a:lnTo>
                  <a:pt x="3918" y="3561"/>
                </a:lnTo>
                <a:cubicBezTo>
                  <a:pt x="3943" y="3778"/>
                  <a:pt x="3876" y="4022"/>
                  <a:pt x="4229" y="3940"/>
                </a:cubicBezTo>
                <a:cubicBezTo>
                  <a:pt x="4313" y="3927"/>
                  <a:pt x="4288" y="3859"/>
                  <a:pt x="4288" y="3791"/>
                </a:cubicBezTo>
                <a:cubicBezTo>
                  <a:pt x="4414" y="3345"/>
                  <a:pt x="4313" y="2817"/>
                  <a:pt x="4388" y="2356"/>
                </a:cubicBezTo>
                <a:cubicBezTo>
                  <a:pt x="4430" y="2146"/>
                  <a:pt x="4489" y="1943"/>
                  <a:pt x="4531" y="1747"/>
                </a:cubicBezTo>
                <a:cubicBezTo>
                  <a:pt x="4573" y="1517"/>
                  <a:pt x="4598" y="1286"/>
                  <a:pt x="4598" y="1056"/>
                </a:cubicBezTo>
                <a:cubicBezTo>
                  <a:pt x="4573" y="657"/>
                  <a:pt x="4388" y="0"/>
                  <a:pt x="4943" y="0"/>
                </a:cubicBez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3" name="Freeform 67">
            <a:extLst>
              <a:ext uri="{FF2B5EF4-FFF2-40B4-BE49-F238E27FC236}">
                <a16:creationId xmlns:a16="http://schemas.microsoft.com/office/drawing/2014/main" id="{603FCBF6-3165-1141-9953-1B073008D77E}"/>
              </a:ext>
            </a:extLst>
          </p:cNvPr>
          <p:cNvSpPr>
            <a:spLocks/>
          </p:cNvSpPr>
          <p:nvPr/>
        </p:nvSpPr>
        <p:spPr bwMode="gray">
          <a:xfrm>
            <a:off x="6606068" y="3235287"/>
            <a:ext cx="474395" cy="917374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8740"/>
              <a:gd name="connsiteX1" fmla="*/ 5027 w 9969"/>
              <a:gd name="connsiteY1" fmla="*/ 0 h 18740"/>
              <a:gd name="connsiteX2" fmla="*/ 5582 w 9969"/>
              <a:gd name="connsiteY2" fmla="*/ 542 h 18740"/>
              <a:gd name="connsiteX3" fmla="*/ 5640 w 9969"/>
              <a:gd name="connsiteY3" fmla="*/ 1814 h 18740"/>
              <a:gd name="connsiteX4" fmla="*/ 5624 w 9969"/>
              <a:gd name="connsiteY4" fmla="*/ 2586 h 18740"/>
              <a:gd name="connsiteX5" fmla="*/ 5456 w 9969"/>
              <a:gd name="connsiteY5" fmla="*/ 4076 h 18740"/>
              <a:gd name="connsiteX6" fmla="*/ 5926 w 9969"/>
              <a:gd name="connsiteY6" fmla="*/ 4076 h 18740"/>
              <a:gd name="connsiteX7" fmla="*/ 6237 w 9969"/>
              <a:gd name="connsiteY7" fmla="*/ 2986 h 18740"/>
              <a:gd name="connsiteX8" fmla="*/ 6582 w 9969"/>
              <a:gd name="connsiteY8" fmla="*/ 1930 h 18740"/>
              <a:gd name="connsiteX9" fmla="*/ 7010 w 9969"/>
              <a:gd name="connsiteY9" fmla="*/ 792 h 18740"/>
              <a:gd name="connsiteX10" fmla="*/ 7632 w 9969"/>
              <a:gd name="connsiteY10" fmla="*/ 1767 h 18740"/>
              <a:gd name="connsiteX11" fmla="*/ 7565 w 9969"/>
              <a:gd name="connsiteY11" fmla="*/ 2112 h 18740"/>
              <a:gd name="connsiteX12" fmla="*/ 7523 w 9969"/>
              <a:gd name="connsiteY12" fmla="*/ 2789 h 18740"/>
              <a:gd name="connsiteX13" fmla="*/ 7119 w 9969"/>
              <a:gd name="connsiteY13" fmla="*/ 4550 h 18740"/>
              <a:gd name="connsiteX14" fmla="*/ 7119 w 9969"/>
              <a:gd name="connsiteY14" fmla="*/ 5125 h 18740"/>
              <a:gd name="connsiteX15" fmla="*/ 7195 w 9969"/>
              <a:gd name="connsiteY15" fmla="*/ 6628 h 18740"/>
              <a:gd name="connsiteX16" fmla="*/ 7489 w 9969"/>
              <a:gd name="connsiteY16" fmla="*/ 6398 h 18740"/>
              <a:gd name="connsiteX17" fmla="*/ 7960 w 9969"/>
              <a:gd name="connsiteY17" fmla="*/ 5870 h 18740"/>
              <a:gd name="connsiteX18" fmla="*/ 8145 w 9969"/>
              <a:gd name="connsiteY18" fmla="*/ 5572 h 18740"/>
              <a:gd name="connsiteX19" fmla="*/ 8691 w 9969"/>
              <a:gd name="connsiteY19" fmla="*/ 5112 h 18740"/>
              <a:gd name="connsiteX20" fmla="*/ 9531 w 9969"/>
              <a:gd name="connsiteY20" fmla="*/ 4868 h 18740"/>
              <a:gd name="connsiteX21" fmla="*/ 9968 w 9969"/>
              <a:gd name="connsiteY21" fmla="*/ 5112 h 18740"/>
              <a:gd name="connsiteX22" fmla="*/ 9741 w 9969"/>
              <a:gd name="connsiteY22" fmla="*/ 5491 h 18740"/>
              <a:gd name="connsiteX23" fmla="*/ 9472 w 9969"/>
              <a:gd name="connsiteY23" fmla="*/ 5823 h 18740"/>
              <a:gd name="connsiteX24" fmla="*/ 8918 w 9969"/>
              <a:gd name="connsiteY24" fmla="*/ 6479 h 18740"/>
              <a:gd name="connsiteX25" fmla="*/ 8363 w 9969"/>
              <a:gd name="connsiteY25" fmla="*/ 7123 h 18740"/>
              <a:gd name="connsiteX26" fmla="*/ 7893 w 9969"/>
              <a:gd name="connsiteY26" fmla="*/ 7800 h 18740"/>
              <a:gd name="connsiteX27" fmla="*/ 7405 w 9969"/>
              <a:gd name="connsiteY27" fmla="*/ 8179 h 18740"/>
              <a:gd name="connsiteX28" fmla="*/ 6724 w 9969"/>
              <a:gd name="connsiteY28" fmla="*/ 8619 h 18740"/>
              <a:gd name="connsiteX29" fmla="*/ 6187 w 9969"/>
              <a:gd name="connsiteY29" fmla="*/ 8890 h 18740"/>
              <a:gd name="connsiteX30" fmla="*/ 6019 w 9969"/>
              <a:gd name="connsiteY30" fmla="*/ 9323 h 18740"/>
              <a:gd name="connsiteX31" fmla="*/ 6125 w 9969"/>
              <a:gd name="connsiteY31" fmla="*/ 18740 h 18740"/>
              <a:gd name="connsiteX32" fmla="*/ 1825 w 9969"/>
              <a:gd name="connsiteY32" fmla="*/ 9993 h 18740"/>
              <a:gd name="connsiteX33" fmla="*/ 1817 w 9969"/>
              <a:gd name="connsiteY33" fmla="*/ 8883 h 18740"/>
              <a:gd name="connsiteX34" fmla="*/ 1296 w 9969"/>
              <a:gd name="connsiteY34" fmla="*/ 7468 h 18740"/>
              <a:gd name="connsiteX35" fmla="*/ 1296 w 9969"/>
              <a:gd name="connsiteY35" fmla="*/ 6148 h 18740"/>
              <a:gd name="connsiteX36" fmla="*/ 1212 w 9969"/>
              <a:gd name="connsiteY36" fmla="*/ 4570 h 18740"/>
              <a:gd name="connsiteX37" fmla="*/ 767 w 9969"/>
              <a:gd name="connsiteY37" fmla="*/ 3791 h 18740"/>
              <a:gd name="connsiteX38" fmla="*/ 514 w 9969"/>
              <a:gd name="connsiteY38" fmla="*/ 3230 h 18740"/>
              <a:gd name="connsiteX39" fmla="*/ 212 w 9969"/>
              <a:gd name="connsiteY39" fmla="*/ 2701 h 18740"/>
              <a:gd name="connsiteX40" fmla="*/ 2 w 9969"/>
              <a:gd name="connsiteY40" fmla="*/ 2079 h 18740"/>
              <a:gd name="connsiteX41" fmla="*/ 498 w 9969"/>
              <a:gd name="connsiteY41" fmla="*/ 1814 h 18740"/>
              <a:gd name="connsiteX42" fmla="*/ 1010 w 9969"/>
              <a:gd name="connsiteY42" fmla="*/ 2356 h 18740"/>
              <a:gd name="connsiteX43" fmla="*/ 1380 w 9969"/>
              <a:gd name="connsiteY43" fmla="*/ 2999 h 18740"/>
              <a:gd name="connsiteX44" fmla="*/ 1809 w 9969"/>
              <a:gd name="connsiteY44" fmla="*/ 3609 h 18740"/>
              <a:gd name="connsiteX45" fmla="*/ 2279 w 9969"/>
              <a:gd name="connsiteY45" fmla="*/ 4204 h 18740"/>
              <a:gd name="connsiteX46" fmla="*/ 2834 w 9969"/>
              <a:gd name="connsiteY46" fmla="*/ 4171 h 18740"/>
              <a:gd name="connsiteX47" fmla="*/ 2792 w 9969"/>
              <a:gd name="connsiteY47" fmla="*/ 3331 h 18740"/>
              <a:gd name="connsiteX48" fmla="*/ 2750 w 9969"/>
              <a:gd name="connsiteY48" fmla="*/ 1503 h 18740"/>
              <a:gd name="connsiteX49" fmla="*/ 2775 w 9969"/>
              <a:gd name="connsiteY49" fmla="*/ 630 h 18740"/>
              <a:gd name="connsiteX50" fmla="*/ 3590 w 9969"/>
              <a:gd name="connsiteY50" fmla="*/ 575 h 18740"/>
              <a:gd name="connsiteX51" fmla="*/ 3691 w 9969"/>
              <a:gd name="connsiteY51" fmla="*/ 1219 h 18740"/>
              <a:gd name="connsiteX52" fmla="*/ 3733 w 9969"/>
              <a:gd name="connsiteY52" fmla="*/ 1862 h 18740"/>
              <a:gd name="connsiteX53" fmla="*/ 3918 w 9969"/>
              <a:gd name="connsiteY53" fmla="*/ 3135 h 18740"/>
              <a:gd name="connsiteX54" fmla="*/ 3918 w 9969"/>
              <a:gd name="connsiteY54" fmla="*/ 3561 h 18740"/>
              <a:gd name="connsiteX55" fmla="*/ 4229 w 9969"/>
              <a:gd name="connsiteY55" fmla="*/ 3940 h 18740"/>
              <a:gd name="connsiteX56" fmla="*/ 4288 w 9969"/>
              <a:gd name="connsiteY56" fmla="*/ 3791 h 18740"/>
              <a:gd name="connsiteX57" fmla="*/ 4388 w 9969"/>
              <a:gd name="connsiteY57" fmla="*/ 2356 h 18740"/>
              <a:gd name="connsiteX58" fmla="*/ 4531 w 9969"/>
              <a:gd name="connsiteY58" fmla="*/ 1747 h 18740"/>
              <a:gd name="connsiteX59" fmla="*/ 4598 w 9969"/>
              <a:gd name="connsiteY59" fmla="*/ 1056 h 18740"/>
              <a:gd name="connsiteX60" fmla="*/ 4943 w 9969"/>
              <a:gd name="connsiteY60" fmla="*/ 0 h 18740"/>
              <a:gd name="connsiteX0" fmla="*/ 4958 w 10000"/>
              <a:gd name="connsiteY0" fmla="*/ 0 h 10000"/>
              <a:gd name="connsiteX1" fmla="*/ 5043 w 10000"/>
              <a:gd name="connsiteY1" fmla="*/ 0 h 10000"/>
              <a:gd name="connsiteX2" fmla="*/ 5599 w 10000"/>
              <a:gd name="connsiteY2" fmla="*/ 289 h 10000"/>
              <a:gd name="connsiteX3" fmla="*/ 5658 w 10000"/>
              <a:gd name="connsiteY3" fmla="*/ 968 h 10000"/>
              <a:gd name="connsiteX4" fmla="*/ 5641 w 10000"/>
              <a:gd name="connsiteY4" fmla="*/ 1380 h 10000"/>
              <a:gd name="connsiteX5" fmla="*/ 5473 w 10000"/>
              <a:gd name="connsiteY5" fmla="*/ 2175 h 10000"/>
              <a:gd name="connsiteX6" fmla="*/ 5944 w 10000"/>
              <a:gd name="connsiteY6" fmla="*/ 2175 h 10000"/>
              <a:gd name="connsiteX7" fmla="*/ 6256 w 10000"/>
              <a:gd name="connsiteY7" fmla="*/ 1593 h 10000"/>
              <a:gd name="connsiteX8" fmla="*/ 6602 w 10000"/>
              <a:gd name="connsiteY8" fmla="*/ 1030 h 10000"/>
              <a:gd name="connsiteX9" fmla="*/ 7032 w 10000"/>
              <a:gd name="connsiteY9" fmla="*/ 423 h 10000"/>
              <a:gd name="connsiteX10" fmla="*/ 7656 w 10000"/>
              <a:gd name="connsiteY10" fmla="*/ 943 h 10000"/>
              <a:gd name="connsiteX11" fmla="*/ 7589 w 10000"/>
              <a:gd name="connsiteY11" fmla="*/ 1127 h 10000"/>
              <a:gd name="connsiteX12" fmla="*/ 7546 w 10000"/>
              <a:gd name="connsiteY12" fmla="*/ 1488 h 10000"/>
              <a:gd name="connsiteX13" fmla="*/ 7141 w 10000"/>
              <a:gd name="connsiteY13" fmla="*/ 2428 h 10000"/>
              <a:gd name="connsiteX14" fmla="*/ 7141 w 10000"/>
              <a:gd name="connsiteY14" fmla="*/ 2735 h 10000"/>
              <a:gd name="connsiteX15" fmla="*/ 7217 w 10000"/>
              <a:gd name="connsiteY15" fmla="*/ 3537 h 10000"/>
              <a:gd name="connsiteX16" fmla="*/ 7512 w 10000"/>
              <a:gd name="connsiteY16" fmla="*/ 3414 h 10000"/>
              <a:gd name="connsiteX17" fmla="*/ 7985 w 10000"/>
              <a:gd name="connsiteY17" fmla="*/ 3132 h 10000"/>
              <a:gd name="connsiteX18" fmla="*/ 8170 w 10000"/>
              <a:gd name="connsiteY18" fmla="*/ 2973 h 10000"/>
              <a:gd name="connsiteX19" fmla="*/ 8718 w 10000"/>
              <a:gd name="connsiteY19" fmla="*/ 2728 h 10000"/>
              <a:gd name="connsiteX20" fmla="*/ 9561 w 10000"/>
              <a:gd name="connsiteY20" fmla="*/ 2598 h 10000"/>
              <a:gd name="connsiteX21" fmla="*/ 9999 w 10000"/>
              <a:gd name="connsiteY21" fmla="*/ 2728 h 10000"/>
              <a:gd name="connsiteX22" fmla="*/ 9771 w 10000"/>
              <a:gd name="connsiteY22" fmla="*/ 2930 h 10000"/>
              <a:gd name="connsiteX23" fmla="*/ 9501 w 10000"/>
              <a:gd name="connsiteY23" fmla="*/ 3107 h 10000"/>
              <a:gd name="connsiteX24" fmla="*/ 8946 w 10000"/>
              <a:gd name="connsiteY24" fmla="*/ 3457 h 10000"/>
              <a:gd name="connsiteX25" fmla="*/ 8389 w 10000"/>
              <a:gd name="connsiteY25" fmla="*/ 3801 h 10000"/>
              <a:gd name="connsiteX26" fmla="*/ 7918 w 10000"/>
              <a:gd name="connsiteY26" fmla="*/ 4162 h 10000"/>
              <a:gd name="connsiteX27" fmla="*/ 7428 w 10000"/>
              <a:gd name="connsiteY27" fmla="*/ 4364 h 10000"/>
              <a:gd name="connsiteX28" fmla="*/ 6745 w 10000"/>
              <a:gd name="connsiteY28" fmla="*/ 4599 h 10000"/>
              <a:gd name="connsiteX29" fmla="*/ 6206 w 10000"/>
              <a:gd name="connsiteY29" fmla="*/ 4744 h 10000"/>
              <a:gd name="connsiteX30" fmla="*/ 6038 w 10000"/>
              <a:gd name="connsiteY30" fmla="*/ 4975 h 10000"/>
              <a:gd name="connsiteX31" fmla="*/ 6144 w 10000"/>
              <a:gd name="connsiteY31" fmla="*/ 10000 h 10000"/>
              <a:gd name="connsiteX32" fmla="*/ 1502 w 10000"/>
              <a:gd name="connsiteY32" fmla="*/ 9698 h 10000"/>
              <a:gd name="connsiteX33" fmla="*/ 1823 w 10000"/>
              <a:gd name="connsiteY33" fmla="*/ 4740 h 10000"/>
              <a:gd name="connsiteX34" fmla="*/ 1300 w 10000"/>
              <a:gd name="connsiteY34" fmla="*/ 3985 h 10000"/>
              <a:gd name="connsiteX35" fmla="*/ 1300 w 10000"/>
              <a:gd name="connsiteY35" fmla="*/ 3281 h 10000"/>
              <a:gd name="connsiteX36" fmla="*/ 1216 w 10000"/>
              <a:gd name="connsiteY36" fmla="*/ 2439 h 10000"/>
              <a:gd name="connsiteX37" fmla="*/ 769 w 10000"/>
              <a:gd name="connsiteY37" fmla="*/ 2023 h 10000"/>
              <a:gd name="connsiteX38" fmla="*/ 516 w 10000"/>
              <a:gd name="connsiteY38" fmla="*/ 1724 h 10000"/>
              <a:gd name="connsiteX39" fmla="*/ 213 w 10000"/>
              <a:gd name="connsiteY39" fmla="*/ 1441 h 10000"/>
              <a:gd name="connsiteX40" fmla="*/ 2 w 10000"/>
              <a:gd name="connsiteY40" fmla="*/ 1109 h 10000"/>
              <a:gd name="connsiteX41" fmla="*/ 500 w 10000"/>
              <a:gd name="connsiteY41" fmla="*/ 968 h 10000"/>
              <a:gd name="connsiteX42" fmla="*/ 1013 w 10000"/>
              <a:gd name="connsiteY42" fmla="*/ 1257 h 10000"/>
              <a:gd name="connsiteX43" fmla="*/ 1384 w 10000"/>
              <a:gd name="connsiteY43" fmla="*/ 1600 h 10000"/>
              <a:gd name="connsiteX44" fmla="*/ 1815 w 10000"/>
              <a:gd name="connsiteY44" fmla="*/ 1926 h 10000"/>
              <a:gd name="connsiteX45" fmla="*/ 2286 w 10000"/>
              <a:gd name="connsiteY45" fmla="*/ 2243 h 10000"/>
              <a:gd name="connsiteX46" fmla="*/ 2843 w 10000"/>
              <a:gd name="connsiteY46" fmla="*/ 2226 h 10000"/>
              <a:gd name="connsiteX47" fmla="*/ 2801 w 10000"/>
              <a:gd name="connsiteY47" fmla="*/ 1777 h 10000"/>
              <a:gd name="connsiteX48" fmla="*/ 2759 w 10000"/>
              <a:gd name="connsiteY48" fmla="*/ 802 h 10000"/>
              <a:gd name="connsiteX49" fmla="*/ 2784 w 10000"/>
              <a:gd name="connsiteY49" fmla="*/ 336 h 10000"/>
              <a:gd name="connsiteX50" fmla="*/ 3601 w 10000"/>
              <a:gd name="connsiteY50" fmla="*/ 307 h 10000"/>
              <a:gd name="connsiteX51" fmla="*/ 3702 w 10000"/>
              <a:gd name="connsiteY51" fmla="*/ 650 h 10000"/>
              <a:gd name="connsiteX52" fmla="*/ 3745 w 10000"/>
              <a:gd name="connsiteY52" fmla="*/ 994 h 10000"/>
              <a:gd name="connsiteX53" fmla="*/ 3930 w 10000"/>
              <a:gd name="connsiteY53" fmla="*/ 1673 h 10000"/>
              <a:gd name="connsiteX54" fmla="*/ 3930 w 10000"/>
              <a:gd name="connsiteY54" fmla="*/ 1900 h 10000"/>
              <a:gd name="connsiteX55" fmla="*/ 4242 w 10000"/>
              <a:gd name="connsiteY55" fmla="*/ 2102 h 10000"/>
              <a:gd name="connsiteX56" fmla="*/ 4301 w 10000"/>
              <a:gd name="connsiteY56" fmla="*/ 2023 h 10000"/>
              <a:gd name="connsiteX57" fmla="*/ 4402 w 10000"/>
              <a:gd name="connsiteY57" fmla="*/ 1257 h 10000"/>
              <a:gd name="connsiteX58" fmla="*/ 4545 w 10000"/>
              <a:gd name="connsiteY58" fmla="*/ 932 h 10000"/>
              <a:gd name="connsiteX59" fmla="*/ 4612 w 10000"/>
              <a:gd name="connsiteY59" fmla="*/ 564 h 10000"/>
              <a:gd name="connsiteX60" fmla="*/ 4958 w 10000"/>
              <a:gd name="connsiteY60" fmla="*/ 0 h 10000"/>
              <a:gd name="connsiteX0" fmla="*/ 4958 w 10000"/>
              <a:gd name="connsiteY0" fmla="*/ 0 h 10389"/>
              <a:gd name="connsiteX1" fmla="*/ 5043 w 10000"/>
              <a:gd name="connsiteY1" fmla="*/ 0 h 10389"/>
              <a:gd name="connsiteX2" fmla="*/ 5599 w 10000"/>
              <a:gd name="connsiteY2" fmla="*/ 289 h 10389"/>
              <a:gd name="connsiteX3" fmla="*/ 5658 w 10000"/>
              <a:gd name="connsiteY3" fmla="*/ 968 h 10389"/>
              <a:gd name="connsiteX4" fmla="*/ 5641 w 10000"/>
              <a:gd name="connsiteY4" fmla="*/ 1380 h 10389"/>
              <a:gd name="connsiteX5" fmla="*/ 5473 w 10000"/>
              <a:gd name="connsiteY5" fmla="*/ 2175 h 10389"/>
              <a:gd name="connsiteX6" fmla="*/ 5944 w 10000"/>
              <a:gd name="connsiteY6" fmla="*/ 2175 h 10389"/>
              <a:gd name="connsiteX7" fmla="*/ 6256 w 10000"/>
              <a:gd name="connsiteY7" fmla="*/ 1593 h 10389"/>
              <a:gd name="connsiteX8" fmla="*/ 6602 w 10000"/>
              <a:gd name="connsiteY8" fmla="*/ 1030 h 10389"/>
              <a:gd name="connsiteX9" fmla="*/ 7032 w 10000"/>
              <a:gd name="connsiteY9" fmla="*/ 423 h 10389"/>
              <a:gd name="connsiteX10" fmla="*/ 7656 w 10000"/>
              <a:gd name="connsiteY10" fmla="*/ 943 h 10389"/>
              <a:gd name="connsiteX11" fmla="*/ 7589 w 10000"/>
              <a:gd name="connsiteY11" fmla="*/ 1127 h 10389"/>
              <a:gd name="connsiteX12" fmla="*/ 7546 w 10000"/>
              <a:gd name="connsiteY12" fmla="*/ 1488 h 10389"/>
              <a:gd name="connsiteX13" fmla="*/ 7141 w 10000"/>
              <a:gd name="connsiteY13" fmla="*/ 2428 h 10389"/>
              <a:gd name="connsiteX14" fmla="*/ 7141 w 10000"/>
              <a:gd name="connsiteY14" fmla="*/ 2735 h 10389"/>
              <a:gd name="connsiteX15" fmla="*/ 7217 w 10000"/>
              <a:gd name="connsiteY15" fmla="*/ 3537 h 10389"/>
              <a:gd name="connsiteX16" fmla="*/ 7512 w 10000"/>
              <a:gd name="connsiteY16" fmla="*/ 3414 h 10389"/>
              <a:gd name="connsiteX17" fmla="*/ 7985 w 10000"/>
              <a:gd name="connsiteY17" fmla="*/ 3132 h 10389"/>
              <a:gd name="connsiteX18" fmla="*/ 8170 w 10000"/>
              <a:gd name="connsiteY18" fmla="*/ 2973 h 10389"/>
              <a:gd name="connsiteX19" fmla="*/ 8718 w 10000"/>
              <a:gd name="connsiteY19" fmla="*/ 2728 h 10389"/>
              <a:gd name="connsiteX20" fmla="*/ 9561 w 10000"/>
              <a:gd name="connsiteY20" fmla="*/ 2598 h 10389"/>
              <a:gd name="connsiteX21" fmla="*/ 9999 w 10000"/>
              <a:gd name="connsiteY21" fmla="*/ 2728 h 10389"/>
              <a:gd name="connsiteX22" fmla="*/ 9771 w 10000"/>
              <a:gd name="connsiteY22" fmla="*/ 2930 h 10389"/>
              <a:gd name="connsiteX23" fmla="*/ 9501 w 10000"/>
              <a:gd name="connsiteY23" fmla="*/ 3107 h 10389"/>
              <a:gd name="connsiteX24" fmla="*/ 8946 w 10000"/>
              <a:gd name="connsiteY24" fmla="*/ 3457 h 10389"/>
              <a:gd name="connsiteX25" fmla="*/ 8389 w 10000"/>
              <a:gd name="connsiteY25" fmla="*/ 3801 h 10389"/>
              <a:gd name="connsiteX26" fmla="*/ 7918 w 10000"/>
              <a:gd name="connsiteY26" fmla="*/ 4162 h 10389"/>
              <a:gd name="connsiteX27" fmla="*/ 7428 w 10000"/>
              <a:gd name="connsiteY27" fmla="*/ 4364 h 10389"/>
              <a:gd name="connsiteX28" fmla="*/ 6745 w 10000"/>
              <a:gd name="connsiteY28" fmla="*/ 4599 h 10389"/>
              <a:gd name="connsiteX29" fmla="*/ 6206 w 10000"/>
              <a:gd name="connsiteY29" fmla="*/ 4744 h 10389"/>
              <a:gd name="connsiteX30" fmla="*/ 6038 w 10000"/>
              <a:gd name="connsiteY30" fmla="*/ 4975 h 10389"/>
              <a:gd name="connsiteX31" fmla="*/ 6144 w 10000"/>
              <a:gd name="connsiteY31" fmla="*/ 10000 h 10389"/>
              <a:gd name="connsiteX32" fmla="*/ 1377 w 10000"/>
              <a:gd name="connsiteY32" fmla="*/ 10389 h 10389"/>
              <a:gd name="connsiteX33" fmla="*/ 1823 w 10000"/>
              <a:gd name="connsiteY33" fmla="*/ 4740 h 10389"/>
              <a:gd name="connsiteX34" fmla="*/ 1300 w 10000"/>
              <a:gd name="connsiteY34" fmla="*/ 3985 h 10389"/>
              <a:gd name="connsiteX35" fmla="*/ 1300 w 10000"/>
              <a:gd name="connsiteY35" fmla="*/ 3281 h 10389"/>
              <a:gd name="connsiteX36" fmla="*/ 1216 w 10000"/>
              <a:gd name="connsiteY36" fmla="*/ 2439 h 10389"/>
              <a:gd name="connsiteX37" fmla="*/ 769 w 10000"/>
              <a:gd name="connsiteY37" fmla="*/ 2023 h 10389"/>
              <a:gd name="connsiteX38" fmla="*/ 516 w 10000"/>
              <a:gd name="connsiteY38" fmla="*/ 1724 h 10389"/>
              <a:gd name="connsiteX39" fmla="*/ 213 w 10000"/>
              <a:gd name="connsiteY39" fmla="*/ 1441 h 10389"/>
              <a:gd name="connsiteX40" fmla="*/ 2 w 10000"/>
              <a:gd name="connsiteY40" fmla="*/ 1109 h 10389"/>
              <a:gd name="connsiteX41" fmla="*/ 500 w 10000"/>
              <a:gd name="connsiteY41" fmla="*/ 968 h 10389"/>
              <a:gd name="connsiteX42" fmla="*/ 1013 w 10000"/>
              <a:gd name="connsiteY42" fmla="*/ 1257 h 10389"/>
              <a:gd name="connsiteX43" fmla="*/ 1384 w 10000"/>
              <a:gd name="connsiteY43" fmla="*/ 1600 h 10389"/>
              <a:gd name="connsiteX44" fmla="*/ 1815 w 10000"/>
              <a:gd name="connsiteY44" fmla="*/ 1926 h 10389"/>
              <a:gd name="connsiteX45" fmla="*/ 2286 w 10000"/>
              <a:gd name="connsiteY45" fmla="*/ 2243 h 10389"/>
              <a:gd name="connsiteX46" fmla="*/ 2843 w 10000"/>
              <a:gd name="connsiteY46" fmla="*/ 2226 h 10389"/>
              <a:gd name="connsiteX47" fmla="*/ 2801 w 10000"/>
              <a:gd name="connsiteY47" fmla="*/ 1777 h 10389"/>
              <a:gd name="connsiteX48" fmla="*/ 2759 w 10000"/>
              <a:gd name="connsiteY48" fmla="*/ 802 h 10389"/>
              <a:gd name="connsiteX49" fmla="*/ 2784 w 10000"/>
              <a:gd name="connsiteY49" fmla="*/ 336 h 10389"/>
              <a:gd name="connsiteX50" fmla="*/ 3601 w 10000"/>
              <a:gd name="connsiteY50" fmla="*/ 307 h 10389"/>
              <a:gd name="connsiteX51" fmla="*/ 3702 w 10000"/>
              <a:gd name="connsiteY51" fmla="*/ 650 h 10389"/>
              <a:gd name="connsiteX52" fmla="*/ 3745 w 10000"/>
              <a:gd name="connsiteY52" fmla="*/ 994 h 10389"/>
              <a:gd name="connsiteX53" fmla="*/ 3930 w 10000"/>
              <a:gd name="connsiteY53" fmla="*/ 1673 h 10389"/>
              <a:gd name="connsiteX54" fmla="*/ 3930 w 10000"/>
              <a:gd name="connsiteY54" fmla="*/ 1900 h 10389"/>
              <a:gd name="connsiteX55" fmla="*/ 4242 w 10000"/>
              <a:gd name="connsiteY55" fmla="*/ 2102 h 10389"/>
              <a:gd name="connsiteX56" fmla="*/ 4301 w 10000"/>
              <a:gd name="connsiteY56" fmla="*/ 2023 h 10389"/>
              <a:gd name="connsiteX57" fmla="*/ 4402 w 10000"/>
              <a:gd name="connsiteY57" fmla="*/ 1257 h 10389"/>
              <a:gd name="connsiteX58" fmla="*/ 4545 w 10000"/>
              <a:gd name="connsiteY58" fmla="*/ 932 h 10389"/>
              <a:gd name="connsiteX59" fmla="*/ 4612 w 10000"/>
              <a:gd name="connsiteY59" fmla="*/ 564 h 10389"/>
              <a:gd name="connsiteX60" fmla="*/ 4958 w 10000"/>
              <a:gd name="connsiteY60" fmla="*/ 0 h 10389"/>
              <a:gd name="connsiteX0" fmla="*/ 4958 w 10000"/>
              <a:gd name="connsiteY0" fmla="*/ 0 h 10691"/>
              <a:gd name="connsiteX1" fmla="*/ 5043 w 10000"/>
              <a:gd name="connsiteY1" fmla="*/ 0 h 10691"/>
              <a:gd name="connsiteX2" fmla="*/ 5599 w 10000"/>
              <a:gd name="connsiteY2" fmla="*/ 289 h 10691"/>
              <a:gd name="connsiteX3" fmla="*/ 5658 w 10000"/>
              <a:gd name="connsiteY3" fmla="*/ 968 h 10691"/>
              <a:gd name="connsiteX4" fmla="*/ 5641 w 10000"/>
              <a:gd name="connsiteY4" fmla="*/ 1380 h 10691"/>
              <a:gd name="connsiteX5" fmla="*/ 5473 w 10000"/>
              <a:gd name="connsiteY5" fmla="*/ 2175 h 10691"/>
              <a:gd name="connsiteX6" fmla="*/ 5944 w 10000"/>
              <a:gd name="connsiteY6" fmla="*/ 2175 h 10691"/>
              <a:gd name="connsiteX7" fmla="*/ 6256 w 10000"/>
              <a:gd name="connsiteY7" fmla="*/ 1593 h 10691"/>
              <a:gd name="connsiteX8" fmla="*/ 6602 w 10000"/>
              <a:gd name="connsiteY8" fmla="*/ 1030 h 10691"/>
              <a:gd name="connsiteX9" fmla="*/ 7032 w 10000"/>
              <a:gd name="connsiteY9" fmla="*/ 423 h 10691"/>
              <a:gd name="connsiteX10" fmla="*/ 7656 w 10000"/>
              <a:gd name="connsiteY10" fmla="*/ 943 h 10691"/>
              <a:gd name="connsiteX11" fmla="*/ 7589 w 10000"/>
              <a:gd name="connsiteY11" fmla="*/ 1127 h 10691"/>
              <a:gd name="connsiteX12" fmla="*/ 7546 w 10000"/>
              <a:gd name="connsiteY12" fmla="*/ 1488 h 10691"/>
              <a:gd name="connsiteX13" fmla="*/ 7141 w 10000"/>
              <a:gd name="connsiteY13" fmla="*/ 2428 h 10691"/>
              <a:gd name="connsiteX14" fmla="*/ 7141 w 10000"/>
              <a:gd name="connsiteY14" fmla="*/ 2735 h 10691"/>
              <a:gd name="connsiteX15" fmla="*/ 7217 w 10000"/>
              <a:gd name="connsiteY15" fmla="*/ 3537 h 10691"/>
              <a:gd name="connsiteX16" fmla="*/ 7512 w 10000"/>
              <a:gd name="connsiteY16" fmla="*/ 3414 h 10691"/>
              <a:gd name="connsiteX17" fmla="*/ 7985 w 10000"/>
              <a:gd name="connsiteY17" fmla="*/ 3132 h 10691"/>
              <a:gd name="connsiteX18" fmla="*/ 8170 w 10000"/>
              <a:gd name="connsiteY18" fmla="*/ 2973 h 10691"/>
              <a:gd name="connsiteX19" fmla="*/ 8718 w 10000"/>
              <a:gd name="connsiteY19" fmla="*/ 2728 h 10691"/>
              <a:gd name="connsiteX20" fmla="*/ 9561 w 10000"/>
              <a:gd name="connsiteY20" fmla="*/ 2598 h 10691"/>
              <a:gd name="connsiteX21" fmla="*/ 9999 w 10000"/>
              <a:gd name="connsiteY21" fmla="*/ 2728 h 10691"/>
              <a:gd name="connsiteX22" fmla="*/ 9771 w 10000"/>
              <a:gd name="connsiteY22" fmla="*/ 2930 h 10691"/>
              <a:gd name="connsiteX23" fmla="*/ 9501 w 10000"/>
              <a:gd name="connsiteY23" fmla="*/ 3107 h 10691"/>
              <a:gd name="connsiteX24" fmla="*/ 8946 w 10000"/>
              <a:gd name="connsiteY24" fmla="*/ 3457 h 10691"/>
              <a:gd name="connsiteX25" fmla="*/ 8389 w 10000"/>
              <a:gd name="connsiteY25" fmla="*/ 3801 h 10691"/>
              <a:gd name="connsiteX26" fmla="*/ 7918 w 10000"/>
              <a:gd name="connsiteY26" fmla="*/ 4162 h 10691"/>
              <a:gd name="connsiteX27" fmla="*/ 7428 w 10000"/>
              <a:gd name="connsiteY27" fmla="*/ 4364 h 10691"/>
              <a:gd name="connsiteX28" fmla="*/ 6745 w 10000"/>
              <a:gd name="connsiteY28" fmla="*/ 4599 h 10691"/>
              <a:gd name="connsiteX29" fmla="*/ 6206 w 10000"/>
              <a:gd name="connsiteY29" fmla="*/ 4744 h 10691"/>
              <a:gd name="connsiteX30" fmla="*/ 6038 w 10000"/>
              <a:gd name="connsiteY30" fmla="*/ 4975 h 10691"/>
              <a:gd name="connsiteX31" fmla="*/ 6144 w 10000"/>
              <a:gd name="connsiteY31" fmla="*/ 10691 h 10691"/>
              <a:gd name="connsiteX32" fmla="*/ 1377 w 10000"/>
              <a:gd name="connsiteY32" fmla="*/ 10389 h 10691"/>
              <a:gd name="connsiteX33" fmla="*/ 1823 w 10000"/>
              <a:gd name="connsiteY33" fmla="*/ 4740 h 10691"/>
              <a:gd name="connsiteX34" fmla="*/ 1300 w 10000"/>
              <a:gd name="connsiteY34" fmla="*/ 3985 h 10691"/>
              <a:gd name="connsiteX35" fmla="*/ 1300 w 10000"/>
              <a:gd name="connsiteY35" fmla="*/ 3281 h 10691"/>
              <a:gd name="connsiteX36" fmla="*/ 1216 w 10000"/>
              <a:gd name="connsiteY36" fmla="*/ 2439 h 10691"/>
              <a:gd name="connsiteX37" fmla="*/ 769 w 10000"/>
              <a:gd name="connsiteY37" fmla="*/ 2023 h 10691"/>
              <a:gd name="connsiteX38" fmla="*/ 516 w 10000"/>
              <a:gd name="connsiteY38" fmla="*/ 1724 h 10691"/>
              <a:gd name="connsiteX39" fmla="*/ 213 w 10000"/>
              <a:gd name="connsiteY39" fmla="*/ 1441 h 10691"/>
              <a:gd name="connsiteX40" fmla="*/ 2 w 10000"/>
              <a:gd name="connsiteY40" fmla="*/ 1109 h 10691"/>
              <a:gd name="connsiteX41" fmla="*/ 500 w 10000"/>
              <a:gd name="connsiteY41" fmla="*/ 968 h 10691"/>
              <a:gd name="connsiteX42" fmla="*/ 1013 w 10000"/>
              <a:gd name="connsiteY42" fmla="*/ 1257 h 10691"/>
              <a:gd name="connsiteX43" fmla="*/ 1384 w 10000"/>
              <a:gd name="connsiteY43" fmla="*/ 1600 h 10691"/>
              <a:gd name="connsiteX44" fmla="*/ 1815 w 10000"/>
              <a:gd name="connsiteY44" fmla="*/ 1926 h 10691"/>
              <a:gd name="connsiteX45" fmla="*/ 2286 w 10000"/>
              <a:gd name="connsiteY45" fmla="*/ 2243 h 10691"/>
              <a:gd name="connsiteX46" fmla="*/ 2843 w 10000"/>
              <a:gd name="connsiteY46" fmla="*/ 2226 h 10691"/>
              <a:gd name="connsiteX47" fmla="*/ 2801 w 10000"/>
              <a:gd name="connsiteY47" fmla="*/ 1777 h 10691"/>
              <a:gd name="connsiteX48" fmla="*/ 2759 w 10000"/>
              <a:gd name="connsiteY48" fmla="*/ 802 h 10691"/>
              <a:gd name="connsiteX49" fmla="*/ 2784 w 10000"/>
              <a:gd name="connsiteY49" fmla="*/ 336 h 10691"/>
              <a:gd name="connsiteX50" fmla="*/ 3601 w 10000"/>
              <a:gd name="connsiteY50" fmla="*/ 307 h 10691"/>
              <a:gd name="connsiteX51" fmla="*/ 3702 w 10000"/>
              <a:gd name="connsiteY51" fmla="*/ 650 h 10691"/>
              <a:gd name="connsiteX52" fmla="*/ 3745 w 10000"/>
              <a:gd name="connsiteY52" fmla="*/ 994 h 10691"/>
              <a:gd name="connsiteX53" fmla="*/ 3930 w 10000"/>
              <a:gd name="connsiteY53" fmla="*/ 1673 h 10691"/>
              <a:gd name="connsiteX54" fmla="*/ 3930 w 10000"/>
              <a:gd name="connsiteY54" fmla="*/ 1900 h 10691"/>
              <a:gd name="connsiteX55" fmla="*/ 4242 w 10000"/>
              <a:gd name="connsiteY55" fmla="*/ 2102 h 10691"/>
              <a:gd name="connsiteX56" fmla="*/ 4301 w 10000"/>
              <a:gd name="connsiteY56" fmla="*/ 2023 h 10691"/>
              <a:gd name="connsiteX57" fmla="*/ 4402 w 10000"/>
              <a:gd name="connsiteY57" fmla="*/ 1257 h 10691"/>
              <a:gd name="connsiteX58" fmla="*/ 4545 w 10000"/>
              <a:gd name="connsiteY58" fmla="*/ 932 h 10691"/>
              <a:gd name="connsiteX59" fmla="*/ 4612 w 10000"/>
              <a:gd name="connsiteY59" fmla="*/ 564 h 10691"/>
              <a:gd name="connsiteX60" fmla="*/ 4958 w 10000"/>
              <a:gd name="connsiteY60" fmla="*/ 0 h 1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0000" h="10691">
                <a:moveTo>
                  <a:pt x="4958" y="0"/>
                </a:moveTo>
                <a:lnTo>
                  <a:pt x="5043" y="0"/>
                </a:lnTo>
                <a:cubicBezTo>
                  <a:pt x="5414" y="7"/>
                  <a:pt x="5557" y="105"/>
                  <a:pt x="5599" y="289"/>
                </a:cubicBezTo>
                <a:cubicBezTo>
                  <a:pt x="5641" y="520"/>
                  <a:pt x="5641" y="712"/>
                  <a:pt x="5658" y="968"/>
                </a:cubicBezTo>
                <a:cubicBezTo>
                  <a:pt x="5658" y="1109"/>
                  <a:pt x="5658" y="1250"/>
                  <a:pt x="5641" y="1380"/>
                </a:cubicBezTo>
                <a:cubicBezTo>
                  <a:pt x="5573" y="1662"/>
                  <a:pt x="5456" y="1926"/>
                  <a:pt x="5473" y="2175"/>
                </a:cubicBezTo>
                <a:cubicBezTo>
                  <a:pt x="5615" y="2208"/>
                  <a:pt x="5759" y="2182"/>
                  <a:pt x="5944" y="2175"/>
                </a:cubicBezTo>
                <a:cubicBezTo>
                  <a:pt x="6113" y="1998"/>
                  <a:pt x="6172" y="1796"/>
                  <a:pt x="6256" y="1593"/>
                </a:cubicBezTo>
                <a:cubicBezTo>
                  <a:pt x="6358" y="1398"/>
                  <a:pt x="6560" y="1214"/>
                  <a:pt x="6602" y="1030"/>
                </a:cubicBezTo>
                <a:cubicBezTo>
                  <a:pt x="6645" y="791"/>
                  <a:pt x="6543" y="441"/>
                  <a:pt x="7032" y="423"/>
                </a:cubicBezTo>
                <a:cubicBezTo>
                  <a:pt x="7589" y="398"/>
                  <a:pt x="7673" y="679"/>
                  <a:pt x="7656" y="943"/>
                </a:cubicBezTo>
                <a:cubicBezTo>
                  <a:pt x="7631" y="1004"/>
                  <a:pt x="7589" y="1066"/>
                  <a:pt x="7589" y="1127"/>
                </a:cubicBezTo>
                <a:cubicBezTo>
                  <a:pt x="7571" y="1250"/>
                  <a:pt x="7571" y="1366"/>
                  <a:pt x="7546" y="1488"/>
                </a:cubicBezTo>
                <a:cubicBezTo>
                  <a:pt x="7487" y="1796"/>
                  <a:pt x="7175" y="2102"/>
                  <a:pt x="7141" y="2428"/>
                </a:cubicBezTo>
                <a:cubicBezTo>
                  <a:pt x="7116" y="2526"/>
                  <a:pt x="7141" y="2630"/>
                  <a:pt x="7141" y="2735"/>
                </a:cubicBezTo>
                <a:cubicBezTo>
                  <a:pt x="7116" y="3002"/>
                  <a:pt x="7099" y="3281"/>
                  <a:pt x="7217" y="3537"/>
                </a:cubicBezTo>
                <a:cubicBezTo>
                  <a:pt x="7386" y="3530"/>
                  <a:pt x="7428" y="3457"/>
                  <a:pt x="7512" y="3414"/>
                </a:cubicBezTo>
                <a:cubicBezTo>
                  <a:pt x="7673" y="3328"/>
                  <a:pt x="7841" y="3237"/>
                  <a:pt x="7985" y="3132"/>
                </a:cubicBezTo>
                <a:cubicBezTo>
                  <a:pt x="8044" y="3078"/>
                  <a:pt x="8086" y="3028"/>
                  <a:pt x="8170" y="2973"/>
                </a:cubicBezTo>
                <a:cubicBezTo>
                  <a:pt x="8314" y="2876"/>
                  <a:pt x="8498" y="2807"/>
                  <a:pt x="8718" y="2728"/>
                </a:cubicBezTo>
                <a:cubicBezTo>
                  <a:pt x="8946" y="2659"/>
                  <a:pt x="9232" y="2580"/>
                  <a:pt x="9561" y="2598"/>
                </a:cubicBezTo>
                <a:cubicBezTo>
                  <a:pt x="9746" y="2605"/>
                  <a:pt x="9974" y="2659"/>
                  <a:pt x="9999" y="2728"/>
                </a:cubicBezTo>
                <a:cubicBezTo>
                  <a:pt x="10016" y="2807"/>
                  <a:pt x="9890" y="2851"/>
                  <a:pt x="9771" y="2930"/>
                </a:cubicBezTo>
                <a:cubicBezTo>
                  <a:pt x="9687" y="2991"/>
                  <a:pt x="9586" y="3053"/>
                  <a:pt x="9501" y="3107"/>
                </a:cubicBezTo>
                <a:cubicBezTo>
                  <a:pt x="9275" y="3230"/>
                  <a:pt x="9131" y="3353"/>
                  <a:pt x="8946" y="3457"/>
                </a:cubicBezTo>
                <a:cubicBezTo>
                  <a:pt x="8743" y="3562"/>
                  <a:pt x="8532" y="3678"/>
                  <a:pt x="8389" y="3801"/>
                </a:cubicBezTo>
                <a:cubicBezTo>
                  <a:pt x="8229" y="3934"/>
                  <a:pt x="8128" y="4057"/>
                  <a:pt x="7918" y="4162"/>
                </a:cubicBezTo>
                <a:cubicBezTo>
                  <a:pt x="7799" y="4231"/>
                  <a:pt x="7631" y="4303"/>
                  <a:pt x="7428" y="4364"/>
                </a:cubicBezTo>
                <a:cubicBezTo>
                  <a:pt x="7057" y="4480"/>
                  <a:pt x="7116" y="4483"/>
                  <a:pt x="6745" y="4599"/>
                </a:cubicBezTo>
                <a:cubicBezTo>
                  <a:pt x="6560" y="4650"/>
                  <a:pt x="6442" y="4664"/>
                  <a:pt x="6206" y="4744"/>
                </a:cubicBezTo>
                <a:cubicBezTo>
                  <a:pt x="6071" y="4838"/>
                  <a:pt x="6063" y="4870"/>
                  <a:pt x="6038" y="4975"/>
                </a:cubicBezTo>
                <a:cubicBezTo>
                  <a:pt x="6012" y="5116"/>
                  <a:pt x="6144" y="10575"/>
                  <a:pt x="6144" y="10691"/>
                </a:cubicBezTo>
                <a:cubicBezTo>
                  <a:pt x="4989" y="10691"/>
                  <a:pt x="2548" y="10389"/>
                  <a:pt x="1377" y="10389"/>
                </a:cubicBezTo>
                <a:cubicBezTo>
                  <a:pt x="1403" y="10180"/>
                  <a:pt x="1907" y="4939"/>
                  <a:pt x="1823" y="4740"/>
                </a:cubicBezTo>
                <a:cubicBezTo>
                  <a:pt x="1704" y="4451"/>
                  <a:pt x="1359" y="4249"/>
                  <a:pt x="1300" y="3985"/>
                </a:cubicBezTo>
                <a:cubicBezTo>
                  <a:pt x="1258" y="3765"/>
                  <a:pt x="1300" y="3530"/>
                  <a:pt x="1300" y="3281"/>
                </a:cubicBezTo>
                <a:cubicBezTo>
                  <a:pt x="1325" y="3010"/>
                  <a:pt x="1401" y="2659"/>
                  <a:pt x="1216" y="2439"/>
                </a:cubicBezTo>
                <a:cubicBezTo>
                  <a:pt x="1072" y="2287"/>
                  <a:pt x="887" y="2164"/>
                  <a:pt x="769" y="2023"/>
                </a:cubicBezTo>
                <a:cubicBezTo>
                  <a:pt x="659" y="1926"/>
                  <a:pt x="600" y="1821"/>
                  <a:pt x="516" y="1724"/>
                </a:cubicBezTo>
                <a:cubicBezTo>
                  <a:pt x="440" y="1618"/>
                  <a:pt x="297" y="1532"/>
                  <a:pt x="213" y="1441"/>
                </a:cubicBezTo>
                <a:cubicBezTo>
                  <a:pt x="153" y="1373"/>
                  <a:pt x="-15" y="1178"/>
                  <a:pt x="2" y="1109"/>
                </a:cubicBezTo>
                <a:cubicBezTo>
                  <a:pt x="44" y="1030"/>
                  <a:pt x="297" y="957"/>
                  <a:pt x="500" y="968"/>
                </a:cubicBezTo>
                <a:cubicBezTo>
                  <a:pt x="743" y="986"/>
                  <a:pt x="887" y="1153"/>
                  <a:pt x="1013" y="1257"/>
                </a:cubicBezTo>
                <a:cubicBezTo>
                  <a:pt x="1157" y="1380"/>
                  <a:pt x="1283" y="1503"/>
                  <a:pt x="1384" y="1600"/>
                </a:cubicBezTo>
                <a:cubicBezTo>
                  <a:pt x="1503" y="1709"/>
                  <a:pt x="1687" y="1832"/>
                  <a:pt x="1815" y="1926"/>
                </a:cubicBezTo>
                <a:cubicBezTo>
                  <a:pt x="1957" y="2023"/>
                  <a:pt x="2083" y="2208"/>
                  <a:pt x="2286" y="2243"/>
                </a:cubicBezTo>
                <a:cubicBezTo>
                  <a:pt x="2455" y="2280"/>
                  <a:pt x="2657" y="2243"/>
                  <a:pt x="2843" y="2226"/>
                </a:cubicBezTo>
                <a:cubicBezTo>
                  <a:pt x="2927" y="2067"/>
                  <a:pt x="2860" y="1926"/>
                  <a:pt x="2801" y="1777"/>
                </a:cubicBezTo>
                <a:cubicBezTo>
                  <a:pt x="2716" y="1459"/>
                  <a:pt x="2801" y="1127"/>
                  <a:pt x="2759" y="802"/>
                </a:cubicBezTo>
                <a:cubicBezTo>
                  <a:pt x="2741" y="661"/>
                  <a:pt x="2657" y="423"/>
                  <a:pt x="2784" y="336"/>
                </a:cubicBezTo>
                <a:cubicBezTo>
                  <a:pt x="2902" y="245"/>
                  <a:pt x="3441" y="220"/>
                  <a:pt x="3601" y="307"/>
                </a:cubicBezTo>
                <a:cubicBezTo>
                  <a:pt x="3685" y="361"/>
                  <a:pt x="3685" y="553"/>
                  <a:pt x="3702" y="650"/>
                </a:cubicBezTo>
                <a:cubicBezTo>
                  <a:pt x="3728" y="784"/>
                  <a:pt x="3728" y="871"/>
                  <a:pt x="3745" y="994"/>
                </a:cubicBezTo>
                <a:cubicBezTo>
                  <a:pt x="3787" y="1286"/>
                  <a:pt x="3930" y="1441"/>
                  <a:pt x="3930" y="1673"/>
                </a:cubicBezTo>
                <a:lnTo>
                  <a:pt x="3930" y="1900"/>
                </a:lnTo>
                <a:cubicBezTo>
                  <a:pt x="3955" y="2016"/>
                  <a:pt x="3888" y="2146"/>
                  <a:pt x="4242" y="2102"/>
                </a:cubicBezTo>
                <a:cubicBezTo>
                  <a:pt x="4326" y="2096"/>
                  <a:pt x="4301" y="2059"/>
                  <a:pt x="4301" y="2023"/>
                </a:cubicBezTo>
                <a:cubicBezTo>
                  <a:pt x="4428" y="1785"/>
                  <a:pt x="4326" y="1503"/>
                  <a:pt x="4402" y="1257"/>
                </a:cubicBezTo>
                <a:cubicBezTo>
                  <a:pt x="4444" y="1145"/>
                  <a:pt x="4503" y="1037"/>
                  <a:pt x="4545" y="932"/>
                </a:cubicBezTo>
                <a:cubicBezTo>
                  <a:pt x="4587" y="809"/>
                  <a:pt x="4612" y="686"/>
                  <a:pt x="4612" y="564"/>
                </a:cubicBezTo>
                <a:cubicBezTo>
                  <a:pt x="4587" y="351"/>
                  <a:pt x="4402" y="0"/>
                  <a:pt x="49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48" name="Freeform 67">
            <a:extLst>
              <a:ext uri="{FF2B5EF4-FFF2-40B4-BE49-F238E27FC236}">
                <a16:creationId xmlns:a16="http://schemas.microsoft.com/office/drawing/2014/main" id="{03DB479F-4C10-5A4E-9552-36A3BD39C4FC}"/>
              </a:ext>
            </a:extLst>
          </p:cNvPr>
          <p:cNvSpPr>
            <a:spLocks/>
          </p:cNvSpPr>
          <p:nvPr/>
        </p:nvSpPr>
        <p:spPr bwMode="gray">
          <a:xfrm flipH="1">
            <a:off x="6173325" y="3414094"/>
            <a:ext cx="538153" cy="874782"/>
          </a:xfrm>
          <a:custGeom>
            <a:avLst/>
            <a:gdLst>
              <a:gd name="T0" fmla="*/ 936625 w 1190"/>
              <a:gd name="T1" fmla="*/ 0 h 1477"/>
              <a:gd name="T2" fmla="*/ 952500 w 1190"/>
              <a:gd name="T3" fmla="*/ 0 h 1477"/>
              <a:gd name="T4" fmla="*/ 1057275 w 1190"/>
              <a:gd name="T5" fmla="*/ 127000 h 1477"/>
              <a:gd name="T6" fmla="*/ 1068387 w 1190"/>
              <a:gd name="T7" fmla="*/ 425450 h 1477"/>
              <a:gd name="T8" fmla="*/ 1065212 w 1190"/>
              <a:gd name="T9" fmla="*/ 606425 h 1477"/>
              <a:gd name="T10" fmla="*/ 1033462 w 1190"/>
              <a:gd name="T11" fmla="*/ 955675 h 1477"/>
              <a:gd name="T12" fmla="*/ 1122362 w 1190"/>
              <a:gd name="T13" fmla="*/ 955675 h 1477"/>
              <a:gd name="T14" fmla="*/ 1181100 w 1190"/>
              <a:gd name="T15" fmla="*/ 700087 h 1477"/>
              <a:gd name="T16" fmla="*/ 1246187 w 1190"/>
              <a:gd name="T17" fmla="*/ 452437 h 1477"/>
              <a:gd name="T18" fmla="*/ 1327150 w 1190"/>
              <a:gd name="T19" fmla="*/ 185737 h 1477"/>
              <a:gd name="T20" fmla="*/ 1444625 w 1190"/>
              <a:gd name="T21" fmla="*/ 414337 h 1477"/>
              <a:gd name="T22" fmla="*/ 1431925 w 1190"/>
              <a:gd name="T23" fmla="*/ 495300 h 1477"/>
              <a:gd name="T24" fmla="*/ 1423987 w 1190"/>
              <a:gd name="T25" fmla="*/ 654050 h 1477"/>
              <a:gd name="T26" fmla="*/ 1347787 w 1190"/>
              <a:gd name="T27" fmla="*/ 1066800 h 1477"/>
              <a:gd name="T28" fmla="*/ 1347787 w 1190"/>
              <a:gd name="T29" fmla="*/ 1201737 h 1477"/>
              <a:gd name="T30" fmla="*/ 1362075 w 1190"/>
              <a:gd name="T31" fmla="*/ 1554162 h 1477"/>
              <a:gd name="T32" fmla="*/ 1417637 w 1190"/>
              <a:gd name="T33" fmla="*/ 1500187 h 1477"/>
              <a:gd name="T34" fmla="*/ 1506537 w 1190"/>
              <a:gd name="T35" fmla="*/ 1376362 h 1477"/>
              <a:gd name="T36" fmla="*/ 1541462 w 1190"/>
              <a:gd name="T37" fmla="*/ 1306512 h 1477"/>
              <a:gd name="T38" fmla="*/ 1644650 w 1190"/>
              <a:gd name="T39" fmla="*/ 1198562 h 1477"/>
              <a:gd name="T40" fmla="*/ 1803400 w 1190"/>
              <a:gd name="T41" fmla="*/ 1141412 h 1477"/>
              <a:gd name="T42" fmla="*/ 1885950 w 1190"/>
              <a:gd name="T43" fmla="*/ 1198562 h 1477"/>
              <a:gd name="T44" fmla="*/ 1843088 w 1190"/>
              <a:gd name="T45" fmla="*/ 1287462 h 1477"/>
              <a:gd name="T46" fmla="*/ 1792288 w 1190"/>
              <a:gd name="T47" fmla="*/ 1365250 h 1477"/>
              <a:gd name="T48" fmla="*/ 1687513 w 1190"/>
              <a:gd name="T49" fmla="*/ 1519237 h 1477"/>
              <a:gd name="T50" fmla="*/ 1582737 w 1190"/>
              <a:gd name="T51" fmla="*/ 1670050 h 1477"/>
              <a:gd name="T52" fmla="*/ 1493837 w 1190"/>
              <a:gd name="T53" fmla="*/ 1828800 h 1477"/>
              <a:gd name="T54" fmla="*/ 1401762 w 1190"/>
              <a:gd name="T55" fmla="*/ 1917700 h 1477"/>
              <a:gd name="T56" fmla="*/ 1273175 w 1190"/>
              <a:gd name="T57" fmla="*/ 2020887 h 1477"/>
              <a:gd name="T58" fmla="*/ 1171575 w 1190"/>
              <a:gd name="T59" fmla="*/ 2084387 h 1477"/>
              <a:gd name="T60" fmla="*/ 1139825 w 1190"/>
              <a:gd name="T61" fmla="*/ 2185987 h 1477"/>
              <a:gd name="T62" fmla="*/ 1133475 w 1190"/>
              <a:gd name="T63" fmla="*/ 2344737 h 1477"/>
              <a:gd name="T64" fmla="*/ 347662 w 1190"/>
              <a:gd name="T65" fmla="*/ 2343150 h 1477"/>
              <a:gd name="T66" fmla="*/ 346075 w 1190"/>
              <a:gd name="T67" fmla="*/ 2082800 h 1477"/>
              <a:gd name="T68" fmla="*/ 247650 w 1190"/>
              <a:gd name="T69" fmla="*/ 1751012 h 1477"/>
              <a:gd name="T70" fmla="*/ 247650 w 1190"/>
              <a:gd name="T71" fmla="*/ 1441450 h 1477"/>
              <a:gd name="T72" fmla="*/ 231775 w 1190"/>
              <a:gd name="T73" fmla="*/ 1071562 h 1477"/>
              <a:gd name="T74" fmla="*/ 147637 w 1190"/>
              <a:gd name="T75" fmla="*/ 889000 h 1477"/>
              <a:gd name="T76" fmla="*/ 100012 w 1190"/>
              <a:gd name="T77" fmla="*/ 757237 h 1477"/>
              <a:gd name="T78" fmla="*/ 42862 w 1190"/>
              <a:gd name="T79" fmla="*/ 633412 h 1477"/>
              <a:gd name="T80" fmla="*/ 3175 w 1190"/>
              <a:gd name="T81" fmla="*/ 487362 h 1477"/>
              <a:gd name="T82" fmla="*/ 96837 w 1190"/>
              <a:gd name="T83" fmla="*/ 425450 h 1477"/>
              <a:gd name="T84" fmla="*/ 193675 w 1190"/>
              <a:gd name="T85" fmla="*/ 552450 h 1477"/>
              <a:gd name="T86" fmla="*/ 263525 w 1190"/>
              <a:gd name="T87" fmla="*/ 703262 h 1477"/>
              <a:gd name="T88" fmla="*/ 344487 w 1190"/>
              <a:gd name="T89" fmla="*/ 846137 h 1477"/>
              <a:gd name="T90" fmla="*/ 433388 w 1190"/>
              <a:gd name="T91" fmla="*/ 985837 h 1477"/>
              <a:gd name="T92" fmla="*/ 538162 w 1190"/>
              <a:gd name="T93" fmla="*/ 977900 h 1477"/>
              <a:gd name="T94" fmla="*/ 530225 w 1190"/>
              <a:gd name="T95" fmla="*/ 781050 h 1477"/>
              <a:gd name="T96" fmla="*/ 522287 w 1190"/>
              <a:gd name="T97" fmla="*/ 352425 h 1477"/>
              <a:gd name="T98" fmla="*/ 527050 w 1190"/>
              <a:gd name="T99" fmla="*/ 147637 h 1477"/>
              <a:gd name="T100" fmla="*/ 681037 w 1190"/>
              <a:gd name="T101" fmla="*/ 134937 h 1477"/>
              <a:gd name="T102" fmla="*/ 700087 w 1190"/>
              <a:gd name="T103" fmla="*/ 285750 h 1477"/>
              <a:gd name="T104" fmla="*/ 708025 w 1190"/>
              <a:gd name="T105" fmla="*/ 436562 h 1477"/>
              <a:gd name="T106" fmla="*/ 742950 w 1190"/>
              <a:gd name="T107" fmla="*/ 735012 h 1477"/>
              <a:gd name="T108" fmla="*/ 742950 w 1190"/>
              <a:gd name="T109" fmla="*/ 835025 h 1477"/>
              <a:gd name="T110" fmla="*/ 801687 w 1190"/>
              <a:gd name="T111" fmla="*/ 923925 h 1477"/>
              <a:gd name="T112" fmla="*/ 812800 w 1190"/>
              <a:gd name="T113" fmla="*/ 889000 h 1477"/>
              <a:gd name="T114" fmla="*/ 831850 w 1190"/>
              <a:gd name="T115" fmla="*/ 552450 h 1477"/>
              <a:gd name="T116" fmla="*/ 858838 w 1190"/>
              <a:gd name="T117" fmla="*/ 409575 h 1477"/>
              <a:gd name="T118" fmla="*/ 871538 w 1190"/>
              <a:gd name="T119" fmla="*/ 247650 h 1477"/>
              <a:gd name="T120" fmla="*/ 936625 w 1190"/>
              <a:gd name="T121" fmla="*/ 0 h 147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190"/>
              <a:gd name="T184" fmla="*/ 0 h 1477"/>
              <a:gd name="T185" fmla="*/ 1190 w 1190"/>
              <a:gd name="T186" fmla="*/ 1477 h 1477"/>
              <a:gd name="connsiteX0" fmla="*/ 4943 w 9969"/>
              <a:gd name="connsiteY0" fmla="*/ 0 h 18740"/>
              <a:gd name="connsiteX1" fmla="*/ 5027 w 9969"/>
              <a:gd name="connsiteY1" fmla="*/ 0 h 18740"/>
              <a:gd name="connsiteX2" fmla="*/ 5582 w 9969"/>
              <a:gd name="connsiteY2" fmla="*/ 542 h 18740"/>
              <a:gd name="connsiteX3" fmla="*/ 5640 w 9969"/>
              <a:gd name="connsiteY3" fmla="*/ 1814 h 18740"/>
              <a:gd name="connsiteX4" fmla="*/ 5624 w 9969"/>
              <a:gd name="connsiteY4" fmla="*/ 2586 h 18740"/>
              <a:gd name="connsiteX5" fmla="*/ 5456 w 9969"/>
              <a:gd name="connsiteY5" fmla="*/ 4076 h 18740"/>
              <a:gd name="connsiteX6" fmla="*/ 5926 w 9969"/>
              <a:gd name="connsiteY6" fmla="*/ 4076 h 18740"/>
              <a:gd name="connsiteX7" fmla="*/ 6237 w 9969"/>
              <a:gd name="connsiteY7" fmla="*/ 2986 h 18740"/>
              <a:gd name="connsiteX8" fmla="*/ 6582 w 9969"/>
              <a:gd name="connsiteY8" fmla="*/ 1930 h 18740"/>
              <a:gd name="connsiteX9" fmla="*/ 7010 w 9969"/>
              <a:gd name="connsiteY9" fmla="*/ 792 h 18740"/>
              <a:gd name="connsiteX10" fmla="*/ 7632 w 9969"/>
              <a:gd name="connsiteY10" fmla="*/ 1767 h 18740"/>
              <a:gd name="connsiteX11" fmla="*/ 7565 w 9969"/>
              <a:gd name="connsiteY11" fmla="*/ 2112 h 18740"/>
              <a:gd name="connsiteX12" fmla="*/ 7523 w 9969"/>
              <a:gd name="connsiteY12" fmla="*/ 2789 h 18740"/>
              <a:gd name="connsiteX13" fmla="*/ 7119 w 9969"/>
              <a:gd name="connsiteY13" fmla="*/ 4550 h 18740"/>
              <a:gd name="connsiteX14" fmla="*/ 7119 w 9969"/>
              <a:gd name="connsiteY14" fmla="*/ 5125 h 18740"/>
              <a:gd name="connsiteX15" fmla="*/ 7195 w 9969"/>
              <a:gd name="connsiteY15" fmla="*/ 6628 h 18740"/>
              <a:gd name="connsiteX16" fmla="*/ 7489 w 9969"/>
              <a:gd name="connsiteY16" fmla="*/ 6398 h 18740"/>
              <a:gd name="connsiteX17" fmla="*/ 7960 w 9969"/>
              <a:gd name="connsiteY17" fmla="*/ 5870 h 18740"/>
              <a:gd name="connsiteX18" fmla="*/ 8145 w 9969"/>
              <a:gd name="connsiteY18" fmla="*/ 5572 h 18740"/>
              <a:gd name="connsiteX19" fmla="*/ 8691 w 9969"/>
              <a:gd name="connsiteY19" fmla="*/ 5112 h 18740"/>
              <a:gd name="connsiteX20" fmla="*/ 9531 w 9969"/>
              <a:gd name="connsiteY20" fmla="*/ 4868 h 18740"/>
              <a:gd name="connsiteX21" fmla="*/ 9968 w 9969"/>
              <a:gd name="connsiteY21" fmla="*/ 5112 h 18740"/>
              <a:gd name="connsiteX22" fmla="*/ 9741 w 9969"/>
              <a:gd name="connsiteY22" fmla="*/ 5491 h 18740"/>
              <a:gd name="connsiteX23" fmla="*/ 9472 w 9969"/>
              <a:gd name="connsiteY23" fmla="*/ 5823 h 18740"/>
              <a:gd name="connsiteX24" fmla="*/ 8918 w 9969"/>
              <a:gd name="connsiteY24" fmla="*/ 6479 h 18740"/>
              <a:gd name="connsiteX25" fmla="*/ 8363 w 9969"/>
              <a:gd name="connsiteY25" fmla="*/ 7123 h 18740"/>
              <a:gd name="connsiteX26" fmla="*/ 7893 w 9969"/>
              <a:gd name="connsiteY26" fmla="*/ 7800 h 18740"/>
              <a:gd name="connsiteX27" fmla="*/ 7405 w 9969"/>
              <a:gd name="connsiteY27" fmla="*/ 8179 h 18740"/>
              <a:gd name="connsiteX28" fmla="*/ 6724 w 9969"/>
              <a:gd name="connsiteY28" fmla="*/ 8619 h 18740"/>
              <a:gd name="connsiteX29" fmla="*/ 6187 w 9969"/>
              <a:gd name="connsiteY29" fmla="*/ 8890 h 18740"/>
              <a:gd name="connsiteX30" fmla="*/ 6019 w 9969"/>
              <a:gd name="connsiteY30" fmla="*/ 9323 h 18740"/>
              <a:gd name="connsiteX31" fmla="*/ 6125 w 9969"/>
              <a:gd name="connsiteY31" fmla="*/ 18740 h 18740"/>
              <a:gd name="connsiteX32" fmla="*/ 1825 w 9969"/>
              <a:gd name="connsiteY32" fmla="*/ 9993 h 18740"/>
              <a:gd name="connsiteX33" fmla="*/ 1817 w 9969"/>
              <a:gd name="connsiteY33" fmla="*/ 8883 h 18740"/>
              <a:gd name="connsiteX34" fmla="*/ 1296 w 9969"/>
              <a:gd name="connsiteY34" fmla="*/ 7468 h 18740"/>
              <a:gd name="connsiteX35" fmla="*/ 1296 w 9969"/>
              <a:gd name="connsiteY35" fmla="*/ 6148 h 18740"/>
              <a:gd name="connsiteX36" fmla="*/ 1212 w 9969"/>
              <a:gd name="connsiteY36" fmla="*/ 4570 h 18740"/>
              <a:gd name="connsiteX37" fmla="*/ 767 w 9969"/>
              <a:gd name="connsiteY37" fmla="*/ 3791 h 18740"/>
              <a:gd name="connsiteX38" fmla="*/ 514 w 9969"/>
              <a:gd name="connsiteY38" fmla="*/ 3230 h 18740"/>
              <a:gd name="connsiteX39" fmla="*/ 212 w 9969"/>
              <a:gd name="connsiteY39" fmla="*/ 2701 h 18740"/>
              <a:gd name="connsiteX40" fmla="*/ 2 w 9969"/>
              <a:gd name="connsiteY40" fmla="*/ 2079 h 18740"/>
              <a:gd name="connsiteX41" fmla="*/ 498 w 9969"/>
              <a:gd name="connsiteY41" fmla="*/ 1814 h 18740"/>
              <a:gd name="connsiteX42" fmla="*/ 1010 w 9969"/>
              <a:gd name="connsiteY42" fmla="*/ 2356 h 18740"/>
              <a:gd name="connsiteX43" fmla="*/ 1380 w 9969"/>
              <a:gd name="connsiteY43" fmla="*/ 2999 h 18740"/>
              <a:gd name="connsiteX44" fmla="*/ 1809 w 9969"/>
              <a:gd name="connsiteY44" fmla="*/ 3609 h 18740"/>
              <a:gd name="connsiteX45" fmla="*/ 2279 w 9969"/>
              <a:gd name="connsiteY45" fmla="*/ 4204 h 18740"/>
              <a:gd name="connsiteX46" fmla="*/ 2834 w 9969"/>
              <a:gd name="connsiteY46" fmla="*/ 4171 h 18740"/>
              <a:gd name="connsiteX47" fmla="*/ 2792 w 9969"/>
              <a:gd name="connsiteY47" fmla="*/ 3331 h 18740"/>
              <a:gd name="connsiteX48" fmla="*/ 2750 w 9969"/>
              <a:gd name="connsiteY48" fmla="*/ 1503 h 18740"/>
              <a:gd name="connsiteX49" fmla="*/ 2775 w 9969"/>
              <a:gd name="connsiteY49" fmla="*/ 630 h 18740"/>
              <a:gd name="connsiteX50" fmla="*/ 3590 w 9969"/>
              <a:gd name="connsiteY50" fmla="*/ 575 h 18740"/>
              <a:gd name="connsiteX51" fmla="*/ 3691 w 9969"/>
              <a:gd name="connsiteY51" fmla="*/ 1219 h 18740"/>
              <a:gd name="connsiteX52" fmla="*/ 3733 w 9969"/>
              <a:gd name="connsiteY52" fmla="*/ 1862 h 18740"/>
              <a:gd name="connsiteX53" fmla="*/ 3918 w 9969"/>
              <a:gd name="connsiteY53" fmla="*/ 3135 h 18740"/>
              <a:gd name="connsiteX54" fmla="*/ 3918 w 9969"/>
              <a:gd name="connsiteY54" fmla="*/ 3561 h 18740"/>
              <a:gd name="connsiteX55" fmla="*/ 4229 w 9969"/>
              <a:gd name="connsiteY55" fmla="*/ 3940 h 18740"/>
              <a:gd name="connsiteX56" fmla="*/ 4288 w 9969"/>
              <a:gd name="connsiteY56" fmla="*/ 3791 h 18740"/>
              <a:gd name="connsiteX57" fmla="*/ 4388 w 9969"/>
              <a:gd name="connsiteY57" fmla="*/ 2356 h 18740"/>
              <a:gd name="connsiteX58" fmla="*/ 4531 w 9969"/>
              <a:gd name="connsiteY58" fmla="*/ 1747 h 18740"/>
              <a:gd name="connsiteX59" fmla="*/ 4598 w 9969"/>
              <a:gd name="connsiteY59" fmla="*/ 1056 h 18740"/>
              <a:gd name="connsiteX60" fmla="*/ 4943 w 9969"/>
              <a:gd name="connsiteY60" fmla="*/ 0 h 18740"/>
              <a:gd name="connsiteX0" fmla="*/ 4958 w 10000"/>
              <a:gd name="connsiteY0" fmla="*/ 0 h 10000"/>
              <a:gd name="connsiteX1" fmla="*/ 5043 w 10000"/>
              <a:gd name="connsiteY1" fmla="*/ 0 h 10000"/>
              <a:gd name="connsiteX2" fmla="*/ 5599 w 10000"/>
              <a:gd name="connsiteY2" fmla="*/ 289 h 10000"/>
              <a:gd name="connsiteX3" fmla="*/ 5658 w 10000"/>
              <a:gd name="connsiteY3" fmla="*/ 968 h 10000"/>
              <a:gd name="connsiteX4" fmla="*/ 5641 w 10000"/>
              <a:gd name="connsiteY4" fmla="*/ 1380 h 10000"/>
              <a:gd name="connsiteX5" fmla="*/ 5473 w 10000"/>
              <a:gd name="connsiteY5" fmla="*/ 2175 h 10000"/>
              <a:gd name="connsiteX6" fmla="*/ 5944 w 10000"/>
              <a:gd name="connsiteY6" fmla="*/ 2175 h 10000"/>
              <a:gd name="connsiteX7" fmla="*/ 6256 w 10000"/>
              <a:gd name="connsiteY7" fmla="*/ 1593 h 10000"/>
              <a:gd name="connsiteX8" fmla="*/ 6602 w 10000"/>
              <a:gd name="connsiteY8" fmla="*/ 1030 h 10000"/>
              <a:gd name="connsiteX9" fmla="*/ 7032 w 10000"/>
              <a:gd name="connsiteY9" fmla="*/ 423 h 10000"/>
              <a:gd name="connsiteX10" fmla="*/ 7656 w 10000"/>
              <a:gd name="connsiteY10" fmla="*/ 943 h 10000"/>
              <a:gd name="connsiteX11" fmla="*/ 7589 w 10000"/>
              <a:gd name="connsiteY11" fmla="*/ 1127 h 10000"/>
              <a:gd name="connsiteX12" fmla="*/ 7546 w 10000"/>
              <a:gd name="connsiteY12" fmla="*/ 1488 h 10000"/>
              <a:gd name="connsiteX13" fmla="*/ 7141 w 10000"/>
              <a:gd name="connsiteY13" fmla="*/ 2428 h 10000"/>
              <a:gd name="connsiteX14" fmla="*/ 7141 w 10000"/>
              <a:gd name="connsiteY14" fmla="*/ 2735 h 10000"/>
              <a:gd name="connsiteX15" fmla="*/ 7217 w 10000"/>
              <a:gd name="connsiteY15" fmla="*/ 3537 h 10000"/>
              <a:gd name="connsiteX16" fmla="*/ 7512 w 10000"/>
              <a:gd name="connsiteY16" fmla="*/ 3414 h 10000"/>
              <a:gd name="connsiteX17" fmla="*/ 7985 w 10000"/>
              <a:gd name="connsiteY17" fmla="*/ 3132 h 10000"/>
              <a:gd name="connsiteX18" fmla="*/ 8170 w 10000"/>
              <a:gd name="connsiteY18" fmla="*/ 2973 h 10000"/>
              <a:gd name="connsiteX19" fmla="*/ 8718 w 10000"/>
              <a:gd name="connsiteY19" fmla="*/ 2728 h 10000"/>
              <a:gd name="connsiteX20" fmla="*/ 9561 w 10000"/>
              <a:gd name="connsiteY20" fmla="*/ 2598 h 10000"/>
              <a:gd name="connsiteX21" fmla="*/ 9999 w 10000"/>
              <a:gd name="connsiteY21" fmla="*/ 2728 h 10000"/>
              <a:gd name="connsiteX22" fmla="*/ 9771 w 10000"/>
              <a:gd name="connsiteY22" fmla="*/ 2930 h 10000"/>
              <a:gd name="connsiteX23" fmla="*/ 9501 w 10000"/>
              <a:gd name="connsiteY23" fmla="*/ 3107 h 10000"/>
              <a:gd name="connsiteX24" fmla="*/ 8946 w 10000"/>
              <a:gd name="connsiteY24" fmla="*/ 3457 h 10000"/>
              <a:gd name="connsiteX25" fmla="*/ 8389 w 10000"/>
              <a:gd name="connsiteY25" fmla="*/ 3801 h 10000"/>
              <a:gd name="connsiteX26" fmla="*/ 7918 w 10000"/>
              <a:gd name="connsiteY26" fmla="*/ 4162 h 10000"/>
              <a:gd name="connsiteX27" fmla="*/ 7428 w 10000"/>
              <a:gd name="connsiteY27" fmla="*/ 4364 h 10000"/>
              <a:gd name="connsiteX28" fmla="*/ 6745 w 10000"/>
              <a:gd name="connsiteY28" fmla="*/ 4599 h 10000"/>
              <a:gd name="connsiteX29" fmla="*/ 6206 w 10000"/>
              <a:gd name="connsiteY29" fmla="*/ 4744 h 10000"/>
              <a:gd name="connsiteX30" fmla="*/ 6038 w 10000"/>
              <a:gd name="connsiteY30" fmla="*/ 4975 h 10000"/>
              <a:gd name="connsiteX31" fmla="*/ 6144 w 10000"/>
              <a:gd name="connsiteY31" fmla="*/ 10000 h 10000"/>
              <a:gd name="connsiteX32" fmla="*/ 1502 w 10000"/>
              <a:gd name="connsiteY32" fmla="*/ 9698 h 10000"/>
              <a:gd name="connsiteX33" fmla="*/ 1823 w 10000"/>
              <a:gd name="connsiteY33" fmla="*/ 4740 h 10000"/>
              <a:gd name="connsiteX34" fmla="*/ 1300 w 10000"/>
              <a:gd name="connsiteY34" fmla="*/ 3985 h 10000"/>
              <a:gd name="connsiteX35" fmla="*/ 1300 w 10000"/>
              <a:gd name="connsiteY35" fmla="*/ 3281 h 10000"/>
              <a:gd name="connsiteX36" fmla="*/ 1216 w 10000"/>
              <a:gd name="connsiteY36" fmla="*/ 2439 h 10000"/>
              <a:gd name="connsiteX37" fmla="*/ 769 w 10000"/>
              <a:gd name="connsiteY37" fmla="*/ 2023 h 10000"/>
              <a:gd name="connsiteX38" fmla="*/ 516 w 10000"/>
              <a:gd name="connsiteY38" fmla="*/ 1724 h 10000"/>
              <a:gd name="connsiteX39" fmla="*/ 213 w 10000"/>
              <a:gd name="connsiteY39" fmla="*/ 1441 h 10000"/>
              <a:gd name="connsiteX40" fmla="*/ 2 w 10000"/>
              <a:gd name="connsiteY40" fmla="*/ 1109 h 10000"/>
              <a:gd name="connsiteX41" fmla="*/ 500 w 10000"/>
              <a:gd name="connsiteY41" fmla="*/ 968 h 10000"/>
              <a:gd name="connsiteX42" fmla="*/ 1013 w 10000"/>
              <a:gd name="connsiteY42" fmla="*/ 1257 h 10000"/>
              <a:gd name="connsiteX43" fmla="*/ 1384 w 10000"/>
              <a:gd name="connsiteY43" fmla="*/ 1600 h 10000"/>
              <a:gd name="connsiteX44" fmla="*/ 1815 w 10000"/>
              <a:gd name="connsiteY44" fmla="*/ 1926 h 10000"/>
              <a:gd name="connsiteX45" fmla="*/ 2286 w 10000"/>
              <a:gd name="connsiteY45" fmla="*/ 2243 h 10000"/>
              <a:gd name="connsiteX46" fmla="*/ 2843 w 10000"/>
              <a:gd name="connsiteY46" fmla="*/ 2226 h 10000"/>
              <a:gd name="connsiteX47" fmla="*/ 2801 w 10000"/>
              <a:gd name="connsiteY47" fmla="*/ 1777 h 10000"/>
              <a:gd name="connsiteX48" fmla="*/ 2759 w 10000"/>
              <a:gd name="connsiteY48" fmla="*/ 802 h 10000"/>
              <a:gd name="connsiteX49" fmla="*/ 2784 w 10000"/>
              <a:gd name="connsiteY49" fmla="*/ 336 h 10000"/>
              <a:gd name="connsiteX50" fmla="*/ 3601 w 10000"/>
              <a:gd name="connsiteY50" fmla="*/ 307 h 10000"/>
              <a:gd name="connsiteX51" fmla="*/ 3702 w 10000"/>
              <a:gd name="connsiteY51" fmla="*/ 650 h 10000"/>
              <a:gd name="connsiteX52" fmla="*/ 3745 w 10000"/>
              <a:gd name="connsiteY52" fmla="*/ 994 h 10000"/>
              <a:gd name="connsiteX53" fmla="*/ 3930 w 10000"/>
              <a:gd name="connsiteY53" fmla="*/ 1673 h 10000"/>
              <a:gd name="connsiteX54" fmla="*/ 3930 w 10000"/>
              <a:gd name="connsiteY54" fmla="*/ 1900 h 10000"/>
              <a:gd name="connsiteX55" fmla="*/ 4242 w 10000"/>
              <a:gd name="connsiteY55" fmla="*/ 2102 h 10000"/>
              <a:gd name="connsiteX56" fmla="*/ 4301 w 10000"/>
              <a:gd name="connsiteY56" fmla="*/ 2023 h 10000"/>
              <a:gd name="connsiteX57" fmla="*/ 4402 w 10000"/>
              <a:gd name="connsiteY57" fmla="*/ 1257 h 10000"/>
              <a:gd name="connsiteX58" fmla="*/ 4545 w 10000"/>
              <a:gd name="connsiteY58" fmla="*/ 932 h 10000"/>
              <a:gd name="connsiteX59" fmla="*/ 4612 w 10000"/>
              <a:gd name="connsiteY59" fmla="*/ 564 h 10000"/>
              <a:gd name="connsiteX60" fmla="*/ 4958 w 10000"/>
              <a:gd name="connsiteY60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0000" h="10000">
                <a:moveTo>
                  <a:pt x="4958" y="0"/>
                </a:moveTo>
                <a:lnTo>
                  <a:pt x="5043" y="0"/>
                </a:lnTo>
                <a:cubicBezTo>
                  <a:pt x="5414" y="7"/>
                  <a:pt x="5557" y="105"/>
                  <a:pt x="5599" y="289"/>
                </a:cubicBezTo>
                <a:cubicBezTo>
                  <a:pt x="5641" y="520"/>
                  <a:pt x="5641" y="712"/>
                  <a:pt x="5658" y="968"/>
                </a:cubicBezTo>
                <a:cubicBezTo>
                  <a:pt x="5658" y="1109"/>
                  <a:pt x="5658" y="1250"/>
                  <a:pt x="5641" y="1380"/>
                </a:cubicBezTo>
                <a:cubicBezTo>
                  <a:pt x="5573" y="1662"/>
                  <a:pt x="5456" y="1926"/>
                  <a:pt x="5473" y="2175"/>
                </a:cubicBezTo>
                <a:cubicBezTo>
                  <a:pt x="5615" y="2208"/>
                  <a:pt x="5759" y="2182"/>
                  <a:pt x="5944" y="2175"/>
                </a:cubicBezTo>
                <a:cubicBezTo>
                  <a:pt x="6113" y="1998"/>
                  <a:pt x="6172" y="1796"/>
                  <a:pt x="6256" y="1593"/>
                </a:cubicBezTo>
                <a:cubicBezTo>
                  <a:pt x="6358" y="1398"/>
                  <a:pt x="6560" y="1214"/>
                  <a:pt x="6602" y="1030"/>
                </a:cubicBezTo>
                <a:cubicBezTo>
                  <a:pt x="6645" y="791"/>
                  <a:pt x="6543" y="441"/>
                  <a:pt x="7032" y="423"/>
                </a:cubicBezTo>
                <a:cubicBezTo>
                  <a:pt x="7589" y="398"/>
                  <a:pt x="7673" y="679"/>
                  <a:pt x="7656" y="943"/>
                </a:cubicBezTo>
                <a:cubicBezTo>
                  <a:pt x="7631" y="1004"/>
                  <a:pt x="7589" y="1066"/>
                  <a:pt x="7589" y="1127"/>
                </a:cubicBezTo>
                <a:cubicBezTo>
                  <a:pt x="7571" y="1250"/>
                  <a:pt x="7571" y="1366"/>
                  <a:pt x="7546" y="1488"/>
                </a:cubicBezTo>
                <a:cubicBezTo>
                  <a:pt x="7487" y="1796"/>
                  <a:pt x="7175" y="2102"/>
                  <a:pt x="7141" y="2428"/>
                </a:cubicBezTo>
                <a:cubicBezTo>
                  <a:pt x="7116" y="2526"/>
                  <a:pt x="7141" y="2630"/>
                  <a:pt x="7141" y="2735"/>
                </a:cubicBezTo>
                <a:cubicBezTo>
                  <a:pt x="7116" y="3002"/>
                  <a:pt x="7099" y="3281"/>
                  <a:pt x="7217" y="3537"/>
                </a:cubicBezTo>
                <a:cubicBezTo>
                  <a:pt x="7386" y="3530"/>
                  <a:pt x="7428" y="3457"/>
                  <a:pt x="7512" y="3414"/>
                </a:cubicBezTo>
                <a:cubicBezTo>
                  <a:pt x="7673" y="3328"/>
                  <a:pt x="7841" y="3237"/>
                  <a:pt x="7985" y="3132"/>
                </a:cubicBezTo>
                <a:cubicBezTo>
                  <a:pt x="8044" y="3078"/>
                  <a:pt x="8086" y="3028"/>
                  <a:pt x="8170" y="2973"/>
                </a:cubicBezTo>
                <a:cubicBezTo>
                  <a:pt x="8314" y="2876"/>
                  <a:pt x="8498" y="2807"/>
                  <a:pt x="8718" y="2728"/>
                </a:cubicBezTo>
                <a:cubicBezTo>
                  <a:pt x="8946" y="2659"/>
                  <a:pt x="9232" y="2580"/>
                  <a:pt x="9561" y="2598"/>
                </a:cubicBezTo>
                <a:cubicBezTo>
                  <a:pt x="9746" y="2605"/>
                  <a:pt x="9974" y="2659"/>
                  <a:pt x="9999" y="2728"/>
                </a:cubicBezTo>
                <a:cubicBezTo>
                  <a:pt x="10016" y="2807"/>
                  <a:pt x="9890" y="2851"/>
                  <a:pt x="9771" y="2930"/>
                </a:cubicBezTo>
                <a:cubicBezTo>
                  <a:pt x="9687" y="2991"/>
                  <a:pt x="9586" y="3053"/>
                  <a:pt x="9501" y="3107"/>
                </a:cubicBezTo>
                <a:cubicBezTo>
                  <a:pt x="9275" y="3230"/>
                  <a:pt x="9131" y="3353"/>
                  <a:pt x="8946" y="3457"/>
                </a:cubicBezTo>
                <a:cubicBezTo>
                  <a:pt x="8743" y="3562"/>
                  <a:pt x="8532" y="3678"/>
                  <a:pt x="8389" y="3801"/>
                </a:cubicBezTo>
                <a:cubicBezTo>
                  <a:pt x="8229" y="3934"/>
                  <a:pt x="8128" y="4057"/>
                  <a:pt x="7918" y="4162"/>
                </a:cubicBezTo>
                <a:cubicBezTo>
                  <a:pt x="7799" y="4231"/>
                  <a:pt x="7631" y="4303"/>
                  <a:pt x="7428" y="4364"/>
                </a:cubicBezTo>
                <a:cubicBezTo>
                  <a:pt x="7057" y="4480"/>
                  <a:pt x="7116" y="4483"/>
                  <a:pt x="6745" y="4599"/>
                </a:cubicBezTo>
                <a:cubicBezTo>
                  <a:pt x="6560" y="4650"/>
                  <a:pt x="6442" y="4664"/>
                  <a:pt x="6206" y="4744"/>
                </a:cubicBezTo>
                <a:cubicBezTo>
                  <a:pt x="6071" y="4838"/>
                  <a:pt x="6063" y="4870"/>
                  <a:pt x="6038" y="4975"/>
                </a:cubicBezTo>
                <a:cubicBezTo>
                  <a:pt x="6012" y="5116"/>
                  <a:pt x="6144" y="9884"/>
                  <a:pt x="6144" y="10000"/>
                </a:cubicBezTo>
                <a:cubicBezTo>
                  <a:pt x="4989" y="10000"/>
                  <a:pt x="2673" y="9698"/>
                  <a:pt x="1502" y="9698"/>
                </a:cubicBezTo>
                <a:cubicBezTo>
                  <a:pt x="1528" y="9489"/>
                  <a:pt x="1907" y="4939"/>
                  <a:pt x="1823" y="4740"/>
                </a:cubicBezTo>
                <a:cubicBezTo>
                  <a:pt x="1704" y="4451"/>
                  <a:pt x="1359" y="4249"/>
                  <a:pt x="1300" y="3985"/>
                </a:cubicBezTo>
                <a:cubicBezTo>
                  <a:pt x="1258" y="3765"/>
                  <a:pt x="1300" y="3530"/>
                  <a:pt x="1300" y="3281"/>
                </a:cubicBezTo>
                <a:cubicBezTo>
                  <a:pt x="1325" y="3010"/>
                  <a:pt x="1401" y="2659"/>
                  <a:pt x="1216" y="2439"/>
                </a:cubicBezTo>
                <a:cubicBezTo>
                  <a:pt x="1072" y="2287"/>
                  <a:pt x="887" y="2164"/>
                  <a:pt x="769" y="2023"/>
                </a:cubicBezTo>
                <a:cubicBezTo>
                  <a:pt x="659" y="1926"/>
                  <a:pt x="600" y="1821"/>
                  <a:pt x="516" y="1724"/>
                </a:cubicBezTo>
                <a:cubicBezTo>
                  <a:pt x="440" y="1618"/>
                  <a:pt x="297" y="1532"/>
                  <a:pt x="213" y="1441"/>
                </a:cubicBezTo>
                <a:cubicBezTo>
                  <a:pt x="153" y="1373"/>
                  <a:pt x="-15" y="1178"/>
                  <a:pt x="2" y="1109"/>
                </a:cubicBezTo>
                <a:cubicBezTo>
                  <a:pt x="44" y="1030"/>
                  <a:pt x="297" y="957"/>
                  <a:pt x="500" y="968"/>
                </a:cubicBezTo>
                <a:cubicBezTo>
                  <a:pt x="743" y="986"/>
                  <a:pt x="887" y="1153"/>
                  <a:pt x="1013" y="1257"/>
                </a:cubicBezTo>
                <a:cubicBezTo>
                  <a:pt x="1157" y="1380"/>
                  <a:pt x="1283" y="1503"/>
                  <a:pt x="1384" y="1600"/>
                </a:cubicBezTo>
                <a:cubicBezTo>
                  <a:pt x="1503" y="1709"/>
                  <a:pt x="1687" y="1832"/>
                  <a:pt x="1815" y="1926"/>
                </a:cubicBezTo>
                <a:cubicBezTo>
                  <a:pt x="1957" y="2023"/>
                  <a:pt x="2083" y="2208"/>
                  <a:pt x="2286" y="2243"/>
                </a:cubicBezTo>
                <a:cubicBezTo>
                  <a:pt x="2455" y="2280"/>
                  <a:pt x="2657" y="2243"/>
                  <a:pt x="2843" y="2226"/>
                </a:cubicBezTo>
                <a:cubicBezTo>
                  <a:pt x="2927" y="2067"/>
                  <a:pt x="2860" y="1926"/>
                  <a:pt x="2801" y="1777"/>
                </a:cubicBezTo>
                <a:cubicBezTo>
                  <a:pt x="2716" y="1459"/>
                  <a:pt x="2801" y="1127"/>
                  <a:pt x="2759" y="802"/>
                </a:cubicBezTo>
                <a:cubicBezTo>
                  <a:pt x="2741" y="661"/>
                  <a:pt x="2657" y="423"/>
                  <a:pt x="2784" y="336"/>
                </a:cubicBezTo>
                <a:cubicBezTo>
                  <a:pt x="2902" y="245"/>
                  <a:pt x="3441" y="220"/>
                  <a:pt x="3601" y="307"/>
                </a:cubicBezTo>
                <a:cubicBezTo>
                  <a:pt x="3685" y="361"/>
                  <a:pt x="3685" y="553"/>
                  <a:pt x="3702" y="650"/>
                </a:cubicBezTo>
                <a:cubicBezTo>
                  <a:pt x="3728" y="784"/>
                  <a:pt x="3728" y="871"/>
                  <a:pt x="3745" y="994"/>
                </a:cubicBezTo>
                <a:cubicBezTo>
                  <a:pt x="3787" y="1286"/>
                  <a:pt x="3930" y="1441"/>
                  <a:pt x="3930" y="1673"/>
                </a:cubicBezTo>
                <a:lnTo>
                  <a:pt x="3930" y="1900"/>
                </a:lnTo>
                <a:cubicBezTo>
                  <a:pt x="3955" y="2016"/>
                  <a:pt x="3888" y="2146"/>
                  <a:pt x="4242" y="2102"/>
                </a:cubicBezTo>
                <a:cubicBezTo>
                  <a:pt x="4326" y="2096"/>
                  <a:pt x="4301" y="2059"/>
                  <a:pt x="4301" y="2023"/>
                </a:cubicBezTo>
                <a:cubicBezTo>
                  <a:pt x="4428" y="1785"/>
                  <a:pt x="4326" y="1503"/>
                  <a:pt x="4402" y="1257"/>
                </a:cubicBezTo>
                <a:cubicBezTo>
                  <a:pt x="4444" y="1145"/>
                  <a:pt x="4503" y="1037"/>
                  <a:pt x="4545" y="932"/>
                </a:cubicBezTo>
                <a:cubicBezTo>
                  <a:pt x="4587" y="809"/>
                  <a:pt x="4612" y="686"/>
                  <a:pt x="4612" y="564"/>
                </a:cubicBezTo>
                <a:cubicBezTo>
                  <a:pt x="4587" y="351"/>
                  <a:pt x="4402" y="0"/>
                  <a:pt x="4958" y="0"/>
                </a:cubicBezTo>
                <a:close/>
              </a:path>
            </a:pathLst>
          </a:custGeom>
          <a:solidFill>
            <a:srgbClr val="559F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2851"/>
              </a:solidFill>
              <a:latin typeface="+mj-lt"/>
            </a:endParaRPr>
          </a:p>
        </p:txBody>
      </p:sp>
      <p:sp>
        <p:nvSpPr>
          <p:cNvPr id="51" name="Rechteck 5">
            <a:extLst>
              <a:ext uri="{FF2B5EF4-FFF2-40B4-BE49-F238E27FC236}">
                <a16:creationId xmlns:a16="http://schemas.microsoft.com/office/drawing/2014/main" id="{EA5C5CC6-9C7C-CE4A-9469-9F8A16AC9756}"/>
              </a:ext>
            </a:extLst>
          </p:cNvPr>
          <p:cNvSpPr/>
          <p:nvPr/>
        </p:nvSpPr>
        <p:spPr bwMode="auto">
          <a:xfrm>
            <a:off x="5429944" y="3520329"/>
            <a:ext cx="3189488" cy="961622"/>
          </a:xfrm>
          <a:custGeom>
            <a:avLst/>
            <a:gdLst>
              <a:gd name="connsiteX0" fmla="*/ 0 w 12190414"/>
              <a:gd name="connsiteY0" fmla="*/ 0 h 2808976"/>
              <a:gd name="connsiteX1" fmla="*/ 12190414 w 12190414"/>
              <a:gd name="connsiteY1" fmla="*/ 0 h 2808976"/>
              <a:gd name="connsiteX2" fmla="*/ 12190414 w 12190414"/>
              <a:gd name="connsiteY2" fmla="*/ 2808976 h 2808976"/>
              <a:gd name="connsiteX3" fmla="*/ 0 w 12190414"/>
              <a:gd name="connsiteY3" fmla="*/ 2808976 h 2808976"/>
              <a:gd name="connsiteX4" fmla="*/ 0 w 12190414"/>
              <a:gd name="connsiteY4" fmla="*/ 0 h 2808976"/>
              <a:gd name="connsiteX0" fmla="*/ 0 w 12190414"/>
              <a:gd name="connsiteY0" fmla="*/ 0 h 2808976"/>
              <a:gd name="connsiteX1" fmla="*/ 12190414 w 12190414"/>
              <a:gd name="connsiteY1" fmla="*/ 0 h 2808976"/>
              <a:gd name="connsiteX2" fmla="*/ 12190414 w 12190414"/>
              <a:gd name="connsiteY2" fmla="*/ 2808976 h 2808976"/>
              <a:gd name="connsiteX3" fmla="*/ 0 w 12190414"/>
              <a:gd name="connsiteY3" fmla="*/ 2808976 h 2808976"/>
              <a:gd name="connsiteX4" fmla="*/ 0 w 12190414"/>
              <a:gd name="connsiteY4" fmla="*/ 0 h 2808976"/>
              <a:gd name="connsiteX0" fmla="*/ 16625 w 12207039"/>
              <a:gd name="connsiteY0" fmla="*/ 726 h 2809702"/>
              <a:gd name="connsiteX1" fmla="*/ 0 w 12207039"/>
              <a:gd name="connsiteY1" fmla="*/ 0 h 2809702"/>
              <a:gd name="connsiteX2" fmla="*/ 12207039 w 12207039"/>
              <a:gd name="connsiteY2" fmla="*/ 726 h 2809702"/>
              <a:gd name="connsiteX3" fmla="*/ 12207039 w 12207039"/>
              <a:gd name="connsiteY3" fmla="*/ 2809702 h 2809702"/>
              <a:gd name="connsiteX4" fmla="*/ 16625 w 12207039"/>
              <a:gd name="connsiteY4" fmla="*/ 2809702 h 2809702"/>
              <a:gd name="connsiteX5" fmla="*/ 16625 w 12207039"/>
              <a:gd name="connsiteY5" fmla="*/ 726 h 2809702"/>
              <a:gd name="connsiteX0" fmla="*/ 0 w 12747367"/>
              <a:gd name="connsiteY0" fmla="*/ 0 h 2850540"/>
              <a:gd name="connsiteX1" fmla="*/ 540328 w 12747367"/>
              <a:gd name="connsiteY1" fmla="*/ 40838 h 2850540"/>
              <a:gd name="connsiteX2" fmla="*/ 12747367 w 12747367"/>
              <a:gd name="connsiteY2" fmla="*/ 41564 h 2850540"/>
              <a:gd name="connsiteX3" fmla="*/ 12747367 w 12747367"/>
              <a:gd name="connsiteY3" fmla="*/ 2850540 h 2850540"/>
              <a:gd name="connsiteX4" fmla="*/ 556953 w 12747367"/>
              <a:gd name="connsiteY4" fmla="*/ 2850540 h 2850540"/>
              <a:gd name="connsiteX5" fmla="*/ 0 w 12747367"/>
              <a:gd name="connsiteY5" fmla="*/ 0 h 2850540"/>
              <a:gd name="connsiteX0" fmla="*/ 0 w 12747367"/>
              <a:gd name="connsiteY0" fmla="*/ 0 h 2850540"/>
              <a:gd name="connsiteX1" fmla="*/ 9576262 w 12747367"/>
              <a:gd name="connsiteY1" fmla="*/ 65776 h 2850540"/>
              <a:gd name="connsiteX2" fmla="*/ 12747367 w 12747367"/>
              <a:gd name="connsiteY2" fmla="*/ 41564 h 2850540"/>
              <a:gd name="connsiteX3" fmla="*/ 12747367 w 12747367"/>
              <a:gd name="connsiteY3" fmla="*/ 2850540 h 2850540"/>
              <a:gd name="connsiteX4" fmla="*/ 556953 w 12747367"/>
              <a:gd name="connsiteY4" fmla="*/ 2850540 h 2850540"/>
              <a:gd name="connsiteX5" fmla="*/ 0 w 12747367"/>
              <a:gd name="connsiteY5" fmla="*/ 0 h 2850540"/>
              <a:gd name="connsiteX0" fmla="*/ 0 w 12207040"/>
              <a:gd name="connsiteY0" fmla="*/ 24938 h 2808976"/>
              <a:gd name="connsiteX1" fmla="*/ 9035935 w 12207040"/>
              <a:gd name="connsiteY1" fmla="*/ 24212 h 2808976"/>
              <a:gd name="connsiteX2" fmla="*/ 12207040 w 12207040"/>
              <a:gd name="connsiteY2" fmla="*/ 0 h 2808976"/>
              <a:gd name="connsiteX3" fmla="*/ 12207040 w 12207040"/>
              <a:gd name="connsiteY3" fmla="*/ 2808976 h 2808976"/>
              <a:gd name="connsiteX4" fmla="*/ 16626 w 12207040"/>
              <a:gd name="connsiteY4" fmla="*/ 2808976 h 2808976"/>
              <a:gd name="connsiteX5" fmla="*/ 0 w 12207040"/>
              <a:gd name="connsiteY5" fmla="*/ 24938 h 2808976"/>
              <a:gd name="connsiteX0" fmla="*/ 0 w 12207040"/>
              <a:gd name="connsiteY0" fmla="*/ 24938 h 2808976"/>
              <a:gd name="connsiteX1" fmla="*/ 5802284 w 12207040"/>
              <a:gd name="connsiteY1" fmla="*/ 325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24938 h 2808976"/>
              <a:gd name="connsiteX1" fmla="*/ 5777346 w 12207040"/>
              <a:gd name="connsiteY1" fmla="*/ 18613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24938 h 2808976"/>
              <a:gd name="connsiteX1" fmla="*/ 5777346 w 12207040"/>
              <a:gd name="connsiteY1" fmla="*/ 18613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24938 h 2808976"/>
              <a:gd name="connsiteX1" fmla="*/ 5777346 w 12207040"/>
              <a:gd name="connsiteY1" fmla="*/ 18613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24938 h 2808976"/>
              <a:gd name="connsiteX1" fmla="*/ 5777346 w 12207040"/>
              <a:gd name="connsiteY1" fmla="*/ 1861325 h 2808976"/>
              <a:gd name="connsiteX2" fmla="*/ 9035935 w 12207040"/>
              <a:gd name="connsiteY2" fmla="*/ 24212 h 2808976"/>
              <a:gd name="connsiteX3" fmla="*/ 12207040 w 12207040"/>
              <a:gd name="connsiteY3" fmla="*/ 0 h 2808976"/>
              <a:gd name="connsiteX4" fmla="*/ 12207040 w 12207040"/>
              <a:gd name="connsiteY4" fmla="*/ 2808976 h 2808976"/>
              <a:gd name="connsiteX5" fmla="*/ 16626 w 12207040"/>
              <a:gd name="connsiteY5" fmla="*/ 2808976 h 2808976"/>
              <a:gd name="connsiteX6" fmla="*/ 0 w 12207040"/>
              <a:gd name="connsiteY6" fmla="*/ 24938 h 2808976"/>
              <a:gd name="connsiteX0" fmla="*/ 0 w 12207040"/>
              <a:gd name="connsiteY0" fmla="*/ 33759 h 2817797"/>
              <a:gd name="connsiteX1" fmla="*/ 5777346 w 12207040"/>
              <a:gd name="connsiteY1" fmla="*/ 1870146 h 2817797"/>
              <a:gd name="connsiteX2" fmla="*/ 12207040 w 12207040"/>
              <a:gd name="connsiteY2" fmla="*/ 8821 h 2817797"/>
              <a:gd name="connsiteX3" fmla="*/ 12207040 w 12207040"/>
              <a:gd name="connsiteY3" fmla="*/ 2817797 h 2817797"/>
              <a:gd name="connsiteX4" fmla="*/ 16626 w 12207040"/>
              <a:gd name="connsiteY4" fmla="*/ 2817797 h 2817797"/>
              <a:gd name="connsiteX5" fmla="*/ 0 w 12207040"/>
              <a:gd name="connsiteY5" fmla="*/ 33759 h 2817797"/>
              <a:gd name="connsiteX0" fmla="*/ 0 w 12207040"/>
              <a:gd name="connsiteY0" fmla="*/ 33525 h 2817563"/>
              <a:gd name="connsiteX1" fmla="*/ 5960226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960226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827222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827222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827222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25 h 2817563"/>
              <a:gd name="connsiteX1" fmla="*/ 5827222 w 12207040"/>
              <a:gd name="connsiteY1" fmla="*/ 1928101 h 2817563"/>
              <a:gd name="connsiteX2" fmla="*/ 12207040 w 12207040"/>
              <a:gd name="connsiteY2" fmla="*/ 8587 h 2817563"/>
              <a:gd name="connsiteX3" fmla="*/ 12207040 w 12207040"/>
              <a:gd name="connsiteY3" fmla="*/ 2817563 h 2817563"/>
              <a:gd name="connsiteX4" fmla="*/ 16626 w 12207040"/>
              <a:gd name="connsiteY4" fmla="*/ 2817563 h 2817563"/>
              <a:gd name="connsiteX5" fmla="*/ 0 w 12207040"/>
              <a:gd name="connsiteY5" fmla="*/ 33525 h 2817563"/>
              <a:gd name="connsiteX0" fmla="*/ 0 w 12207040"/>
              <a:gd name="connsiteY0" fmla="*/ 33556 h 2817594"/>
              <a:gd name="connsiteX1" fmla="*/ 5827222 w 12207040"/>
              <a:gd name="connsiteY1" fmla="*/ 1928132 h 2817594"/>
              <a:gd name="connsiteX2" fmla="*/ 12207040 w 12207040"/>
              <a:gd name="connsiteY2" fmla="*/ 8618 h 2817594"/>
              <a:gd name="connsiteX3" fmla="*/ 12207040 w 12207040"/>
              <a:gd name="connsiteY3" fmla="*/ 2817594 h 2817594"/>
              <a:gd name="connsiteX4" fmla="*/ 16626 w 12207040"/>
              <a:gd name="connsiteY4" fmla="*/ 2817594 h 2817594"/>
              <a:gd name="connsiteX5" fmla="*/ 0 w 12207040"/>
              <a:gd name="connsiteY5" fmla="*/ 33556 h 2817594"/>
              <a:gd name="connsiteX0" fmla="*/ 0 w 12207040"/>
              <a:gd name="connsiteY0" fmla="*/ 33556 h 2817594"/>
              <a:gd name="connsiteX1" fmla="*/ 5827222 w 12207040"/>
              <a:gd name="connsiteY1" fmla="*/ 1928132 h 2817594"/>
              <a:gd name="connsiteX2" fmla="*/ 12207040 w 12207040"/>
              <a:gd name="connsiteY2" fmla="*/ 8618 h 2817594"/>
              <a:gd name="connsiteX3" fmla="*/ 12207040 w 12207040"/>
              <a:gd name="connsiteY3" fmla="*/ 2817594 h 2817594"/>
              <a:gd name="connsiteX4" fmla="*/ 16626 w 12207040"/>
              <a:gd name="connsiteY4" fmla="*/ 2817594 h 2817594"/>
              <a:gd name="connsiteX5" fmla="*/ 0 w 12207040"/>
              <a:gd name="connsiteY5" fmla="*/ 33556 h 2817594"/>
              <a:gd name="connsiteX0" fmla="*/ 0 w 12207040"/>
              <a:gd name="connsiteY0" fmla="*/ 33556 h 2817594"/>
              <a:gd name="connsiteX1" fmla="*/ 5827222 w 12207040"/>
              <a:gd name="connsiteY1" fmla="*/ 1928132 h 2817594"/>
              <a:gd name="connsiteX2" fmla="*/ 12207040 w 12207040"/>
              <a:gd name="connsiteY2" fmla="*/ 8618 h 2817594"/>
              <a:gd name="connsiteX3" fmla="*/ 12207040 w 12207040"/>
              <a:gd name="connsiteY3" fmla="*/ 2817594 h 2817594"/>
              <a:gd name="connsiteX4" fmla="*/ 16626 w 12207040"/>
              <a:gd name="connsiteY4" fmla="*/ 2817594 h 2817594"/>
              <a:gd name="connsiteX5" fmla="*/ 0 w 12207040"/>
              <a:gd name="connsiteY5" fmla="*/ 33556 h 2817594"/>
              <a:gd name="connsiteX0" fmla="*/ 0 w 12207040"/>
              <a:gd name="connsiteY0" fmla="*/ 33556 h 3641836"/>
              <a:gd name="connsiteX1" fmla="*/ 5827222 w 12207040"/>
              <a:gd name="connsiteY1" fmla="*/ 1928132 h 3641836"/>
              <a:gd name="connsiteX2" fmla="*/ 12207040 w 12207040"/>
              <a:gd name="connsiteY2" fmla="*/ 8618 h 3641836"/>
              <a:gd name="connsiteX3" fmla="*/ 12207040 w 12207040"/>
              <a:gd name="connsiteY3" fmla="*/ 2817594 h 3641836"/>
              <a:gd name="connsiteX4" fmla="*/ 5781 w 12207040"/>
              <a:gd name="connsiteY4" fmla="*/ 3641836 h 3641836"/>
              <a:gd name="connsiteX5" fmla="*/ 0 w 12207040"/>
              <a:gd name="connsiteY5" fmla="*/ 33556 h 3641836"/>
              <a:gd name="connsiteX0" fmla="*/ 0 w 12207040"/>
              <a:gd name="connsiteY0" fmla="*/ 33556 h 3641836"/>
              <a:gd name="connsiteX1" fmla="*/ 5827222 w 12207040"/>
              <a:gd name="connsiteY1" fmla="*/ 1928132 h 3641836"/>
              <a:gd name="connsiteX2" fmla="*/ 12207040 w 12207040"/>
              <a:gd name="connsiteY2" fmla="*/ 8618 h 3641836"/>
              <a:gd name="connsiteX3" fmla="*/ 12163659 w 12207040"/>
              <a:gd name="connsiteY3" fmla="*/ 3609300 h 3641836"/>
              <a:gd name="connsiteX4" fmla="*/ 5781 w 12207040"/>
              <a:gd name="connsiteY4" fmla="*/ 3641836 h 3641836"/>
              <a:gd name="connsiteX5" fmla="*/ 0 w 12207040"/>
              <a:gd name="connsiteY5" fmla="*/ 33556 h 3641836"/>
              <a:gd name="connsiteX0" fmla="*/ 0 w 12207040"/>
              <a:gd name="connsiteY0" fmla="*/ 33556 h 3620146"/>
              <a:gd name="connsiteX1" fmla="*/ 5827222 w 12207040"/>
              <a:gd name="connsiteY1" fmla="*/ 1928132 h 3620146"/>
              <a:gd name="connsiteX2" fmla="*/ 12207040 w 12207040"/>
              <a:gd name="connsiteY2" fmla="*/ 8618 h 3620146"/>
              <a:gd name="connsiteX3" fmla="*/ 12163659 w 12207040"/>
              <a:gd name="connsiteY3" fmla="*/ 3609300 h 3620146"/>
              <a:gd name="connsiteX4" fmla="*/ 5781 w 12207040"/>
              <a:gd name="connsiteY4" fmla="*/ 3620146 h 3620146"/>
              <a:gd name="connsiteX5" fmla="*/ 0 w 12207040"/>
              <a:gd name="connsiteY5" fmla="*/ 33556 h 3620146"/>
              <a:gd name="connsiteX0" fmla="*/ 0 w 12207040"/>
              <a:gd name="connsiteY0" fmla="*/ 33556 h 3609300"/>
              <a:gd name="connsiteX1" fmla="*/ 5827222 w 12207040"/>
              <a:gd name="connsiteY1" fmla="*/ 1928132 h 3609300"/>
              <a:gd name="connsiteX2" fmla="*/ 12207040 w 12207040"/>
              <a:gd name="connsiteY2" fmla="*/ 8618 h 3609300"/>
              <a:gd name="connsiteX3" fmla="*/ 12163659 w 12207040"/>
              <a:gd name="connsiteY3" fmla="*/ 3609300 h 3609300"/>
              <a:gd name="connsiteX4" fmla="*/ 27472 w 12207040"/>
              <a:gd name="connsiteY4" fmla="*/ 3077882 h 3609300"/>
              <a:gd name="connsiteX5" fmla="*/ 0 w 12207040"/>
              <a:gd name="connsiteY5" fmla="*/ 33556 h 3609300"/>
              <a:gd name="connsiteX0" fmla="*/ 0 w 12207040"/>
              <a:gd name="connsiteY0" fmla="*/ 33556 h 3609301"/>
              <a:gd name="connsiteX1" fmla="*/ 5827222 w 12207040"/>
              <a:gd name="connsiteY1" fmla="*/ 1928132 h 3609301"/>
              <a:gd name="connsiteX2" fmla="*/ 12207040 w 12207040"/>
              <a:gd name="connsiteY2" fmla="*/ 8618 h 3609301"/>
              <a:gd name="connsiteX3" fmla="*/ 12163659 w 12207040"/>
              <a:gd name="connsiteY3" fmla="*/ 3609300 h 3609301"/>
              <a:gd name="connsiteX4" fmla="*/ 5781 w 12207040"/>
              <a:gd name="connsiteY4" fmla="*/ 3609301 h 3609301"/>
              <a:gd name="connsiteX5" fmla="*/ 0 w 12207040"/>
              <a:gd name="connsiteY5" fmla="*/ 33556 h 3609301"/>
              <a:gd name="connsiteX0" fmla="*/ 0 w 12207176"/>
              <a:gd name="connsiteY0" fmla="*/ 33556 h 3609301"/>
              <a:gd name="connsiteX1" fmla="*/ 5827222 w 12207176"/>
              <a:gd name="connsiteY1" fmla="*/ 1928132 h 3609301"/>
              <a:gd name="connsiteX2" fmla="*/ 12207040 w 12207176"/>
              <a:gd name="connsiteY2" fmla="*/ 8618 h 3609301"/>
              <a:gd name="connsiteX3" fmla="*/ 12207176 w 12207176"/>
              <a:gd name="connsiteY3" fmla="*/ 3587609 h 3609301"/>
              <a:gd name="connsiteX4" fmla="*/ 5781 w 12207176"/>
              <a:gd name="connsiteY4" fmla="*/ 3609301 h 3609301"/>
              <a:gd name="connsiteX5" fmla="*/ 0 w 12207176"/>
              <a:gd name="connsiteY5" fmla="*/ 33556 h 3609301"/>
              <a:gd name="connsiteX0" fmla="*/ 0 w 12218055"/>
              <a:gd name="connsiteY0" fmla="*/ 33556 h 3609301"/>
              <a:gd name="connsiteX1" fmla="*/ 5827222 w 12218055"/>
              <a:gd name="connsiteY1" fmla="*/ 1928132 h 3609301"/>
              <a:gd name="connsiteX2" fmla="*/ 12207040 w 12218055"/>
              <a:gd name="connsiteY2" fmla="*/ 8618 h 3609301"/>
              <a:gd name="connsiteX3" fmla="*/ 12218055 w 12218055"/>
              <a:gd name="connsiteY3" fmla="*/ 3609300 h 3609301"/>
              <a:gd name="connsiteX4" fmla="*/ 5781 w 12218055"/>
              <a:gd name="connsiteY4" fmla="*/ 3609301 h 3609301"/>
              <a:gd name="connsiteX5" fmla="*/ 0 w 12218055"/>
              <a:gd name="connsiteY5" fmla="*/ 33556 h 360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18055" h="3609301">
                <a:moveTo>
                  <a:pt x="0" y="33556"/>
                </a:moveTo>
                <a:cubicBezTo>
                  <a:pt x="1130829" y="48900"/>
                  <a:pt x="3034146" y="1895124"/>
                  <a:pt x="5827222" y="1928132"/>
                </a:cubicBezTo>
                <a:cubicBezTo>
                  <a:pt x="8385430" y="1915663"/>
                  <a:pt x="11135424" y="-149324"/>
                  <a:pt x="12207040" y="8618"/>
                </a:cubicBezTo>
                <a:cubicBezTo>
                  <a:pt x="12207085" y="1201615"/>
                  <a:pt x="12218010" y="2416303"/>
                  <a:pt x="12218055" y="3609300"/>
                </a:cubicBezTo>
                <a:lnTo>
                  <a:pt x="5781" y="3609301"/>
                </a:lnTo>
                <a:cubicBezTo>
                  <a:pt x="239" y="2681288"/>
                  <a:pt x="5542" y="961569"/>
                  <a:pt x="0" y="33556"/>
                </a:cubicBezTo>
                <a:close/>
              </a:path>
            </a:pathLst>
          </a:custGeom>
          <a:solidFill>
            <a:srgbClr val="0B70AD"/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de-DE" dirty="0">
              <a:solidFill>
                <a:srgbClr val="1B2851"/>
              </a:solidFill>
              <a:latin typeface="+mj-lt"/>
            </a:endParaRPr>
          </a:p>
        </p:txBody>
      </p:sp>
      <p:sp>
        <p:nvSpPr>
          <p:cNvPr id="66" name="Ellipse 24">
            <a:extLst>
              <a:ext uri="{FF2B5EF4-FFF2-40B4-BE49-F238E27FC236}">
                <a16:creationId xmlns:a16="http://schemas.microsoft.com/office/drawing/2014/main" id="{977F6A37-F2AD-3343-9EDB-D2DAAF66FA17}"/>
              </a:ext>
            </a:extLst>
          </p:cNvPr>
          <p:cNvSpPr/>
          <p:nvPr/>
        </p:nvSpPr>
        <p:spPr bwMode="auto">
          <a:xfrm>
            <a:off x="8612984" y="1956453"/>
            <a:ext cx="1018914" cy="1181274"/>
          </a:xfrm>
          <a:custGeom>
            <a:avLst/>
            <a:gdLst/>
            <a:ahLst/>
            <a:cxnLst/>
            <a:rect l="l" t="t" r="r" b="b"/>
            <a:pathLst>
              <a:path w="1187526" h="1376754">
                <a:moveTo>
                  <a:pt x="499149" y="0"/>
                </a:moveTo>
                <a:cubicBezTo>
                  <a:pt x="879329" y="0"/>
                  <a:pt x="1187526" y="308197"/>
                  <a:pt x="1187526" y="688377"/>
                </a:cubicBezTo>
                <a:cubicBezTo>
                  <a:pt x="1187526" y="1068557"/>
                  <a:pt x="879329" y="1376754"/>
                  <a:pt x="499149" y="1376754"/>
                </a:cubicBezTo>
                <a:cubicBezTo>
                  <a:pt x="302071" y="1376754"/>
                  <a:pt x="124335" y="1293935"/>
                  <a:pt x="0" y="1160113"/>
                </a:cubicBezTo>
                <a:lnTo>
                  <a:pt x="0" y="216641"/>
                </a:lnTo>
                <a:cubicBezTo>
                  <a:pt x="124335" y="82819"/>
                  <a:pt x="302071" y="0"/>
                  <a:pt x="4991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rgbClr val="1B2851"/>
              </a:solidFill>
            </a:endParaRPr>
          </a:p>
        </p:txBody>
      </p:sp>
      <p:sp>
        <p:nvSpPr>
          <p:cNvPr id="69" name="Ellipse 288">
            <a:extLst>
              <a:ext uri="{FF2B5EF4-FFF2-40B4-BE49-F238E27FC236}">
                <a16:creationId xmlns:a16="http://schemas.microsoft.com/office/drawing/2014/main" id="{3DBC137B-3194-E347-ACBB-193B7F46E01E}"/>
              </a:ext>
            </a:extLst>
          </p:cNvPr>
          <p:cNvSpPr/>
          <p:nvPr/>
        </p:nvSpPr>
        <p:spPr bwMode="auto">
          <a:xfrm>
            <a:off x="10499681" y="2789348"/>
            <a:ext cx="1107990" cy="1181274"/>
          </a:xfrm>
          <a:custGeom>
            <a:avLst/>
            <a:gdLst/>
            <a:ahLst/>
            <a:cxnLst/>
            <a:rect l="l" t="t" r="r" b="b"/>
            <a:pathLst>
              <a:path w="1291343" h="1376754">
                <a:moveTo>
                  <a:pt x="688377" y="0"/>
                </a:moveTo>
                <a:cubicBezTo>
                  <a:pt x="950134" y="0"/>
                  <a:pt x="1177768" y="146099"/>
                  <a:pt x="1291343" y="362736"/>
                </a:cubicBezTo>
                <a:lnTo>
                  <a:pt x="1291343" y="1014018"/>
                </a:lnTo>
                <a:cubicBezTo>
                  <a:pt x="1177768" y="1230656"/>
                  <a:pt x="950134" y="1376754"/>
                  <a:pt x="688377" y="1376754"/>
                </a:cubicBezTo>
                <a:cubicBezTo>
                  <a:pt x="308197" y="1376754"/>
                  <a:pt x="0" y="1068557"/>
                  <a:pt x="0" y="688377"/>
                </a:cubicBezTo>
                <a:cubicBezTo>
                  <a:pt x="0" y="308197"/>
                  <a:pt x="308197" y="0"/>
                  <a:pt x="6883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rgbClr val="1B2851"/>
              </a:solidFill>
            </a:endParaRPr>
          </a:p>
        </p:txBody>
      </p:sp>
      <p:sp>
        <p:nvSpPr>
          <p:cNvPr id="72" name="Ellipse 57">
            <a:extLst>
              <a:ext uri="{FF2B5EF4-FFF2-40B4-BE49-F238E27FC236}">
                <a16:creationId xmlns:a16="http://schemas.microsoft.com/office/drawing/2014/main" id="{8F2E2B47-F06A-4B4A-9688-2C859265EA43}"/>
              </a:ext>
            </a:extLst>
          </p:cNvPr>
          <p:cNvSpPr/>
          <p:nvPr/>
        </p:nvSpPr>
        <p:spPr bwMode="auto">
          <a:xfrm>
            <a:off x="8862892" y="3997681"/>
            <a:ext cx="1181273" cy="1181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rgbClr val="1B2851"/>
              </a:solidFill>
            </a:endParaRPr>
          </a:p>
        </p:txBody>
      </p:sp>
      <p:sp>
        <p:nvSpPr>
          <p:cNvPr id="74" name="Ellipse 291">
            <a:extLst>
              <a:ext uri="{FF2B5EF4-FFF2-40B4-BE49-F238E27FC236}">
                <a16:creationId xmlns:a16="http://schemas.microsoft.com/office/drawing/2014/main" id="{77BECE8F-F4FC-704B-BB2F-748AC96E4982}"/>
              </a:ext>
            </a:extLst>
          </p:cNvPr>
          <p:cNvSpPr/>
          <p:nvPr/>
        </p:nvSpPr>
        <p:spPr bwMode="auto">
          <a:xfrm>
            <a:off x="10108573" y="5450356"/>
            <a:ext cx="1181274" cy="1016360"/>
          </a:xfrm>
          <a:custGeom>
            <a:avLst/>
            <a:gdLst/>
            <a:ahLst/>
            <a:cxnLst/>
            <a:rect l="l" t="t" r="r" b="b"/>
            <a:pathLst>
              <a:path w="1376754" h="1184549">
                <a:moveTo>
                  <a:pt x="688377" y="0"/>
                </a:moveTo>
                <a:cubicBezTo>
                  <a:pt x="1068557" y="0"/>
                  <a:pt x="1376754" y="308197"/>
                  <a:pt x="1376754" y="688377"/>
                </a:cubicBezTo>
                <a:cubicBezTo>
                  <a:pt x="1376754" y="883774"/>
                  <a:pt x="1295342" y="1060157"/>
                  <a:pt x="1163721" y="1184549"/>
                </a:cubicBezTo>
                <a:lnTo>
                  <a:pt x="213034" y="1184549"/>
                </a:lnTo>
                <a:cubicBezTo>
                  <a:pt x="81412" y="1060157"/>
                  <a:pt x="0" y="883774"/>
                  <a:pt x="0" y="688377"/>
                </a:cubicBezTo>
                <a:cubicBezTo>
                  <a:pt x="0" y="308197"/>
                  <a:pt x="308197" y="0"/>
                  <a:pt x="6883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kern="0" dirty="0">
              <a:solidFill>
                <a:srgbClr val="1B2851"/>
              </a:solidFill>
            </a:endParaRP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6921968C-5BA3-BE41-9D94-01B8923C34B4}"/>
              </a:ext>
            </a:extLst>
          </p:cNvPr>
          <p:cNvSpPr>
            <a:spLocks noEditPoints="1"/>
          </p:cNvSpPr>
          <p:nvPr/>
        </p:nvSpPr>
        <p:spPr bwMode="auto">
          <a:xfrm>
            <a:off x="854051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Freeform 20">
            <a:extLst>
              <a:ext uri="{FF2B5EF4-FFF2-40B4-BE49-F238E27FC236}">
                <a16:creationId xmlns:a16="http://schemas.microsoft.com/office/drawing/2014/main" id="{FFEA42C3-4163-DD48-8579-5FC9003D975A}"/>
              </a:ext>
            </a:extLst>
          </p:cNvPr>
          <p:cNvSpPr>
            <a:spLocks noEditPoints="1"/>
          </p:cNvSpPr>
          <p:nvPr/>
        </p:nvSpPr>
        <p:spPr bwMode="auto">
          <a:xfrm>
            <a:off x="1129142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Freeform 20">
            <a:extLst>
              <a:ext uri="{FF2B5EF4-FFF2-40B4-BE49-F238E27FC236}">
                <a16:creationId xmlns:a16="http://schemas.microsoft.com/office/drawing/2014/main" id="{CBCDE126-210C-914D-B106-12255EF45AF2}"/>
              </a:ext>
            </a:extLst>
          </p:cNvPr>
          <p:cNvSpPr>
            <a:spLocks noEditPoints="1"/>
          </p:cNvSpPr>
          <p:nvPr/>
        </p:nvSpPr>
        <p:spPr bwMode="auto">
          <a:xfrm>
            <a:off x="854050" y="5869145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Freeform 20">
            <a:extLst>
              <a:ext uri="{FF2B5EF4-FFF2-40B4-BE49-F238E27FC236}">
                <a16:creationId xmlns:a16="http://schemas.microsoft.com/office/drawing/2014/main" id="{DAF779E9-113A-0E41-A33B-4EF1CC293236}"/>
              </a:ext>
            </a:extLst>
          </p:cNvPr>
          <p:cNvSpPr>
            <a:spLocks noEditPoints="1"/>
          </p:cNvSpPr>
          <p:nvPr/>
        </p:nvSpPr>
        <p:spPr bwMode="auto">
          <a:xfrm>
            <a:off x="1122233" y="5869145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Freeform 20">
            <a:extLst>
              <a:ext uri="{FF2B5EF4-FFF2-40B4-BE49-F238E27FC236}">
                <a16:creationId xmlns:a16="http://schemas.microsoft.com/office/drawing/2014/main" id="{26B951CE-89BA-4A4E-ACE1-79FEB28B6907}"/>
              </a:ext>
            </a:extLst>
          </p:cNvPr>
          <p:cNvSpPr>
            <a:spLocks noEditPoints="1"/>
          </p:cNvSpPr>
          <p:nvPr/>
        </p:nvSpPr>
        <p:spPr bwMode="auto">
          <a:xfrm>
            <a:off x="1406111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Freeform 20">
            <a:extLst>
              <a:ext uri="{FF2B5EF4-FFF2-40B4-BE49-F238E27FC236}">
                <a16:creationId xmlns:a16="http://schemas.microsoft.com/office/drawing/2014/main" id="{E13416B2-A094-6E4F-9D94-5DAC16CB863D}"/>
              </a:ext>
            </a:extLst>
          </p:cNvPr>
          <p:cNvSpPr>
            <a:spLocks noEditPoints="1"/>
          </p:cNvSpPr>
          <p:nvPr/>
        </p:nvSpPr>
        <p:spPr bwMode="auto">
          <a:xfrm>
            <a:off x="1672124" y="5210100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6D03AD4E-6608-8B4D-9301-19AC9EF5F61F}"/>
              </a:ext>
            </a:extLst>
          </p:cNvPr>
          <p:cNvSpPr>
            <a:spLocks noEditPoints="1"/>
          </p:cNvSpPr>
          <p:nvPr/>
        </p:nvSpPr>
        <p:spPr bwMode="auto">
          <a:xfrm>
            <a:off x="1937531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Freeform 20">
            <a:extLst>
              <a:ext uri="{FF2B5EF4-FFF2-40B4-BE49-F238E27FC236}">
                <a16:creationId xmlns:a16="http://schemas.microsoft.com/office/drawing/2014/main" id="{97A9366C-CB86-C641-A833-BB23E837B594}"/>
              </a:ext>
            </a:extLst>
          </p:cNvPr>
          <p:cNvSpPr>
            <a:spLocks noEditPoints="1"/>
          </p:cNvSpPr>
          <p:nvPr/>
        </p:nvSpPr>
        <p:spPr bwMode="auto">
          <a:xfrm>
            <a:off x="2210622" y="520844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69E74126-4164-314F-B436-33D5D187BAE0}"/>
              </a:ext>
            </a:extLst>
          </p:cNvPr>
          <p:cNvSpPr>
            <a:spLocks noEditPoints="1"/>
          </p:cNvSpPr>
          <p:nvPr/>
        </p:nvSpPr>
        <p:spPr bwMode="auto">
          <a:xfrm>
            <a:off x="1406110" y="5872486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5" name="Freeform 20">
            <a:extLst>
              <a:ext uri="{FF2B5EF4-FFF2-40B4-BE49-F238E27FC236}">
                <a16:creationId xmlns:a16="http://schemas.microsoft.com/office/drawing/2014/main" id="{EF341289-8FD1-3A47-BC4B-96CED5361496}"/>
              </a:ext>
            </a:extLst>
          </p:cNvPr>
          <p:cNvSpPr>
            <a:spLocks noEditPoints="1"/>
          </p:cNvSpPr>
          <p:nvPr/>
        </p:nvSpPr>
        <p:spPr bwMode="auto">
          <a:xfrm>
            <a:off x="1693875" y="5874369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Freeform 20">
            <a:extLst>
              <a:ext uri="{FF2B5EF4-FFF2-40B4-BE49-F238E27FC236}">
                <a16:creationId xmlns:a16="http://schemas.microsoft.com/office/drawing/2014/main" id="{042FF14B-90D1-154A-9CBE-F3BF6B56950A}"/>
              </a:ext>
            </a:extLst>
          </p:cNvPr>
          <p:cNvSpPr>
            <a:spLocks noEditPoints="1"/>
          </p:cNvSpPr>
          <p:nvPr/>
        </p:nvSpPr>
        <p:spPr bwMode="auto">
          <a:xfrm>
            <a:off x="1958170" y="5874369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008FCD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BECB01F0-3657-AF48-B710-4453460AA6E8}"/>
              </a:ext>
            </a:extLst>
          </p:cNvPr>
          <p:cNvSpPr>
            <a:spLocks noEditPoints="1"/>
          </p:cNvSpPr>
          <p:nvPr/>
        </p:nvSpPr>
        <p:spPr bwMode="auto">
          <a:xfrm>
            <a:off x="2210622" y="5874264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Freeform 20">
            <a:extLst>
              <a:ext uri="{FF2B5EF4-FFF2-40B4-BE49-F238E27FC236}">
                <a16:creationId xmlns:a16="http://schemas.microsoft.com/office/drawing/2014/main" id="{E2A7A5BE-9728-804F-A1D7-B94BAC453F14}"/>
              </a:ext>
            </a:extLst>
          </p:cNvPr>
          <p:cNvSpPr>
            <a:spLocks noEditPoints="1"/>
          </p:cNvSpPr>
          <p:nvPr/>
        </p:nvSpPr>
        <p:spPr bwMode="auto">
          <a:xfrm>
            <a:off x="2458310" y="5869145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Freeform 20">
            <a:extLst>
              <a:ext uri="{FF2B5EF4-FFF2-40B4-BE49-F238E27FC236}">
                <a16:creationId xmlns:a16="http://schemas.microsoft.com/office/drawing/2014/main" id="{690CA572-5B33-CE48-B582-E723BD2194B9}"/>
              </a:ext>
            </a:extLst>
          </p:cNvPr>
          <p:cNvSpPr>
            <a:spLocks noEditPoints="1"/>
          </p:cNvSpPr>
          <p:nvPr/>
        </p:nvSpPr>
        <p:spPr bwMode="auto">
          <a:xfrm>
            <a:off x="2472324" y="5214574"/>
            <a:ext cx="197197" cy="519746"/>
          </a:xfrm>
          <a:custGeom>
            <a:avLst/>
            <a:gdLst>
              <a:gd name="T0" fmla="*/ 66 w 223"/>
              <a:gd name="T1" fmla="*/ 44 h 588"/>
              <a:gd name="T2" fmla="*/ 111 w 223"/>
              <a:gd name="T3" fmla="*/ 0 h 588"/>
              <a:gd name="T4" fmla="*/ 156 w 223"/>
              <a:gd name="T5" fmla="*/ 44 h 588"/>
              <a:gd name="T6" fmla="*/ 111 w 223"/>
              <a:gd name="T7" fmla="*/ 89 h 588"/>
              <a:gd name="T8" fmla="*/ 66 w 223"/>
              <a:gd name="T9" fmla="*/ 44 h 588"/>
              <a:gd name="T10" fmla="*/ 110 w 223"/>
              <a:gd name="T11" fmla="*/ 334 h 588"/>
              <a:gd name="T12" fmla="*/ 119 w 223"/>
              <a:gd name="T13" fmla="*/ 341 h 588"/>
              <a:gd name="T14" fmla="*/ 118 w 223"/>
              <a:gd name="T15" fmla="*/ 567 h 588"/>
              <a:gd name="T16" fmla="*/ 146 w 223"/>
              <a:gd name="T17" fmla="*/ 588 h 588"/>
              <a:gd name="T18" fmla="*/ 168 w 223"/>
              <a:gd name="T19" fmla="*/ 568 h 588"/>
              <a:gd name="T20" fmla="*/ 170 w 223"/>
              <a:gd name="T21" fmla="*/ 185 h 588"/>
              <a:gd name="T22" fmla="*/ 185 w 223"/>
              <a:gd name="T23" fmla="*/ 186 h 588"/>
              <a:gd name="T24" fmla="*/ 184 w 223"/>
              <a:gd name="T25" fmla="*/ 315 h 588"/>
              <a:gd name="T26" fmla="*/ 204 w 223"/>
              <a:gd name="T27" fmla="*/ 331 h 588"/>
              <a:gd name="T28" fmla="*/ 223 w 223"/>
              <a:gd name="T29" fmla="*/ 316 h 588"/>
              <a:gd name="T30" fmla="*/ 220 w 223"/>
              <a:gd name="T31" fmla="*/ 164 h 588"/>
              <a:gd name="T32" fmla="*/ 165 w 223"/>
              <a:gd name="T33" fmla="*/ 103 h 588"/>
              <a:gd name="T34" fmla="*/ 109 w 223"/>
              <a:gd name="T35" fmla="*/ 104 h 588"/>
              <a:gd name="T36" fmla="*/ 113 w 223"/>
              <a:gd name="T37" fmla="*/ 104 h 588"/>
              <a:gd name="T38" fmla="*/ 59 w 223"/>
              <a:gd name="T39" fmla="*/ 103 h 588"/>
              <a:gd name="T40" fmla="*/ 2 w 223"/>
              <a:gd name="T41" fmla="*/ 164 h 588"/>
              <a:gd name="T42" fmla="*/ 0 w 223"/>
              <a:gd name="T43" fmla="*/ 316 h 588"/>
              <a:gd name="T44" fmla="*/ 18 w 223"/>
              <a:gd name="T45" fmla="*/ 331 h 588"/>
              <a:gd name="T46" fmla="*/ 40 w 223"/>
              <a:gd name="T47" fmla="*/ 315 h 588"/>
              <a:gd name="T48" fmla="*/ 37 w 223"/>
              <a:gd name="T49" fmla="*/ 186 h 588"/>
              <a:gd name="T50" fmla="*/ 52 w 223"/>
              <a:gd name="T51" fmla="*/ 185 h 588"/>
              <a:gd name="T52" fmla="*/ 53 w 223"/>
              <a:gd name="T53" fmla="*/ 568 h 588"/>
              <a:gd name="T54" fmla="*/ 76 w 223"/>
              <a:gd name="T55" fmla="*/ 588 h 588"/>
              <a:gd name="T56" fmla="*/ 104 w 223"/>
              <a:gd name="T57" fmla="*/ 567 h 588"/>
              <a:gd name="T58" fmla="*/ 103 w 223"/>
              <a:gd name="T59" fmla="*/ 341 h 588"/>
              <a:gd name="T60" fmla="*/ 112 w 223"/>
              <a:gd name="T61" fmla="*/ 334 h 588"/>
              <a:gd name="T62" fmla="*/ 110 w 223"/>
              <a:gd name="T63" fmla="*/ 33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588">
                <a:moveTo>
                  <a:pt x="66" y="44"/>
                </a:moveTo>
                <a:cubicBezTo>
                  <a:pt x="66" y="20"/>
                  <a:pt x="86" y="0"/>
                  <a:pt x="111" y="0"/>
                </a:cubicBezTo>
                <a:cubicBezTo>
                  <a:pt x="136" y="0"/>
                  <a:pt x="156" y="20"/>
                  <a:pt x="156" y="44"/>
                </a:cubicBezTo>
                <a:cubicBezTo>
                  <a:pt x="156" y="69"/>
                  <a:pt x="136" y="89"/>
                  <a:pt x="111" y="89"/>
                </a:cubicBezTo>
                <a:cubicBezTo>
                  <a:pt x="86" y="89"/>
                  <a:pt x="66" y="69"/>
                  <a:pt x="66" y="44"/>
                </a:cubicBezTo>
                <a:moveTo>
                  <a:pt x="110" y="334"/>
                </a:moveTo>
                <a:cubicBezTo>
                  <a:pt x="119" y="332"/>
                  <a:pt x="119" y="341"/>
                  <a:pt x="119" y="341"/>
                </a:cubicBezTo>
                <a:cubicBezTo>
                  <a:pt x="119" y="341"/>
                  <a:pt x="118" y="553"/>
                  <a:pt x="118" y="567"/>
                </a:cubicBezTo>
                <a:cubicBezTo>
                  <a:pt x="123" y="580"/>
                  <a:pt x="128" y="588"/>
                  <a:pt x="146" y="588"/>
                </a:cubicBezTo>
                <a:cubicBezTo>
                  <a:pt x="165" y="588"/>
                  <a:pt x="168" y="573"/>
                  <a:pt x="168" y="568"/>
                </a:cubicBezTo>
                <a:cubicBezTo>
                  <a:pt x="168" y="568"/>
                  <a:pt x="168" y="214"/>
                  <a:pt x="170" y="185"/>
                </a:cubicBezTo>
                <a:cubicBezTo>
                  <a:pt x="179" y="172"/>
                  <a:pt x="185" y="186"/>
                  <a:pt x="185" y="186"/>
                </a:cubicBezTo>
                <a:cubicBezTo>
                  <a:pt x="185" y="186"/>
                  <a:pt x="184" y="292"/>
                  <a:pt x="184" y="315"/>
                </a:cubicBezTo>
                <a:cubicBezTo>
                  <a:pt x="184" y="331"/>
                  <a:pt x="200" y="331"/>
                  <a:pt x="204" y="331"/>
                </a:cubicBezTo>
                <a:cubicBezTo>
                  <a:pt x="220" y="331"/>
                  <a:pt x="220" y="321"/>
                  <a:pt x="223" y="316"/>
                </a:cubicBezTo>
                <a:cubicBezTo>
                  <a:pt x="223" y="316"/>
                  <a:pt x="220" y="196"/>
                  <a:pt x="220" y="164"/>
                </a:cubicBezTo>
                <a:cubicBezTo>
                  <a:pt x="215" y="116"/>
                  <a:pt x="179" y="107"/>
                  <a:pt x="165" y="103"/>
                </a:cubicBezTo>
                <a:cubicBezTo>
                  <a:pt x="165" y="103"/>
                  <a:pt x="120" y="104"/>
                  <a:pt x="109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03" y="104"/>
                  <a:pt x="59" y="103"/>
                  <a:pt x="59" y="103"/>
                </a:cubicBezTo>
                <a:cubicBezTo>
                  <a:pt x="45" y="107"/>
                  <a:pt x="7" y="116"/>
                  <a:pt x="2" y="164"/>
                </a:cubicBezTo>
                <a:cubicBezTo>
                  <a:pt x="2" y="196"/>
                  <a:pt x="0" y="316"/>
                  <a:pt x="0" y="316"/>
                </a:cubicBezTo>
                <a:cubicBezTo>
                  <a:pt x="2" y="321"/>
                  <a:pt x="3" y="331"/>
                  <a:pt x="18" y="331"/>
                </a:cubicBezTo>
                <a:cubicBezTo>
                  <a:pt x="23" y="331"/>
                  <a:pt x="38" y="331"/>
                  <a:pt x="40" y="315"/>
                </a:cubicBezTo>
                <a:cubicBezTo>
                  <a:pt x="38" y="292"/>
                  <a:pt x="37" y="186"/>
                  <a:pt x="37" y="186"/>
                </a:cubicBezTo>
                <a:cubicBezTo>
                  <a:pt x="37" y="186"/>
                  <a:pt x="45" y="172"/>
                  <a:pt x="52" y="185"/>
                </a:cubicBezTo>
                <a:cubicBezTo>
                  <a:pt x="53" y="214"/>
                  <a:pt x="53" y="568"/>
                  <a:pt x="53" y="568"/>
                </a:cubicBezTo>
                <a:cubicBezTo>
                  <a:pt x="55" y="573"/>
                  <a:pt x="59" y="588"/>
                  <a:pt x="76" y="588"/>
                </a:cubicBezTo>
                <a:cubicBezTo>
                  <a:pt x="95" y="588"/>
                  <a:pt x="99" y="580"/>
                  <a:pt x="104" y="567"/>
                </a:cubicBezTo>
                <a:cubicBezTo>
                  <a:pt x="104" y="553"/>
                  <a:pt x="103" y="341"/>
                  <a:pt x="103" y="341"/>
                </a:cubicBezTo>
                <a:cubicBezTo>
                  <a:pt x="103" y="341"/>
                  <a:pt x="103" y="332"/>
                  <a:pt x="112" y="334"/>
                </a:cubicBezTo>
                <a:cubicBezTo>
                  <a:pt x="110" y="334"/>
                  <a:pt x="110" y="334"/>
                  <a:pt x="110" y="334"/>
                </a:cubicBezTo>
                <a:close/>
              </a:path>
            </a:pathLst>
          </a:custGeom>
          <a:solidFill>
            <a:srgbClr val="1B2851"/>
          </a:solidFill>
          <a:ln w="14288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" name="Freeform 25">
            <a:extLst>
              <a:ext uri="{FF2B5EF4-FFF2-40B4-BE49-F238E27FC236}">
                <a16:creationId xmlns:a16="http://schemas.microsoft.com/office/drawing/2014/main" id="{B9B7ED5D-AE74-9247-B387-3AC54B727381}"/>
              </a:ext>
            </a:extLst>
          </p:cNvPr>
          <p:cNvSpPr>
            <a:spLocks noEditPoints="1"/>
          </p:cNvSpPr>
          <p:nvPr/>
        </p:nvSpPr>
        <p:spPr bwMode="auto">
          <a:xfrm>
            <a:off x="6180262" y="2869456"/>
            <a:ext cx="382600" cy="394419"/>
          </a:xfrm>
          <a:custGeom>
            <a:avLst/>
            <a:gdLst>
              <a:gd name="T0" fmla="*/ 64 w 129"/>
              <a:gd name="T1" fmla="*/ 0 h 128"/>
              <a:gd name="T2" fmla="*/ 0 w 129"/>
              <a:gd name="T3" fmla="*/ 64 h 128"/>
              <a:gd name="T4" fmla="*/ 64 w 129"/>
              <a:gd name="T5" fmla="*/ 128 h 128"/>
              <a:gd name="T6" fmla="*/ 129 w 129"/>
              <a:gd name="T7" fmla="*/ 64 h 128"/>
              <a:gd name="T8" fmla="*/ 64 w 129"/>
              <a:gd name="T9" fmla="*/ 0 h 128"/>
              <a:gd name="T10" fmla="*/ 104 w 129"/>
              <a:gd name="T11" fmla="*/ 33 h 128"/>
              <a:gd name="T12" fmla="*/ 114 w 129"/>
              <a:gd name="T13" fmla="*/ 62 h 128"/>
              <a:gd name="T14" fmla="*/ 94 w 129"/>
              <a:gd name="T15" fmla="*/ 59 h 128"/>
              <a:gd name="T16" fmla="*/ 94 w 129"/>
              <a:gd name="T17" fmla="*/ 59 h 128"/>
              <a:gd name="T18" fmla="*/ 94 w 129"/>
              <a:gd name="T19" fmla="*/ 59 h 128"/>
              <a:gd name="T20" fmla="*/ 79 w 129"/>
              <a:gd name="T21" fmla="*/ 60 h 128"/>
              <a:gd name="T22" fmla="*/ 76 w 129"/>
              <a:gd name="T23" fmla="*/ 53 h 128"/>
              <a:gd name="T24" fmla="*/ 104 w 129"/>
              <a:gd name="T25" fmla="*/ 33 h 128"/>
              <a:gd name="T26" fmla="*/ 64 w 129"/>
              <a:gd name="T27" fmla="*/ 14 h 128"/>
              <a:gd name="T28" fmla="*/ 96 w 129"/>
              <a:gd name="T29" fmla="*/ 25 h 128"/>
              <a:gd name="T30" fmla="*/ 71 w 129"/>
              <a:gd name="T31" fmla="*/ 42 h 128"/>
              <a:gd name="T32" fmla="*/ 54 w 129"/>
              <a:gd name="T33" fmla="*/ 15 h 128"/>
              <a:gd name="T34" fmla="*/ 64 w 129"/>
              <a:gd name="T35" fmla="*/ 14 h 128"/>
              <a:gd name="T36" fmla="*/ 42 w 129"/>
              <a:gd name="T37" fmla="*/ 19 h 128"/>
              <a:gd name="T38" fmla="*/ 60 w 129"/>
              <a:gd name="T39" fmla="*/ 46 h 128"/>
              <a:gd name="T40" fmla="*/ 20 w 129"/>
              <a:gd name="T41" fmla="*/ 52 h 128"/>
              <a:gd name="T42" fmla="*/ 20 w 129"/>
              <a:gd name="T43" fmla="*/ 52 h 128"/>
              <a:gd name="T44" fmla="*/ 20 w 129"/>
              <a:gd name="T45" fmla="*/ 52 h 128"/>
              <a:gd name="T46" fmla="*/ 16 w 129"/>
              <a:gd name="T47" fmla="*/ 52 h 128"/>
              <a:gd name="T48" fmla="*/ 42 w 129"/>
              <a:gd name="T49" fmla="*/ 19 h 128"/>
              <a:gd name="T50" fmla="*/ 14 w 129"/>
              <a:gd name="T51" fmla="*/ 64 h 128"/>
              <a:gd name="T52" fmla="*/ 14 w 129"/>
              <a:gd name="T53" fmla="*/ 63 h 128"/>
              <a:gd name="T54" fmla="*/ 20 w 129"/>
              <a:gd name="T55" fmla="*/ 63 h 128"/>
              <a:gd name="T56" fmla="*/ 20 w 129"/>
              <a:gd name="T57" fmla="*/ 63 h 128"/>
              <a:gd name="T58" fmla="*/ 65 w 129"/>
              <a:gd name="T59" fmla="*/ 57 h 128"/>
              <a:gd name="T60" fmla="*/ 68 w 129"/>
              <a:gd name="T61" fmla="*/ 63 h 128"/>
              <a:gd name="T62" fmla="*/ 40 w 129"/>
              <a:gd name="T63" fmla="*/ 80 h 128"/>
              <a:gd name="T64" fmla="*/ 26 w 129"/>
              <a:gd name="T65" fmla="*/ 96 h 128"/>
              <a:gd name="T66" fmla="*/ 14 w 129"/>
              <a:gd name="T67" fmla="*/ 64 h 128"/>
              <a:gd name="T68" fmla="*/ 64 w 129"/>
              <a:gd name="T69" fmla="*/ 114 h 128"/>
              <a:gd name="T70" fmla="*/ 34 w 129"/>
              <a:gd name="T71" fmla="*/ 104 h 128"/>
              <a:gd name="T72" fmla="*/ 46 w 129"/>
              <a:gd name="T73" fmla="*/ 90 h 128"/>
              <a:gd name="T74" fmla="*/ 72 w 129"/>
              <a:gd name="T75" fmla="*/ 74 h 128"/>
              <a:gd name="T76" fmla="*/ 82 w 129"/>
              <a:gd name="T77" fmla="*/ 111 h 128"/>
              <a:gd name="T78" fmla="*/ 64 w 129"/>
              <a:gd name="T79" fmla="*/ 114 h 128"/>
              <a:gd name="T80" fmla="*/ 93 w 129"/>
              <a:gd name="T81" fmla="*/ 105 h 128"/>
              <a:gd name="T82" fmla="*/ 83 w 129"/>
              <a:gd name="T83" fmla="*/ 71 h 128"/>
              <a:gd name="T84" fmla="*/ 94 w 129"/>
              <a:gd name="T85" fmla="*/ 71 h 128"/>
              <a:gd name="T86" fmla="*/ 94 w 129"/>
              <a:gd name="T87" fmla="*/ 71 h 128"/>
              <a:gd name="T88" fmla="*/ 94 w 129"/>
              <a:gd name="T89" fmla="*/ 71 h 128"/>
              <a:gd name="T90" fmla="*/ 94 w 129"/>
              <a:gd name="T91" fmla="*/ 71 h 128"/>
              <a:gd name="T92" fmla="*/ 114 w 129"/>
              <a:gd name="T93" fmla="*/ 73 h 128"/>
              <a:gd name="T94" fmla="*/ 93 w 129"/>
              <a:gd name="T95" fmla="*/ 10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9" h="128">
                <a:moveTo>
                  <a:pt x="64" y="0"/>
                </a:moveTo>
                <a:cubicBezTo>
                  <a:pt x="29" y="0"/>
                  <a:pt x="0" y="28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100" y="128"/>
                  <a:pt x="129" y="99"/>
                  <a:pt x="129" y="64"/>
                </a:cubicBezTo>
                <a:cubicBezTo>
                  <a:pt x="129" y="28"/>
                  <a:pt x="100" y="0"/>
                  <a:pt x="64" y="0"/>
                </a:cubicBezTo>
                <a:close/>
                <a:moveTo>
                  <a:pt x="104" y="33"/>
                </a:moveTo>
                <a:cubicBezTo>
                  <a:pt x="110" y="41"/>
                  <a:pt x="114" y="51"/>
                  <a:pt x="114" y="62"/>
                </a:cubicBezTo>
                <a:cubicBezTo>
                  <a:pt x="107" y="60"/>
                  <a:pt x="100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89" y="59"/>
                  <a:pt x="84" y="60"/>
                  <a:pt x="79" y="60"/>
                </a:cubicBezTo>
                <a:cubicBezTo>
                  <a:pt x="78" y="58"/>
                  <a:pt x="77" y="55"/>
                  <a:pt x="76" y="53"/>
                </a:cubicBezTo>
                <a:cubicBezTo>
                  <a:pt x="86" y="48"/>
                  <a:pt x="96" y="42"/>
                  <a:pt x="104" y="33"/>
                </a:cubicBezTo>
                <a:close/>
                <a:moveTo>
                  <a:pt x="64" y="14"/>
                </a:moveTo>
                <a:cubicBezTo>
                  <a:pt x="76" y="14"/>
                  <a:pt x="87" y="18"/>
                  <a:pt x="96" y="25"/>
                </a:cubicBezTo>
                <a:cubicBezTo>
                  <a:pt x="89" y="33"/>
                  <a:pt x="80" y="38"/>
                  <a:pt x="71" y="42"/>
                </a:cubicBezTo>
                <a:cubicBezTo>
                  <a:pt x="64" y="30"/>
                  <a:pt x="58" y="20"/>
                  <a:pt x="54" y="15"/>
                </a:cubicBezTo>
                <a:cubicBezTo>
                  <a:pt x="57" y="14"/>
                  <a:pt x="61" y="14"/>
                  <a:pt x="64" y="14"/>
                </a:cubicBezTo>
                <a:close/>
                <a:moveTo>
                  <a:pt x="42" y="19"/>
                </a:moveTo>
                <a:cubicBezTo>
                  <a:pt x="46" y="23"/>
                  <a:pt x="53" y="32"/>
                  <a:pt x="60" y="46"/>
                </a:cubicBezTo>
                <a:cubicBezTo>
                  <a:pt x="45" y="51"/>
                  <a:pt x="30" y="52"/>
                  <a:pt x="2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8" y="52"/>
                  <a:pt x="17" y="52"/>
                  <a:pt x="16" y="52"/>
                </a:cubicBezTo>
                <a:cubicBezTo>
                  <a:pt x="19" y="37"/>
                  <a:pt x="29" y="25"/>
                  <a:pt x="42" y="19"/>
                </a:cubicBezTo>
                <a:close/>
                <a:moveTo>
                  <a:pt x="14" y="64"/>
                </a:moveTo>
                <a:cubicBezTo>
                  <a:pt x="14" y="64"/>
                  <a:pt x="14" y="63"/>
                  <a:pt x="14" y="63"/>
                </a:cubicBezTo>
                <a:cubicBezTo>
                  <a:pt x="15" y="63"/>
                  <a:pt x="17" y="63"/>
                  <a:pt x="20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30" y="63"/>
                  <a:pt x="47" y="62"/>
                  <a:pt x="65" y="57"/>
                </a:cubicBezTo>
                <a:cubicBezTo>
                  <a:pt x="66" y="59"/>
                  <a:pt x="67" y="61"/>
                  <a:pt x="68" y="63"/>
                </a:cubicBezTo>
                <a:cubicBezTo>
                  <a:pt x="56" y="67"/>
                  <a:pt x="47" y="74"/>
                  <a:pt x="40" y="80"/>
                </a:cubicBezTo>
                <a:cubicBezTo>
                  <a:pt x="33" y="86"/>
                  <a:pt x="29" y="92"/>
                  <a:pt x="26" y="96"/>
                </a:cubicBezTo>
                <a:cubicBezTo>
                  <a:pt x="19" y="87"/>
                  <a:pt x="14" y="76"/>
                  <a:pt x="14" y="64"/>
                </a:cubicBezTo>
                <a:close/>
                <a:moveTo>
                  <a:pt x="64" y="114"/>
                </a:moveTo>
                <a:cubicBezTo>
                  <a:pt x="53" y="114"/>
                  <a:pt x="43" y="110"/>
                  <a:pt x="34" y="104"/>
                </a:cubicBezTo>
                <a:cubicBezTo>
                  <a:pt x="36" y="101"/>
                  <a:pt x="40" y="96"/>
                  <a:pt x="46" y="90"/>
                </a:cubicBezTo>
                <a:cubicBezTo>
                  <a:pt x="52" y="84"/>
                  <a:pt x="61" y="78"/>
                  <a:pt x="72" y="74"/>
                </a:cubicBezTo>
                <a:cubicBezTo>
                  <a:pt x="76" y="85"/>
                  <a:pt x="79" y="97"/>
                  <a:pt x="82" y="111"/>
                </a:cubicBezTo>
                <a:cubicBezTo>
                  <a:pt x="77" y="113"/>
                  <a:pt x="71" y="114"/>
                  <a:pt x="64" y="114"/>
                </a:cubicBezTo>
                <a:close/>
                <a:moveTo>
                  <a:pt x="93" y="105"/>
                </a:moveTo>
                <a:cubicBezTo>
                  <a:pt x="90" y="93"/>
                  <a:pt x="87" y="81"/>
                  <a:pt x="83" y="71"/>
                </a:cubicBezTo>
                <a:cubicBezTo>
                  <a:pt x="87" y="71"/>
                  <a:pt x="90" y="71"/>
                  <a:pt x="94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94" y="71"/>
                  <a:pt x="94" y="71"/>
                  <a:pt x="94" y="71"/>
                </a:cubicBezTo>
                <a:cubicBezTo>
                  <a:pt x="100" y="71"/>
                  <a:pt x="106" y="71"/>
                  <a:pt x="114" y="73"/>
                </a:cubicBezTo>
                <a:cubicBezTo>
                  <a:pt x="111" y="86"/>
                  <a:pt x="103" y="98"/>
                  <a:pt x="93" y="105"/>
                </a:cubicBezTo>
                <a:close/>
              </a:path>
            </a:pathLst>
          </a:custGeom>
          <a:solidFill>
            <a:srgbClr val="1B285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35">
            <a:extLst>
              <a:ext uri="{FF2B5EF4-FFF2-40B4-BE49-F238E27FC236}">
                <a16:creationId xmlns:a16="http://schemas.microsoft.com/office/drawing/2014/main" id="{683C4EAF-2465-B741-B5F2-673A8F2FEB3D}"/>
              </a:ext>
            </a:extLst>
          </p:cNvPr>
          <p:cNvSpPr>
            <a:spLocks noEditPoints="1"/>
          </p:cNvSpPr>
          <p:nvPr/>
        </p:nvSpPr>
        <p:spPr bwMode="auto">
          <a:xfrm>
            <a:off x="6083006" y="1677654"/>
            <a:ext cx="702774" cy="524278"/>
          </a:xfrm>
          <a:custGeom>
            <a:avLst/>
            <a:gdLst>
              <a:gd name="T0" fmla="*/ 104 w 129"/>
              <a:gd name="T1" fmla="*/ 7 h 112"/>
              <a:gd name="T2" fmla="*/ 104 w 129"/>
              <a:gd name="T3" fmla="*/ 15 h 112"/>
              <a:gd name="T4" fmla="*/ 16 w 129"/>
              <a:gd name="T5" fmla="*/ 39 h 112"/>
              <a:gd name="T6" fmla="*/ 0 w 129"/>
              <a:gd name="T7" fmla="*/ 31 h 112"/>
              <a:gd name="T8" fmla="*/ 0 w 129"/>
              <a:gd name="T9" fmla="*/ 80 h 112"/>
              <a:gd name="T10" fmla="*/ 16 w 129"/>
              <a:gd name="T11" fmla="*/ 71 h 112"/>
              <a:gd name="T12" fmla="*/ 26 w 129"/>
              <a:gd name="T13" fmla="*/ 74 h 112"/>
              <a:gd name="T14" fmla="*/ 23 w 129"/>
              <a:gd name="T15" fmla="*/ 84 h 112"/>
              <a:gd name="T16" fmla="*/ 32 w 129"/>
              <a:gd name="T17" fmla="*/ 99 h 112"/>
              <a:gd name="T18" fmla="*/ 55 w 129"/>
              <a:gd name="T19" fmla="*/ 105 h 112"/>
              <a:gd name="T20" fmla="*/ 58 w 129"/>
              <a:gd name="T21" fmla="*/ 105 h 112"/>
              <a:gd name="T22" fmla="*/ 70 w 129"/>
              <a:gd name="T23" fmla="*/ 96 h 112"/>
              <a:gd name="T24" fmla="*/ 72 w 129"/>
              <a:gd name="T25" fmla="*/ 87 h 112"/>
              <a:gd name="T26" fmla="*/ 104 w 129"/>
              <a:gd name="T27" fmla="*/ 96 h 112"/>
              <a:gd name="T28" fmla="*/ 104 w 129"/>
              <a:gd name="T29" fmla="*/ 104 h 112"/>
              <a:gd name="T30" fmla="*/ 129 w 129"/>
              <a:gd name="T31" fmla="*/ 112 h 112"/>
              <a:gd name="T32" fmla="*/ 129 w 129"/>
              <a:gd name="T33" fmla="*/ 0 h 112"/>
              <a:gd name="T34" fmla="*/ 104 w 129"/>
              <a:gd name="T35" fmla="*/ 7 h 112"/>
              <a:gd name="T36" fmla="*/ 62 w 129"/>
              <a:gd name="T37" fmla="*/ 94 h 112"/>
              <a:gd name="T38" fmla="*/ 57 w 129"/>
              <a:gd name="T39" fmla="*/ 97 h 112"/>
              <a:gd name="T40" fmla="*/ 34 w 129"/>
              <a:gd name="T41" fmla="*/ 91 h 112"/>
              <a:gd name="T42" fmla="*/ 31 w 129"/>
              <a:gd name="T43" fmla="*/ 86 h 112"/>
              <a:gd name="T44" fmla="*/ 33 w 129"/>
              <a:gd name="T45" fmla="*/ 76 h 112"/>
              <a:gd name="T46" fmla="*/ 65 w 129"/>
              <a:gd name="T47" fmla="*/ 85 h 112"/>
              <a:gd name="T48" fmla="*/ 62 w 129"/>
              <a:gd name="T49" fmla="*/ 94 h 112"/>
              <a:gd name="T50" fmla="*/ 104 w 129"/>
              <a:gd name="T51" fmla="*/ 55 h 112"/>
              <a:gd name="T52" fmla="*/ 16 w 129"/>
              <a:gd name="T53" fmla="*/ 55 h 112"/>
              <a:gd name="T54" fmla="*/ 16 w 129"/>
              <a:gd name="T55" fmla="*/ 47 h 112"/>
              <a:gd name="T56" fmla="*/ 104 w 129"/>
              <a:gd name="T57" fmla="*/ 23 h 112"/>
              <a:gd name="T58" fmla="*/ 104 w 129"/>
              <a:gd name="T59" fmla="*/ 55 h 112"/>
              <a:gd name="T60" fmla="*/ 121 w 129"/>
              <a:gd name="T61" fmla="*/ 55 h 112"/>
              <a:gd name="T62" fmla="*/ 112 w 129"/>
              <a:gd name="T63" fmla="*/ 55 h 112"/>
              <a:gd name="T64" fmla="*/ 112 w 129"/>
              <a:gd name="T65" fmla="*/ 15 h 112"/>
              <a:gd name="T66" fmla="*/ 121 w 129"/>
              <a:gd name="T67" fmla="*/ 15 h 112"/>
              <a:gd name="T68" fmla="*/ 121 w 129"/>
              <a:gd name="T69" fmla="*/ 5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9" h="112">
                <a:moveTo>
                  <a:pt x="104" y="7"/>
                </a:moveTo>
                <a:cubicBezTo>
                  <a:pt x="104" y="15"/>
                  <a:pt x="104" y="15"/>
                  <a:pt x="104" y="15"/>
                </a:cubicBezTo>
                <a:cubicBezTo>
                  <a:pt x="16" y="39"/>
                  <a:pt x="16" y="39"/>
                  <a:pt x="16" y="3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0"/>
                  <a:pt x="0" y="80"/>
                  <a:pt x="0" y="80"/>
                </a:cubicBezTo>
                <a:cubicBezTo>
                  <a:pt x="16" y="71"/>
                  <a:pt x="16" y="71"/>
                  <a:pt x="16" y="71"/>
                </a:cubicBezTo>
                <a:cubicBezTo>
                  <a:pt x="26" y="74"/>
                  <a:pt x="26" y="74"/>
                  <a:pt x="26" y="74"/>
                </a:cubicBezTo>
                <a:cubicBezTo>
                  <a:pt x="23" y="84"/>
                  <a:pt x="23" y="84"/>
                  <a:pt x="23" y="84"/>
                </a:cubicBezTo>
                <a:cubicBezTo>
                  <a:pt x="21" y="91"/>
                  <a:pt x="25" y="97"/>
                  <a:pt x="32" y="99"/>
                </a:cubicBezTo>
                <a:cubicBezTo>
                  <a:pt x="55" y="105"/>
                  <a:pt x="55" y="105"/>
                  <a:pt x="55" y="105"/>
                </a:cubicBezTo>
                <a:cubicBezTo>
                  <a:pt x="56" y="105"/>
                  <a:pt x="57" y="105"/>
                  <a:pt x="58" y="105"/>
                </a:cubicBezTo>
                <a:cubicBezTo>
                  <a:pt x="64" y="105"/>
                  <a:pt x="69" y="102"/>
                  <a:pt x="70" y="96"/>
                </a:cubicBezTo>
                <a:cubicBezTo>
                  <a:pt x="72" y="87"/>
                  <a:pt x="72" y="87"/>
                  <a:pt x="72" y="87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129" y="0"/>
                  <a:pt x="129" y="0"/>
                  <a:pt x="129" y="0"/>
                </a:cubicBezTo>
                <a:lnTo>
                  <a:pt x="104" y="7"/>
                </a:lnTo>
                <a:close/>
                <a:moveTo>
                  <a:pt x="62" y="94"/>
                </a:moveTo>
                <a:cubicBezTo>
                  <a:pt x="62" y="96"/>
                  <a:pt x="59" y="98"/>
                  <a:pt x="57" y="97"/>
                </a:cubicBezTo>
                <a:cubicBezTo>
                  <a:pt x="34" y="91"/>
                  <a:pt x="34" y="91"/>
                  <a:pt x="34" y="91"/>
                </a:cubicBezTo>
                <a:cubicBezTo>
                  <a:pt x="31" y="91"/>
                  <a:pt x="30" y="89"/>
                  <a:pt x="31" y="86"/>
                </a:cubicBezTo>
                <a:cubicBezTo>
                  <a:pt x="33" y="76"/>
                  <a:pt x="33" y="76"/>
                  <a:pt x="33" y="76"/>
                </a:cubicBezTo>
                <a:cubicBezTo>
                  <a:pt x="65" y="85"/>
                  <a:pt x="65" y="85"/>
                  <a:pt x="65" y="85"/>
                </a:cubicBezTo>
                <a:lnTo>
                  <a:pt x="62" y="94"/>
                </a:lnTo>
                <a:close/>
                <a:moveTo>
                  <a:pt x="104" y="55"/>
                </a:moveTo>
                <a:cubicBezTo>
                  <a:pt x="16" y="55"/>
                  <a:pt x="16" y="55"/>
                  <a:pt x="16" y="55"/>
                </a:cubicBezTo>
                <a:cubicBezTo>
                  <a:pt x="16" y="47"/>
                  <a:pt x="16" y="47"/>
                  <a:pt x="16" y="47"/>
                </a:cubicBezTo>
                <a:cubicBezTo>
                  <a:pt x="104" y="23"/>
                  <a:pt x="104" y="23"/>
                  <a:pt x="104" y="23"/>
                </a:cubicBezTo>
                <a:lnTo>
                  <a:pt x="104" y="55"/>
                </a:lnTo>
                <a:close/>
                <a:moveTo>
                  <a:pt x="121" y="55"/>
                </a:moveTo>
                <a:cubicBezTo>
                  <a:pt x="112" y="55"/>
                  <a:pt x="112" y="55"/>
                  <a:pt x="112" y="5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21" y="15"/>
                  <a:pt x="121" y="15"/>
                  <a:pt x="121" y="15"/>
                </a:cubicBezTo>
                <a:lnTo>
                  <a:pt x="121" y="55"/>
                </a:lnTo>
                <a:close/>
              </a:path>
            </a:pathLst>
          </a:custGeom>
          <a:solidFill>
            <a:srgbClr val="1B285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29">
            <a:extLst>
              <a:ext uri="{FF2B5EF4-FFF2-40B4-BE49-F238E27FC236}">
                <a16:creationId xmlns:a16="http://schemas.microsoft.com/office/drawing/2014/main" id="{57951E33-20A7-8D41-BFDE-610BD4856AAA}"/>
              </a:ext>
            </a:extLst>
          </p:cNvPr>
          <p:cNvSpPr>
            <a:spLocks noEditPoints="1"/>
          </p:cNvSpPr>
          <p:nvPr/>
        </p:nvSpPr>
        <p:spPr bwMode="auto">
          <a:xfrm>
            <a:off x="9067096" y="4210016"/>
            <a:ext cx="749839" cy="745963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9">
            <a:extLst>
              <a:ext uri="{FF2B5EF4-FFF2-40B4-BE49-F238E27FC236}">
                <a16:creationId xmlns:a16="http://schemas.microsoft.com/office/drawing/2014/main" id="{D40A5A27-99F5-9544-9482-167D5632F3BB}"/>
              </a:ext>
            </a:extLst>
          </p:cNvPr>
          <p:cNvSpPr>
            <a:spLocks noEditPoints="1"/>
          </p:cNvSpPr>
          <p:nvPr/>
        </p:nvSpPr>
        <p:spPr bwMode="auto">
          <a:xfrm>
            <a:off x="10793539" y="3031965"/>
            <a:ext cx="528047" cy="703127"/>
          </a:xfrm>
          <a:custGeom>
            <a:avLst/>
            <a:gdLst>
              <a:gd name="T0" fmla="*/ 142 w 218"/>
              <a:gd name="T1" fmla="*/ 61 h 309"/>
              <a:gd name="T2" fmla="*/ 142 w 218"/>
              <a:gd name="T3" fmla="*/ 62 h 309"/>
              <a:gd name="T4" fmla="*/ 72 w 218"/>
              <a:gd name="T5" fmla="*/ 62 h 309"/>
              <a:gd name="T6" fmla="*/ 74 w 218"/>
              <a:gd name="T7" fmla="*/ 58 h 309"/>
              <a:gd name="T8" fmla="*/ 74 w 218"/>
              <a:gd name="T9" fmla="*/ 58 h 309"/>
              <a:gd name="T10" fmla="*/ 78 w 218"/>
              <a:gd name="T11" fmla="*/ 54 h 309"/>
              <a:gd name="T12" fmla="*/ 134 w 218"/>
              <a:gd name="T13" fmla="*/ 54 h 309"/>
              <a:gd name="T14" fmla="*/ 150 w 218"/>
              <a:gd name="T15" fmla="*/ 0 h 309"/>
              <a:gd name="T16" fmla="*/ 66 w 218"/>
              <a:gd name="T17" fmla="*/ 1 h 309"/>
              <a:gd name="T18" fmla="*/ 78 w 218"/>
              <a:gd name="T19" fmla="*/ 53 h 309"/>
              <a:gd name="T20" fmla="*/ 29 w 218"/>
              <a:gd name="T21" fmla="*/ 29 h 309"/>
              <a:gd name="T22" fmla="*/ 31 w 218"/>
              <a:gd name="T23" fmla="*/ 35 h 309"/>
              <a:gd name="T24" fmla="*/ 74 w 218"/>
              <a:gd name="T25" fmla="*/ 58 h 309"/>
              <a:gd name="T26" fmla="*/ 38 w 218"/>
              <a:gd name="T27" fmla="*/ 57 h 309"/>
              <a:gd name="T28" fmla="*/ 34 w 218"/>
              <a:gd name="T29" fmla="*/ 62 h 309"/>
              <a:gd name="T30" fmla="*/ 54 w 218"/>
              <a:gd name="T31" fmla="*/ 69 h 309"/>
              <a:gd name="T32" fmla="*/ 66 w 218"/>
              <a:gd name="T33" fmla="*/ 67 h 309"/>
              <a:gd name="T34" fmla="*/ 0 w 218"/>
              <a:gd name="T35" fmla="*/ 200 h 309"/>
              <a:gd name="T36" fmla="*/ 109 w 218"/>
              <a:gd name="T37" fmla="*/ 309 h 309"/>
              <a:gd name="T38" fmla="*/ 218 w 218"/>
              <a:gd name="T39" fmla="*/ 199 h 309"/>
              <a:gd name="T40" fmla="*/ 142 w 218"/>
              <a:gd name="T41" fmla="*/ 61 h 309"/>
              <a:gd name="T42" fmla="*/ 140 w 218"/>
              <a:gd name="T43" fmla="*/ 235 h 309"/>
              <a:gd name="T44" fmla="*/ 119 w 218"/>
              <a:gd name="T45" fmla="*/ 245 h 309"/>
              <a:gd name="T46" fmla="*/ 119 w 218"/>
              <a:gd name="T47" fmla="*/ 262 h 309"/>
              <a:gd name="T48" fmla="*/ 100 w 218"/>
              <a:gd name="T49" fmla="*/ 262 h 309"/>
              <a:gd name="T50" fmla="*/ 100 w 218"/>
              <a:gd name="T51" fmla="*/ 245 h 309"/>
              <a:gd name="T52" fmla="*/ 77 w 218"/>
              <a:gd name="T53" fmla="*/ 234 h 309"/>
              <a:gd name="T54" fmla="*/ 65 w 218"/>
              <a:gd name="T55" fmla="*/ 211 h 309"/>
              <a:gd name="T56" fmla="*/ 66 w 218"/>
              <a:gd name="T57" fmla="*/ 206 h 309"/>
              <a:gd name="T58" fmla="*/ 84 w 218"/>
              <a:gd name="T59" fmla="*/ 206 h 309"/>
              <a:gd name="T60" fmla="*/ 84 w 218"/>
              <a:gd name="T61" fmla="*/ 208 h 309"/>
              <a:gd name="T62" fmla="*/ 91 w 218"/>
              <a:gd name="T63" fmla="*/ 225 h 309"/>
              <a:gd name="T64" fmla="*/ 109 w 218"/>
              <a:gd name="T65" fmla="*/ 230 h 309"/>
              <a:gd name="T66" fmla="*/ 128 w 218"/>
              <a:gd name="T67" fmla="*/ 224 h 309"/>
              <a:gd name="T68" fmla="*/ 134 w 218"/>
              <a:gd name="T69" fmla="*/ 208 h 309"/>
              <a:gd name="T70" fmla="*/ 128 w 218"/>
              <a:gd name="T71" fmla="*/ 195 h 309"/>
              <a:gd name="T72" fmla="*/ 105 w 218"/>
              <a:gd name="T73" fmla="*/ 186 h 309"/>
              <a:gd name="T74" fmla="*/ 79 w 218"/>
              <a:gd name="T75" fmla="*/ 173 h 309"/>
              <a:gd name="T76" fmla="*/ 70 w 218"/>
              <a:gd name="T77" fmla="*/ 152 h 309"/>
              <a:gd name="T78" fmla="*/ 81 w 218"/>
              <a:gd name="T79" fmla="*/ 127 h 309"/>
              <a:gd name="T80" fmla="*/ 99 w 218"/>
              <a:gd name="T81" fmla="*/ 119 h 309"/>
              <a:gd name="T82" fmla="*/ 99 w 218"/>
              <a:gd name="T83" fmla="*/ 103 h 309"/>
              <a:gd name="T84" fmla="*/ 118 w 218"/>
              <a:gd name="T85" fmla="*/ 103 h 309"/>
              <a:gd name="T86" fmla="*/ 118 w 218"/>
              <a:gd name="T87" fmla="*/ 118 h 309"/>
              <a:gd name="T88" fmla="*/ 139 w 218"/>
              <a:gd name="T89" fmla="*/ 127 h 309"/>
              <a:gd name="T90" fmla="*/ 151 w 218"/>
              <a:gd name="T91" fmla="*/ 152 h 309"/>
              <a:gd name="T92" fmla="*/ 151 w 218"/>
              <a:gd name="T93" fmla="*/ 154 h 309"/>
              <a:gd name="T94" fmla="*/ 133 w 218"/>
              <a:gd name="T95" fmla="*/ 154 h 309"/>
              <a:gd name="T96" fmla="*/ 132 w 218"/>
              <a:gd name="T97" fmla="*/ 152 h 309"/>
              <a:gd name="T98" fmla="*/ 126 w 218"/>
              <a:gd name="T99" fmla="*/ 138 h 309"/>
              <a:gd name="T100" fmla="*/ 110 w 218"/>
              <a:gd name="T101" fmla="*/ 133 h 309"/>
              <a:gd name="T102" fmla="*/ 94 w 218"/>
              <a:gd name="T103" fmla="*/ 138 h 309"/>
              <a:gd name="T104" fmla="*/ 88 w 218"/>
              <a:gd name="T105" fmla="*/ 151 h 309"/>
              <a:gd name="T106" fmla="*/ 93 w 218"/>
              <a:gd name="T107" fmla="*/ 163 h 309"/>
              <a:gd name="T108" fmla="*/ 112 w 218"/>
              <a:gd name="T109" fmla="*/ 171 h 309"/>
              <a:gd name="T110" fmla="*/ 142 w 218"/>
              <a:gd name="T111" fmla="*/ 185 h 309"/>
              <a:gd name="T112" fmla="*/ 152 w 218"/>
              <a:gd name="T113" fmla="*/ 208 h 309"/>
              <a:gd name="T114" fmla="*/ 140 w 218"/>
              <a:gd name="T115" fmla="*/ 23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8" h="309">
                <a:moveTo>
                  <a:pt x="142" y="61"/>
                </a:moveTo>
                <a:cubicBezTo>
                  <a:pt x="142" y="62"/>
                  <a:pt x="142" y="62"/>
                  <a:pt x="142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8"/>
                  <a:pt x="74" y="58"/>
                  <a:pt x="74" y="58"/>
                </a:cubicBezTo>
                <a:cubicBezTo>
                  <a:pt x="78" y="54"/>
                  <a:pt x="78" y="54"/>
                  <a:pt x="78" y="54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50" y="0"/>
                  <a:pt x="150" y="0"/>
                  <a:pt x="150" y="0"/>
                </a:cubicBezTo>
                <a:cubicBezTo>
                  <a:pt x="66" y="1"/>
                  <a:pt x="66" y="1"/>
                  <a:pt x="66" y="1"/>
                </a:cubicBezTo>
                <a:cubicBezTo>
                  <a:pt x="78" y="53"/>
                  <a:pt x="78" y="53"/>
                  <a:pt x="78" y="53"/>
                </a:cubicBezTo>
                <a:cubicBezTo>
                  <a:pt x="69" y="43"/>
                  <a:pt x="48" y="22"/>
                  <a:pt x="29" y="29"/>
                </a:cubicBezTo>
                <a:cubicBezTo>
                  <a:pt x="31" y="35"/>
                  <a:pt x="31" y="35"/>
                  <a:pt x="31" y="35"/>
                </a:cubicBezTo>
                <a:cubicBezTo>
                  <a:pt x="47" y="29"/>
                  <a:pt x="67" y="50"/>
                  <a:pt x="74" y="58"/>
                </a:cubicBezTo>
                <a:cubicBezTo>
                  <a:pt x="63" y="62"/>
                  <a:pt x="47" y="66"/>
                  <a:pt x="38" y="57"/>
                </a:cubicBezTo>
                <a:cubicBezTo>
                  <a:pt x="34" y="62"/>
                  <a:pt x="34" y="62"/>
                  <a:pt x="34" y="62"/>
                </a:cubicBezTo>
                <a:cubicBezTo>
                  <a:pt x="40" y="67"/>
                  <a:pt x="46" y="69"/>
                  <a:pt x="54" y="69"/>
                </a:cubicBezTo>
                <a:cubicBezTo>
                  <a:pt x="58" y="69"/>
                  <a:pt x="62" y="68"/>
                  <a:pt x="66" y="67"/>
                </a:cubicBezTo>
                <a:cubicBezTo>
                  <a:pt x="27" y="94"/>
                  <a:pt x="0" y="154"/>
                  <a:pt x="0" y="200"/>
                </a:cubicBezTo>
                <a:cubicBezTo>
                  <a:pt x="0" y="260"/>
                  <a:pt x="49" y="309"/>
                  <a:pt x="109" y="309"/>
                </a:cubicBezTo>
                <a:cubicBezTo>
                  <a:pt x="170" y="308"/>
                  <a:pt x="218" y="259"/>
                  <a:pt x="218" y="199"/>
                </a:cubicBezTo>
                <a:cubicBezTo>
                  <a:pt x="218" y="150"/>
                  <a:pt x="186" y="85"/>
                  <a:pt x="142" y="61"/>
                </a:cubicBezTo>
                <a:close/>
                <a:moveTo>
                  <a:pt x="140" y="235"/>
                </a:moveTo>
                <a:cubicBezTo>
                  <a:pt x="134" y="240"/>
                  <a:pt x="127" y="243"/>
                  <a:pt x="119" y="245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00" y="262"/>
                  <a:pt x="100" y="262"/>
                  <a:pt x="100" y="262"/>
                </a:cubicBezTo>
                <a:cubicBezTo>
                  <a:pt x="100" y="245"/>
                  <a:pt x="100" y="245"/>
                  <a:pt x="100" y="245"/>
                </a:cubicBezTo>
                <a:cubicBezTo>
                  <a:pt x="92" y="243"/>
                  <a:pt x="84" y="240"/>
                  <a:pt x="77" y="234"/>
                </a:cubicBezTo>
                <a:cubicBezTo>
                  <a:pt x="70" y="228"/>
                  <a:pt x="66" y="220"/>
                  <a:pt x="65" y="211"/>
                </a:cubicBezTo>
                <a:cubicBezTo>
                  <a:pt x="66" y="206"/>
                  <a:pt x="66" y="206"/>
                  <a:pt x="66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84" y="208"/>
                  <a:pt x="84" y="208"/>
                  <a:pt x="84" y="208"/>
                </a:cubicBezTo>
                <a:cubicBezTo>
                  <a:pt x="84" y="215"/>
                  <a:pt x="86" y="221"/>
                  <a:pt x="91" y="225"/>
                </a:cubicBezTo>
                <a:cubicBezTo>
                  <a:pt x="95" y="228"/>
                  <a:pt x="101" y="230"/>
                  <a:pt x="109" y="230"/>
                </a:cubicBezTo>
                <a:cubicBezTo>
                  <a:pt x="117" y="230"/>
                  <a:pt x="123" y="228"/>
                  <a:pt x="128" y="224"/>
                </a:cubicBezTo>
                <a:cubicBezTo>
                  <a:pt x="132" y="220"/>
                  <a:pt x="134" y="215"/>
                  <a:pt x="134" y="208"/>
                </a:cubicBezTo>
                <a:cubicBezTo>
                  <a:pt x="134" y="203"/>
                  <a:pt x="132" y="198"/>
                  <a:pt x="128" y="195"/>
                </a:cubicBezTo>
                <a:cubicBezTo>
                  <a:pt x="124" y="191"/>
                  <a:pt x="116" y="188"/>
                  <a:pt x="105" y="186"/>
                </a:cubicBezTo>
                <a:cubicBezTo>
                  <a:pt x="94" y="183"/>
                  <a:pt x="85" y="179"/>
                  <a:pt x="79" y="173"/>
                </a:cubicBezTo>
                <a:cubicBezTo>
                  <a:pt x="73" y="168"/>
                  <a:pt x="70" y="160"/>
                  <a:pt x="70" y="152"/>
                </a:cubicBezTo>
                <a:cubicBezTo>
                  <a:pt x="70" y="142"/>
                  <a:pt x="73" y="133"/>
                  <a:pt x="81" y="127"/>
                </a:cubicBezTo>
                <a:cubicBezTo>
                  <a:pt x="86" y="123"/>
                  <a:pt x="92" y="120"/>
                  <a:pt x="99" y="119"/>
                </a:cubicBezTo>
                <a:cubicBezTo>
                  <a:pt x="99" y="103"/>
                  <a:pt x="99" y="103"/>
                  <a:pt x="99" y="10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26" y="119"/>
                  <a:pt x="133" y="122"/>
                  <a:pt x="139" y="127"/>
                </a:cubicBezTo>
                <a:cubicBezTo>
                  <a:pt x="146" y="133"/>
                  <a:pt x="150" y="141"/>
                  <a:pt x="151" y="152"/>
                </a:cubicBezTo>
                <a:cubicBezTo>
                  <a:pt x="151" y="154"/>
                  <a:pt x="151" y="154"/>
                  <a:pt x="151" y="154"/>
                </a:cubicBezTo>
                <a:cubicBezTo>
                  <a:pt x="133" y="154"/>
                  <a:pt x="133" y="154"/>
                  <a:pt x="133" y="154"/>
                </a:cubicBezTo>
                <a:cubicBezTo>
                  <a:pt x="132" y="152"/>
                  <a:pt x="132" y="152"/>
                  <a:pt x="132" y="152"/>
                </a:cubicBezTo>
                <a:cubicBezTo>
                  <a:pt x="132" y="146"/>
                  <a:pt x="129" y="141"/>
                  <a:pt x="126" y="138"/>
                </a:cubicBezTo>
                <a:cubicBezTo>
                  <a:pt x="122" y="134"/>
                  <a:pt x="117" y="133"/>
                  <a:pt x="110" y="133"/>
                </a:cubicBezTo>
                <a:cubicBezTo>
                  <a:pt x="103" y="133"/>
                  <a:pt x="97" y="135"/>
                  <a:pt x="94" y="138"/>
                </a:cubicBezTo>
                <a:cubicBezTo>
                  <a:pt x="90" y="141"/>
                  <a:pt x="88" y="145"/>
                  <a:pt x="88" y="151"/>
                </a:cubicBezTo>
                <a:cubicBezTo>
                  <a:pt x="88" y="156"/>
                  <a:pt x="90" y="160"/>
                  <a:pt x="93" y="163"/>
                </a:cubicBezTo>
                <a:cubicBezTo>
                  <a:pt x="97" y="166"/>
                  <a:pt x="103" y="169"/>
                  <a:pt x="112" y="171"/>
                </a:cubicBezTo>
                <a:cubicBezTo>
                  <a:pt x="126" y="174"/>
                  <a:pt x="136" y="179"/>
                  <a:pt x="142" y="185"/>
                </a:cubicBezTo>
                <a:cubicBezTo>
                  <a:pt x="149" y="191"/>
                  <a:pt x="152" y="199"/>
                  <a:pt x="152" y="208"/>
                </a:cubicBezTo>
                <a:cubicBezTo>
                  <a:pt x="153" y="219"/>
                  <a:pt x="148" y="228"/>
                  <a:pt x="140" y="235"/>
                </a:cubicBezTo>
                <a:close/>
              </a:path>
            </a:pathLst>
          </a:custGeom>
          <a:solidFill>
            <a:srgbClr val="1B28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32">
            <a:extLst>
              <a:ext uri="{FF2B5EF4-FFF2-40B4-BE49-F238E27FC236}">
                <a16:creationId xmlns:a16="http://schemas.microsoft.com/office/drawing/2014/main" id="{5D07C30B-49D8-6843-B025-985BB44D4799}"/>
              </a:ext>
            </a:extLst>
          </p:cNvPr>
          <p:cNvSpPr>
            <a:spLocks noEditPoints="1"/>
          </p:cNvSpPr>
          <p:nvPr/>
        </p:nvSpPr>
        <p:spPr bwMode="auto">
          <a:xfrm>
            <a:off x="7007892" y="1515150"/>
            <a:ext cx="702777" cy="756406"/>
          </a:xfrm>
          <a:custGeom>
            <a:avLst/>
            <a:gdLst>
              <a:gd name="T0" fmla="*/ 146 w 162"/>
              <a:gd name="T1" fmla="*/ 117 h 167"/>
              <a:gd name="T2" fmla="*/ 112 w 162"/>
              <a:gd name="T3" fmla="*/ 150 h 167"/>
              <a:gd name="T4" fmla="*/ 103 w 162"/>
              <a:gd name="T5" fmla="*/ 150 h 167"/>
              <a:gd name="T6" fmla="*/ 100 w 162"/>
              <a:gd name="T7" fmla="*/ 147 h 167"/>
              <a:gd name="T8" fmla="*/ 88 w 162"/>
              <a:gd name="T9" fmla="*/ 142 h 167"/>
              <a:gd name="T10" fmla="*/ 35 w 162"/>
              <a:gd name="T11" fmla="*/ 142 h 167"/>
              <a:gd name="T12" fmla="*/ 26 w 162"/>
              <a:gd name="T13" fmla="*/ 136 h 167"/>
              <a:gd name="T14" fmla="*/ 3 w 162"/>
              <a:gd name="T15" fmla="*/ 73 h 167"/>
              <a:gd name="T16" fmla="*/ 14 w 162"/>
              <a:gd name="T17" fmla="*/ 58 h 167"/>
              <a:gd name="T18" fmla="*/ 58 w 162"/>
              <a:gd name="T19" fmla="*/ 58 h 167"/>
              <a:gd name="T20" fmla="*/ 57 w 162"/>
              <a:gd name="T21" fmla="*/ 44 h 167"/>
              <a:gd name="T22" fmla="*/ 48 w 162"/>
              <a:gd name="T23" fmla="*/ 21 h 167"/>
              <a:gd name="T24" fmla="*/ 53 w 162"/>
              <a:gd name="T25" fmla="*/ 8 h 167"/>
              <a:gd name="T26" fmla="*/ 70 w 162"/>
              <a:gd name="T27" fmla="*/ 10 h 167"/>
              <a:gd name="T28" fmla="*/ 82 w 162"/>
              <a:gd name="T29" fmla="*/ 39 h 167"/>
              <a:gd name="T30" fmla="*/ 111 w 162"/>
              <a:gd name="T31" fmla="*/ 72 h 167"/>
              <a:gd name="T32" fmla="*/ 116 w 162"/>
              <a:gd name="T33" fmla="*/ 77 h 167"/>
              <a:gd name="T34" fmla="*/ 146 w 162"/>
              <a:gd name="T35" fmla="*/ 107 h 167"/>
              <a:gd name="T36" fmla="*/ 146 w 162"/>
              <a:gd name="T37" fmla="*/ 117 h 167"/>
              <a:gd name="T38" fmla="*/ 162 w 162"/>
              <a:gd name="T39" fmla="*/ 127 h 167"/>
              <a:gd name="T40" fmla="*/ 153 w 162"/>
              <a:gd name="T41" fmla="*/ 118 h 167"/>
              <a:gd name="T42" fmla="*/ 114 w 162"/>
              <a:gd name="T43" fmla="*/ 158 h 167"/>
              <a:gd name="T44" fmla="*/ 123 w 162"/>
              <a:gd name="T45" fmla="*/ 167 h 167"/>
              <a:gd name="T46" fmla="*/ 162 w 162"/>
              <a:gd name="T47" fmla="*/ 12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2" h="167">
                <a:moveTo>
                  <a:pt x="146" y="117"/>
                </a:moveTo>
                <a:cubicBezTo>
                  <a:pt x="112" y="150"/>
                  <a:pt x="112" y="150"/>
                  <a:pt x="112" y="150"/>
                </a:cubicBezTo>
                <a:cubicBezTo>
                  <a:pt x="110" y="153"/>
                  <a:pt x="105" y="153"/>
                  <a:pt x="103" y="150"/>
                </a:cubicBezTo>
                <a:cubicBezTo>
                  <a:pt x="100" y="147"/>
                  <a:pt x="100" y="147"/>
                  <a:pt x="100" y="147"/>
                </a:cubicBezTo>
                <a:cubicBezTo>
                  <a:pt x="98" y="145"/>
                  <a:pt x="92" y="142"/>
                  <a:pt x="88" y="142"/>
                </a:cubicBezTo>
                <a:cubicBezTo>
                  <a:pt x="35" y="142"/>
                  <a:pt x="35" y="142"/>
                  <a:pt x="35" y="142"/>
                </a:cubicBezTo>
                <a:cubicBezTo>
                  <a:pt x="31" y="142"/>
                  <a:pt x="27" y="140"/>
                  <a:pt x="26" y="136"/>
                </a:cubicBezTo>
                <a:cubicBezTo>
                  <a:pt x="3" y="73"/>
                  <a:pt x="3" y="73"/>
                  <a:pt x="3" y="73"/>
                </a:cubicBezTo>
                <a:cubicBezTo>
                  <a:pt x="0" y="65"/>
                  <a:pt x="5" y="58"/>
                  <a:pt x="14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60" y="52"/>
                  <a:pt x="59" y="46"/>
                  <a:pt x="57" y="44"/>
                </a:cubicBezTo>
                <a:cubicBezTo>
                  <a:pt x="54" y="39"/>
                  <a:pt x="47" y="33"/>
                  <a:pt x="48" y="21"/>
                </a:cubicBezTo>
                <a:cubicBezTo>
                  <a:pt x="49" y="17"/>
                  <a:pt x="51" y="11"/>
                  <a:pt x="53" y="8"/>
                </a:cubicBezTo>
                <a:cubicBezTo>
                  <a:pt x="60" y="0"/>
                  <a:pt x="70" y="2"/>
                  <a:pt x="70" y="10"/>
                </a:cubicBezTo>
                <a:cubicBezTo>
                  <a:pt x="70" y="19"/>
                  <a:pt x="65" y="27"/>
                  <a:pt x="82" y="39"/>
                </a:cubicBezTo>
                <a:cubicBezTo>
                  <a:pt x="100" y="50"/>
                  <a:pt x="111" y="72"/>
                  <a:pt x="111" y="72"/>
                </a:cubicBezTo>
                <a:cubicBezTo>
                  <a:pt x="111" y="73"/>
                  <a:pt x="114" y="75"/>
                  <a:pt x="116" y="77"/>
                </a:cubicBezTo>
                <a:cubicBezTo>
                  <a:pt x="146" y="107"/>
                  <a:pt x="146" y="107"/>
                  <a:pt x="146" y="107"/>
                </a:cubicBezTo>
                <a:cubicBezTo>
                  <a:pt x="148" y="110"/>
                  <a:pt x="148" y="114"/>
                  <a:pt x="146" y="117"/>
                </a:cubicBezTo>
                <a:close/>
                <a:moveTo>
                  <a:pt x="162" y="127"/>
                </a:moveTo>
                <a:cubicBezTo>
                  <a:pt x="153" y="118"/>
                  <a:pt x="153" y="118"/>
                  <a:pt x="153" y="118"/>
                </a:cubicBezTo>
                <a:cubicBezTo>
                  <a:pt x="114" y="158"/>
                  <a:pt x="114" y="158"/>
                  <a:pt x="114" y="158"/>
                </a:cubicBezTo>
                <a:cubicBezTo>
                  <a:pt x="123" y="167"/>
                  <a:pt x="123" y="167"/>
                  <a:pt x="123" y="167"/>
                </a:cubicBezTo>
                <a:lnTo>
                  <a:pt x="162" y="127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1A275801-7E71-8243-8C8E-A019A9047F57}"/>
              </a:ext>
            </a:extLst>
          </p:cNvPr>
          <p:cNvSpPr>
            <a:spLocks/>
          </p:cNvSpPr>
          <p:nvPr/>
        </p:nvSpPr>
        <p:spPr bwMode="auto">
          <a:xfrm>
            <a:off x="7932781" y="1596468"/>
            <a:ext cx="551070" cy="543308"/>
          </a:xfrm>
          <a:custGeom>
            <a:avLst/>
            <a:gdLst>
              <a:gd name="T0" fmla="*/ 87 w 90"/>
              <a:gd name="T1" fmla="*/ 3 h 89"/>
              <a:gd name="T2" fmla="*/ 43 w 90"/>
              <a:gd name="T3" fmla="*/ 76 h 89"/>
              <a:gd name="T4" fmla="*/ 30 w 90"/>
              <a:gd name="T5" fmla="*/ 89 h 89"/>
              <a:gd name="T6" fmla="*/ 0 w 90"/>
              <a:gd name="T7" fmla="*/ 59 h 89"/>
              <a:gd name="T8" fmla="*/ 13 w 90"/>
              <a:gd name="T9" fmla="*/ 46 h 89"/>
              <a:gd name="T10" fmla="*/ 30 w 90"/>
              <a:gd name="T11" fmla="*/ 63 h 89"/>
              <a:gd name="T12" fmla="*/ 87 w 90"/>
              <a:gd name="T13" fmla="*/ 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89">
                <a:moveTo>
                  <a:pt x="87" y="3"/>
                </a:moveTo>
                <a:cubicBezTo>
                  <a:pt x="65" y="19"/>
                  <a:pt x="43" y="76"/>
                  <a:pt x="43" y="76"/>
                </a:cubicBezTo>
                <a:cubicBezTo>
                  <a:pt x="30" y="89"/>
                  <a:pt x="30" y="89"/>
                  <a:pt x="30" y="89"/>
                </a:cubicBezTo>
                <a:cubicBezTo>
                  <a:pt x="0" y="59"/>
                  <a:pt x="0" y="59"/>
                  <a:pt x="0" y="59"/>
                </a:cubicBezTo>
                <a:cubicBezTo>
                  <a:pt x="13" y="46"/>
                  <a:pt x="13" y="46"/>
                  <a:pt x="13" y="46"/>
                </a:cubicBezTo>
                <a:cubicBezTo>
                  <a:pt x="30" y="63"/>
                  <a:pt x="30" y="63"/>
                  <a:pt x="30" y="63"/>
                </a:cubicBezTo>
                <a:cubicBezTo>
                  <a:pt x="54" y="23"/>
                  <a:pt x="90" y="0"/>
                  <a:pt x="87" y="3"/>
                </a:cubicBez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F399DAA1-72BC-0342-BCF8-8CDCBEBC519B}"/>
              </a:ext>
            </a:extLst>
          </p:cNvPr>
          <p:cNvSpPr>
            <a:spLocks noEditPoints="1"/>
          </p:cNvSpPr>
          <p:nvPr/>
        </p:nvSpPr>
        <p:spPr bwMode="auto">
          <a:xfrm>
            <a:off x="8619432" y="2041358"/>
            <a:ext cx="766734" cy="876717"/>
          </a:xfrm>
          <a:custGeom>
            <a:avLst/>
            <a:gdLst>
              <a:gd name="T0" fmla="*/ 146 w 146"/>
              <a:gd name="T1" fmla="*/ 97 h 163"/>
              <a:gd name="T2" fmla="*/ 143 w 146"/>
              <a:gd name="T3" fmla="*/ 92 h 163"/>
              <a:gd name="T4" fmla="*/ 130 w 146"/>
              <a:gd name="T5" fmla="*/ 63 h 163"/>
              <a:gd name="T6" fmla="*/ 84 w 146"/>
              <a:gd name="T7" fmla="*/ 18 h 163"/>
              <a:gd name="T8" fmla="*/ 82 w 146"/>
              <a:gd name="T9" fmla="*/ 17 h 163"/>
              <a:gd name="T10" fmla="*/ 77 w 146"/>
              <a:gd name="T11" fmla="*/ 9 h 163"/>
              <a:gd name="T12" fmla="*/ 46 w 146"/>
              <a:gd name="T13" fmla="*/ 3 h 163"/>
              <a:gd name="T14" fmla="*/ 42 w 146"/>
              <a:gd name="T15" fmla="*/ 31 h 163"/>
              <a:gd name="T16" fmla="*/ 72 w 146"/>
              <a:gd name="T17" fmla="*/ 33 h 163"/>
              <a:gd name="T18" fmla="*/ 92 w 146"/>
              <a:gd name="T19" fmla="*/ 82 h 163"/>
              <a:gd name="T20" fmla="*/ 85 w 146"/>
              <a:gd name="T21" fmla="*/ 82 h 163"/>
              <a:gd name="T22" fmla="*/ 57 w 146"/>
              <a:gd name="T23" fmla="*/ 90 h 163"/>
              <a:gd name="T24" fmla="*/ 29 w 146"/>
              <a:gd name="T25" fmla="*/ 75 h 163"/>
              <a:gd name="T26" fmla="*/ 0 w 146"/>
              <a:gd name="T27" fmla="*/ 91 h 163"/>
              <a:gd name="T28" fmla="*/ 0 w 146"/>
              <a:gd name="T29" fmla="*/ 163 h 163"/>
              <a:gd name="T30" fmla="*/ 16 w 146"/>
              <a:gd name="T31" fmla="*/ 163 h 163"/>
              <a:gd name="T32" fmla="*/ 19 w 146"/>
              <a:gd name="T33" fmla="*/ 157 h 163"/>
              <a:gd name="T34" fmla="*/ 52 w 146"/>
              <a:gd name="T35" fmla="*/ 131 h 163"/>
              <a:gd name="T36" fmla="*/ 146 w 146"/>
              <a:gd name="T37" fmla="*/ 97 h 163"/>
              <a:gd name="T38" fmla="*/ 146 w 146"/>
              <a:gd name="T39" fmla="*/ 97 h 163"/>
              <a:gd name="T40" fmla="*/ 146 w 146"/>
              <a:gd name="T41" fmla="*/ 9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6" h="163">
                <a:moveTo>
                  <a:pt x="146" y="97"/>
                </a:moveTo>
                <a:cubicBezTo>
                  <a:pt x="146" y="95"/>
                  <a:pt x="144" y="94"/>
                  <a:pt x="143" y="92"/>
                </a:cubicBezTo>
                <a:cubicBezTo>
                  <a:pt x="140" y="83"/>
                  <a:pt x="136" y="73"/>
                  <a:pt x="130" y="63"/>
                </a:cubicBezTo>
                <a:cubicBezTo>
                  <a:pt x="120" y="47"/>
                  <a:pt x="94" y="22"/>
                  <a:pt x="84" y="18"/>
                </a:cubicBezTo>
                <a:cubicBezTo>
                  <a:pt x="83" y="18"/>
                  <a:pt x="83" y="18"/>
                  <a:pt x="82" y="17"/>
                </a:cubicBezTo>
                <a:cubicBezTo>
                  <a:pt x="81" y="14"/>
                  <a:pt x="81" y="12"/>
                  <a:pt x="77" y="9"/>
                </a:cubicBezTo>
                <a:cubicBezTo>
                  <a:pt x="66" y="2"/>
                  <a:pt x="54" y="0"/>
                  <a:pt x="46" y="3"/>
                </a:cubicBezTo>
                <a:cubicBezTo>
                  <a:pt x="38" y="7"/>
                  <a:pt x="34" y="25"/>
                  <a:pt x="42" y="31"/>
                </a:cubicBezTo>
                <a:cubicBezTo>
                  <a:pt x="50" y="37"/>
                  <a:pt x="67" y="25"/>
                  <a:pt x="72" y="33"/>
                </a:cubicBezTo>
                <a:cubicBezTo>
                  <a:pt x="77" y="40"/>
                  <a:pt x="83" y="66"/>
                  <a:pt x="92" y="82"/>
                </a:cubicBezTo>
                <a:cubicBezTo>
                  <a:pt x="90" y="82"/>
                  <a:pt x="87" y="82"/>
                  <a:pt x="85" y="82"/>
                </a:cubicBezTo>
                <a:cubicBezTo>
                  <a:pt x="74" y="82"/>
                  <a:pt x="64" y="85"/>
                  <a:pt x="57" y="90"/>
                </a:cubicBezTo>
                <a:cubicBezTo>
                  <a:pt x="51" y="81"/>
                  <a:pt x="41" y="75"/>
                  <a:pt x="29" y="75"/>
                </a:cubicBezTo>
                <a:cubicBezTo>
                  <a:pt x="17" y="75"/>
                  <a:pt x="6" y="81"/>
                  <a:pt x="0" y="91"/>
                </a:cubicBezTo>
                <a:cubicBezTo>
                  <a:pt x="0" y="163"/>
                  <a:pt x="0" y="163"/>
                  <a:pt x="0" y="163"/>
                </a:cubicBezTo>
                <a:cubicBezTo>
                  <a:pt x="16" y="163"/>
                  <a:pt x="16" y="163"/>
                  <a:pt x="16" y="163"/>
                </a:cubicBezTo>
                <a:cubicBezTo>
                  <a:pt x="19" y="157"/>
                  <a:pt x="19" y="157"/>
                  <a:pt x="19" y="157"/>
                </a:cubicBezTo>
                <a:cubicBezTo>
                  <a:pt x="30" y="153"/>
                  <a:pt x="43" y="143"/>
                  <a:pt x="52" y="131"/>
                </a:cubicBezTo>
                <a:cubicBezTo>
                  <a:pt x="87" y="145"/>
                  <a:pt x="145" y="120"/>
                  <a:pt x="146" y="97"/>
                </a:cubicBezTo>
                <a:close/>
                <a:moveTo>
                  <a:pt x="146" y="97"/>
                </a:moveTo>
                <a:cubicBezTo>
                  <a:pt x="146" y="97"/>
                  <a:pt x="146" y="97"/>
                  <a:pt x="146" y="97"/>
                </a:cubicBezTo>
              </a:path>
            </a:pathLst>
          </a:custGeom>
          <a:solidFill>
            <a:srgbClr val="1B28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67">
            <a:extLst>
              <a:ext uri="{FF2B5EF4-FFF2-40B4-BE49-F238E27FC236}">
                <a16:creationId xmlns:a16="http://schemas.microsoft.com/office/drawing/2014/main" id="{860E94D1-C521-6442-9387-73372C90A115}"/>
              </a:ext>
            </a:extLst>
          </p:cNvPr>
          <p:cNvSpPr>
            <a:spLocks noEditPoints="1"/>
          </p:cNvSpPr>
          <p:nvPr/>
        </p:nvSpPr>
        <p:spPr bwMode="auto">
          <a:xfrm>
            <a:off x="4388048" y="5333841"/>
            <a:ext cx="554923" cy="812027"/>
          </a:xfrm>
          <a:custGeom>
            <a:avLst/>
            <a:gdLst>
              <a:gd name="T0" fmla="*/ 1589 w 1820"/>
              <a:gd name="T1" fmla="*/ 1300 h 2450"/>
              <a:gd name="T2" fmla="*/ 1631 w 1820"/>
              <a:gd name="T3" fmla="*/ 1052 h 2450"/>
              <a:gd name="T4" fmla="*/ 1748 w 1820"/>
              <a:gd name="T5" fmla="*/ 829 h 2450"/>
              <a:gd name="T6" fmla="*/ 1672 w 1820"/>
              <a:gd name="T7" fmla="*/ 637 h 2450"/>
              <a:gd name="T8" fmla="*/ 1620 w 1820"/>
              <a:gd name="T9" fmla="*/ 388 h 2450"/>
              <a:gd name="T10" fmla="*/ 1459 w 1820"/>
              <a:gd name="T11" fmla="*/ 232 h 2450"/>
              <a:gd name="T12" fmla="*/ 1264 w 1820"/>
              <a:gd name="T13" fmla="*/ 78 h 2450"/>
              <a:gd name="T14" fmla="*/ 1101 w 1820"/>
              <a:gd name="T15" fmla="*/ 1 h 2450"/>
              <a:gd name="T16" fmla="*/ 869 w 1820"/>
              <a:gd name="T17" fmla="*/ 40 h 2450"/>
              <a:gd name="T18" fmla="*/ 650 w 1820"/>
              <a:gd name="T19" fmla="*/ 8 h 2450"/>
              <a:gd name="T20" fmla="*/ 461 w 1820"/>
              <a:gd name="T21" fmla="*/ 190 h 2450"/>
              <a:gd name="T22" fmla="*/ 237 w 1820"/>
              <a:gd name="T23" fmla="*/ 304 h 2450"/>
              <a:gd name="T24" fmla="*/ 190 w 1820"/>
              <a:gd name="T25" fmla="*/ 550 h 2450"/>
              <a:gd name="T26" fmla="*/ 75 w 1820"/>
              <a:gd name="T27" fmla="*/ 764 h 2450"/>
              <a:gd name="T28" fmla="*/ 147 w 1820"/>
              <a:gd name="T29" fmla="*/ 976 h 2450"/>
              <a:gd name="T30" fmla="*/ 199 w 1820"/>
              <a:gd name="T31" fmla="*/ 1224 h 2450"/>
              <a:gd name="T32" fmla="*/ 359 w 1820"/>
              <a:gd name="T33" fmla="*/ 1380 h 2450"/>
              <a:gd name="T34" fmla="*/ 909 w 1820"/>
              <a:gd name="T35" fmla="*/ 1462 h 2450"/>
              <a:gd name="T36" fmla="*/ 682 w 1820"/>
              <a:gd name="T37" fmla="*/ 1505 h 2450"/>
              <a:gd name="T38" fmla="*/ 539 w 1820"/>
              <a:gd name="T39" fmla="*/ 1350 h 2450"/>
              <a:gd name="T40" fmla="*/ 325 w 1820"/>
              <a:gd name="T41" fmla="*/ 1250 h 2450"/>
              <a:gd name="T42" fmla="*/ 296 w 1820"/>
              <a:gd name="T43" fmla="*/ 1066 h 2450"/>
              <a:gd name="T44" fmla="*/ 184 w 1820"/>
              <a:gd name="T45" fmla="*/ 842 h 2450"/>
              <a:gd name="T46" fmla="*/ 231 w 1820"/>
              <a:gd name="T47" fmla="*/ 698 h 2450"/>
              <a:gd name="T48" fmla="*/ 299 w 1820"/>
              <a:gd name="T49" fmla="*/ 431 h 2450"/>
              <a:gd name="T50" fmla="*/ 392 w 1820"/>
              <a:gd name="T51" fmla="*/ 331 h 2450"/>
              <a:gd name="T52" fmla="*/ 617 w 1820"/>
              <a:gd name="T53" fmla="*/ 169 h 2450"/>
              <a:gd name="T54" fmla="*/ 706 w 1820"/>
              <a:gd name="T55" fmla="*/ 104 h 2450"/>
              <a:gd name="T56" fmla="*/ 942 w 1820"/>
              <a:gd name="T57" fmla="*/ 147 h 2450"/>
              <a:gd name="T58" fmla="*/ 1143 w 1820"/>
              <a:gd name="T59" fmla="*/ 109 h 2450"/>
              <a:gd name="T60" fmla="*/ 1295 w 1820"/>
              <a:gd name="T61" fmla="*/ 276 h 2450"/>
              <a:gd name="T62" fmla="*/ 1504 w 1820"/>
              <a:gd name="T63" fmla="*/ 374 h 2450"/>
              <a:gd name="T64" fmla="*/ 1528 w 1820"/>
              <a:gd name="T65" fmla="*/ 585 h 2450"/>
              <a:gd name="T66" fmla="*/ 1643 w 1820"/>
              <a:gd name="T67" fmla="*/ 790 h 2450"/>
              <a:gd name="T68" fmla="*/ 1558 w 1820"/>
              <a:gd name="T69" fmla="*/ 958 h 2450"/>
              <a:gd name="T70" fmla="*/ 1516 w 1820"/>
              <a:gd name="T71" fmla="*/ 1206 h 2450"/>
              <a:gd name="T72" fmla="*/ 1395 w 1820"/>
              <a:gd name="T73" fmla="*/ 1291 h 2450"/>
              <a:gd name="T74" fmla="*/ 1183 w 1820"/>
              <a:gd name="T75" fmla="*/ 1468 h 2450"/>
              <a:gd name="T76" fmla="*/ 1069 w 1820"/>
              <a:gd name="T77" fmla="*/ 1500 h 2450"/>
              <a:gd name="T78" fmla="*/ 1179 w 1820"/>
              <a:gd name="T79" fmla="*/ 1602 h 2450"/>
              <a:gd name="T80" fmla="*/ 935 w 1820"/>
              <a:gd name="T81" fmla="*/ 1739 h 2450"/>
              <a:gd name="T82" fmla="*/ 1458 w 1820"/>
              <a:gd name="T83" fmla="*/ 778 h 2450"/>
              <a:gd name="T84" fmla="*/ 1315 w 1820"/>
              <a:gd name="T85" fmla="*/ 438 h 2450"/>
              <a:gd name="T86" fmla="*/ 993 w 1820"/>
              <a:gd name="T87" fmla="*/ 264 h 2450"/>
              <a:gd name="T88" fmla="*/ 647 w 1820"/>
              <a:gd name="T89" fmla="*/ 324 h 2450"/>
              <a:gd name="T90" fmla="*/ 403 w 1820"/>
              <a:gd name="T91" fmla="*/ 592 h 2450"/>
              <a:gd name="T92" fmla="*/ 378 w 1820"/>
              <a:gd name="T93" fmla="*/ 943 h 2450"/>
              <a:gd name="T94" fmla="*/ 581 w 1820"/>
              <a:gd name="T95" fmla="*/ 1246 h 2450"/>
              <a:gd name="T96" fmla="*/ 909 w 1820"/>
              <a:gd name="T97" fmla="*/ 1355 h 2450"/>
              <a:gd name="T98" fmla="*/ 1258 w 1820"/>
              <a:gd name="T99" fmla="*/ 1230 h 2450"/>
              <a:gd name="T100" fmla="*/ 1447 w 1820"/>
              <a:gd name="T101" fmla="*/ 916 h 2450"/>
              <a:gd name="T102" fmla="*/ 717 w 1820"/>
              <a:gd name="T103" fmla="*/ 1263 h 2450"/>
              <a:gd name="T104" fmla="*/ 473 w 1820"/>
              <a:gd name="T105" fmla="*/ 1043 h 2450"/>
              <a:gd name="T106" fmla="*/ 418 w 1820"/>
              <a:gd name="T107" fmla="*/ 731 h 2450"/>
              <a:gd name="T108" fmla="*/ 576 w 1820"/>
              <a:gd name="T109" fmla="*/ 439 h 2450"/>
              <a:gd name="T110" fmla="*/ 884 w 1820"/>
              <a:gd name="T111" fmla="*/ 310 h 2450"/>
              <a:gd name="T112" fmla="*/ 1187 w 1820"/>
              <a:gd name="T113" fmla="*/ 394 h 2450"/>
              <a:gd name="T114" fmla="*/ 1383 w 1820"/>
              <a:gd name="T115" fmla="*/ 659 h 2450"/>
              <a:gd name="T116" fmla="*/ 1376 w 1820"/>
              <a:gd name="T117" fmla="*/ 977 h 2450"/>
              <a:gd name="T118" fmla="*/ 1166 w 1820"/>
              <a:gd name="T119" fmla="*/ 1231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820" h="2450">
                <a:moveTo>
                  <a:pt x="1387" y="1406"/>
                </a:moveTo>
                <a:lnTo>
                  <a:pt x="1387" y="1406"/>
                </a:lnTo>
                <a:lnTo>
                  <a:pt x="1420" y="1393"/>
                </a:lnTo>
                <a:lnTo>
                  <a:pt x="1459" y="1380"/>
                </a:lnTo>
                <a:lnTo>
                  <a:pt x="1459" y="1380"/>
                </a:lnTo>
                <a:lnTo>
                  <a:pt x="1493" y="1368"/>
                </a:lnTo>
                <a:lnTo>
                  <a:pt x="1510" y="1362"/>
                </a:lnTo>
                <a:lnTo>
                  <a:pt x="1527" y="1353"/>
                </a:lnTo>
                <a:lnTo>
                  <a:pt x="1543" y="1343"/>
                </a:lnTo>
                <a:lnTo>
                  <a:pt x="1560" y="1331"/>
                </a:lnTo>
                <a:lnTo>
                  <a:pt x="1575" y="1316"/>
                </a:lnTo>
                <a:lnTo>
                  <a:pt x="1582" y="1309"/>
                </a:lnTo>
                <a:lnTo>
                  <a:pt x="1589" y="1300"/>
                </a:lnTo>
                <a:lnTo>
                  <a:pt x="1589" y="1300"/>
                </a:lnTo>
                <a:lnTo>
                  <a:pt x="1595" y="1291"/>
                </a:lnTo>
                <a:lnTo>
                  <a:pt x="1601" y="1282"/>
                </a:lnTo>
                <a:lnTo>
                  <a:pt x="1609" y="1262"/>
                </a:lnTo>
                <a:lnTo>
                  <a:pt x="1616" y="1244"/>
                </a:lnTo>
                <a:lnTo>
                  <a:pt x="1620" y="1224"/>
                </a:lnTo>
                <a:lnTo>
                  <a:pt x="1622" y="1206"/>
                </a:lnTo>
                <a:lnTo>
                  <a:pt x="1624" y="1188"/>
                </a:lnTo>
                <a:lnTo>
                  <a:pt x="1625" y="1153"/>
                </a:lnTo>
                <a:lnTo>
                  <a:pt x="1625" y="1153"/>
                </a:lnTo>
                <a:lnTo>
                  <a:pt x="1625" y="1120"/>
                </a:lnTo>
                <a:lnTo>
                  <a:pt x="1627" y="1089"/>
                </a:lnTo>
                <a:lnTo>
                  <a:pt x="1627" y="1075"/>
                </a:lnTo>
                <a:lnTo>
                  <a:pt x="1629" y="1062"/>
                </a:lnTo>
                <a:lnTo>
                  <a:pt x="1631" y="1052"/>
                </a:lnTo>
                <a:lnTo>
                  <a:pt x="1633" y="1042"/>
                </a:lnTo>
                <a:lnTo>
                  <a:pt x="1633" y="1042"/>
                </a:lnTo>
                <a:lnTo>
                  <a:pt x="1636" y="1032"/>
                </a:lnTo>
                <a:lnTo>
                  <a:pt x="1642" y="1022"/>
                </a:lnTo>
                <a:lnTo>
                  <a:pt x="1655" y="1001"/>
                </a:lnTo>
                <a:lnTo>
                  <a:pt x="1672" y="976"/>
                </a:lnTo>
                <a:lnTo>
                  <a:pt x="1691" y="949"/>
                </a:lnTo>
                <a:lnTo>
                  <a:pt x="1691" y="949"/>
                </a:lnTo>
                <a:lnTo>
                  <a:pt x="1712" y="920"/>
                </a:lnTo>
                <a:lnTo>
                  <a:pt x="1722" y="903"/>
                </a:lnTo>
                <a:lnTo>
                  <a:pt x="1730" y="886"/>
                </a:lnTo>
                <a:lnTo>
                  <a:pt x="1738" y="869"/>
                </a:lnTo>
                <a:lnTo>
                  <a:pt x="1743" y="849"/>
                </a:lnTo>
                <a:lnTo>
                  <a:pt x="1748" y="829"/>
                </a:lnTo>
                <a:lnTo>
                  <a:pt x="1749" y="818"/>
                </a:lnTo>
                <a:lnTo>
                  <a:pt x="1750" y="806"/>
                </a:lnTo>
                <a:lnTo>
                  <a:pt x="1750" y="806"/>
                </a:lnTo>
                <a:lnTo>
                  <a:pt x="1750" y="806"/>
                </a:lnTo>
                <a:lnTo>
                  <a:pt x="1749" y="795"/>
                </a:lnTo>
                <a:lnTo>
                  <a:pt x="1748" y="785"/>
                </a:lnTo>
                <a:lnTo>
                  <a:pt x="1743" y="764"/>
                </a:lnTo>
                <a:lnTo>
                  <a:pt x="1738" y="745"/>
                </a:lnTo>
                <a:lnTo>
                  <a:pt x="1730" y="726"/>
                </a:lnTo>
                <a:lnTo>
                  <a:pt x="1722" y="709"/>
                </a:lnTo>
                <a:lnTo>
                  <a:pt x="1712" y="693"/>
                </a:lnTo>
                <a:lnTo>
                  <a:pt x="1691" y="664"/>
                </a:lnTo>
                <a:lnTo>
                  <a:pt x="1691" y="664"/>
                </a:lnTo>
                <a:lnTo>
                  <a:pt x="1672" y="637"/>
                </a:lnTo>
                <a:lnTo>
                  <a:pt x="1655" y="612"/>
                </a:lnTo>
                <a:lnTo>
                  <a:pt x="1642" y="590"/>
                </a:lnTo>
                <a:lnTo>
                  <a:pt x="1636" y="580"/>
                </a:lnTo>
                <a:lnTo>
                  <a:pt x="1633" y="571"/>
                </a:lnTo>
                <a:lnTo>
                  <a:pt x="1633" y="571"/>
                </a:lnTo>
                <a:lnTo>
                  <a:pt x="1631" y="561"/>
                </a:lnTo>
                <a:lnTo>
                  <a:pt x="1629" y="550"/>
                </a:lnTo>
                <a:lnTo>
                  <a:pt x="1627" y="524"/>
                </a:lnTo>
                <a:lnTo>
                  <a:pt x="1625" y="493"/>
                </a:lnTo>
                <a:lnTo>
                  <a:pt x="1625" y="460"/>
                </a:lnTo>
                <a:lnTo>
                  <a:pt x="1625" y="460"/>
                </a:lnTo>
                <a:lnTo>
                  <a:pt x="1624" y="425"/>
                </a:lnTo>
                <a:lnTo>
                  <a:pt x="1622" y="406"/>
                </a:lnTo>
                <a:lnTo>
                  <a:pt x="1620" y="388"/>
                </a:lnTo>
                <a:lnTo>
                  <a:pt x="1616" y="369"/>
                </a:lnTo>
                <a:lnTo>
                  <a:pt x="1609" y="350"/>
                </a:lnTo>
                <a:lnTo>
                  <a:pt x="1601" y="331"/>
                </a:lnTo>
                <a:lnTo>
                  <a:pt x="1595" y="322"/>
                </a:lnTo>
                <a:lnTo>
                  <a:pt x="1589" y="312"/>
                </a:lnTo>
                <a:lnTo>
                  <a:pt x="1589" y="312"/>
                </a:lnTo>
                <a:lnTo>
                  <a:pt x="1582" y="304"/>
                </a:lnTo>
                <a:lnTo>
                  <a:pt x="1575" y="296"/>
                </a:lnTo>
                <a:lnTo>
                  <a:pt x="1560" y="282"/>
                </a:lnTo>
                <a:lnTo>
                  <a:pt x="1543" y="270"/>
                </a:lnTo>
                <a:lnTo>
                  <a:pt x="1527" y="259"/>
                </a:lnTo>
                <a:lnTo>
                  <a:pt x="1510" y="252"/>
                </a:lnTo>
                <a:lnTo>
                  <a:pt x="1493" y="244"/>
                </a:lnTo>
                <a:lnTo>
                  <a:pt x="1459" y="232"/>
                </a:lnTo>
                <a:lnTo>
                  <a:pt x="1459" y="232"/>
                </a:lnTo>
                <a:lnTo>
                  <a:pt x="1428" y="222"/>
                </a:lnTo>
                <a:lnTo>
                  <a:pt x="1399" y="212"/>
                </a:lnTo>
                <a:lnTo>
                  <a:pt x="1375" y="202"/>
                </a:lnTo>
                <a:lnTo>
                  <a:pt x="1365" y="197"/>
                </a:lnTo>
                <a:lnTo>
                  <a:pt x="1356" y="190"/>
                </a:lnTo>
                <a:lnTo>
                  <a:pt x="1356" y="190"/>
                </a:lnTo>
                <a:lnTo>
                  <a:pt x="1349" y="185"/>
                </a:lnTo>
                <a:lnTo>
                  <a:pt x="1341" y="177"/>
                </a:lnTo>
                <a:lnTo>
                  <a:pt x="1324" y="157"/>
                </a:lnTo>
                <a:lnTo>
                  <a:pt x="1306" y="133"/>
                </a:lnTo>
                <a:lnTo>
                  <a:pt x="1286" y="106"/>
                </a:lnTo>
                <a:lnTo>
                  <a:pt x="1286" y="106"/>
                </a:lnTo>
                <a:lnTo>
                  <a:pt x="1264" y="78"/>
                </a:lnTo>
                <a:lnTo>
                  <a:pt x="1253" y="64"/>
                </a:lnTo>
                <a:lnTo>
                  <a:pt x="1239" y="51"/>
                </a:lnTo>
                <a:lnTo>
                  <a:pt x="1225" y="38"/>
                </a:lnTo>
                <a:lnTo>
                  <a:pt x="1207" y="26"/>
                </a:lnTo>
                <a:lnTo>
                  <a:pt x="1189" y="15"/>
                </a:lnTo>
                <a:lnTo>
                  <a:pt x="1179" y="11"/>
                </a:lnTo>
                <a:lnTo>
                  <a:pt x="1169" y="8"/>
                </a:lnTo>
                <a:lnTo>
                  <a:pt x="1169" y="8"/>
                </a:lnTo>
                <a:lnTo>
                  <a:pt x="1156" y="3"/>
                </a:lnTo>
                <a:lnTo>
                  <a:pt x="1143" y="1"/>
                </a:lnTo>
                <a:lnTo>
                  <a:pt x="1130" y="0"/>
                </a:lnTo>
                <a:lnTo>
                  <a:pt x="1118" y="0"/>
                </a:lnTo>
                <a:lnTo>
                  <a:pt x="1118" y="0"/>
                </a:lnTo>
                <a:lnTo>
                  <a:pt x="1101" y="1"/>
                </a:lnTo>
                <a:lnTo>
                  <a:pt x="1085" y="2"/>
                </a:lnTo>
                <a:lnTo>
                  <a:pt x="1070" y="5"/>
                </a:lnTo>
                <a:lnTo>
                  <a:pt x="1055" y="9"/>
                </a:lnTo>
                <a:lnTo>
                  <a:pt x="1026" y="16"/>
                </a:lnTo>
                <a:lnTo>
                  <a:pt x="998" y="25"/>
                </a:lnTo>
                <a:lnTo>
                  <a:pt x="973" y="32"/>
                </a:lnTo>
                <a:lnTo>
                  <a:pt x="949" y="40"/>
                </a:lnTo>
                <a:lnTo>
                  <a:pt x="928" y="44"/>
                </a:lnTo>
                <a:lnTo>
                  <a:pt x="919" y="45"/>
                </a:lnTo>
                <a:lnTo>
                  <a:pt x="909" y="45"/>
                </a:lnTo>
                <a:lnTo>
                  <a:pt x="909" y="45"/>
                </a:lnTo>
                <a:lnTo>
                  <a:pt x="900" y="45"/>
                </a:lnTo>
                <a:lnTo>
                  <a:pt x="891" y="44"/>
                </a:lnTo>
                <a:lnTo>
                  <a:pt x="869" y="40"/>
                </a:lnTo>
                <a:lnTo>
                  <a:pt x="846" y="32"/>
                </a:lnTo>
                <a:lnTo>
                  <a:pt x="820" y="25"/>
                </a:lnTo>
                <a:lnTo>
                  <a:pt x="793" y="16"/>
                </a:lnTo>
                <a:lnTo>
                  <a:pt x="764" y="9"/>
                </a:lnTo>
                <a:lnTo>
                  <a:pt x="749" y="5"/>
                </a:lnTo>
                <a:lnTo>
                  <a:pt x="733" y="2"/>
                </a:lnTo>
                <a:lnTo>
                  <a:pt x="718" y="1"/>
                </a:lnTo>
                <a:lnTo>
                  <a:pt x="701" y="0"/>
                </a:lnTo>
                <a:lnTo>
                  <a:pt x="701" y="0"/>
                </a:lnTo>
                <a:lnTo>
                  <a:pt x="688" y="0"/>
                </a:lnTo>
                <a:lnTo>
                  <a:pt x="675" y="1"/>
                </a:lnTo>
                <a:lnTo>
                  <a:pt x="663" y="3"/>
                </a:lnTo>
                <a:lnTo>
                  <a:pt x="650" y="8"/>
                </a:lnTo>
                <a:lnTo>
                  <a:pt x="650" y="8"/>
                </a:lnTo>
                <a:lnTo>
                  <a:pt x="639" y="11"/>
                </a:lnTo>
                <a:lnTo>
                  <a:pt x="629" y="15"/>
                </a:lnTo>
                <a:lnTo>
                  <a:pt x="611" y="26"/>
                </a:lnTo>
                <a:lnTo>
                  <a:pt x="594" y="38"/>
                </a:lnTo>
                <a:lnTo>
                  <a:pt x="579" y="51"/>
                </a:lnTo>
                <a:lnTo>
                  <a:pt x="566" y="64"/>
                </a:lnTo>
                <a:lnTo>
                  <a:pt x="554" y="78"/>
                </a:lnTo>
                <a:lnTo>
                  <a:pt x="533" y="106"/>
                </a:lnTo>
                <a:lnTo>
                  <a:pt x="533" y="106"/>
                </a:lnTo>
                <a:lnTo>
                  <a:pt x="513" y="133"/>
                </a:lnTo>
                <a:lnTo>
                  <a:pt x="495" y="157"/>
                </a:lnTo>
                <a:lnTo>
                  <a:pt x="478" y="177"/>
                </a:lnTo>
                <a:lnTo>
                  <a:pt x="470" y="185"/>
                </a:lnTo>
                <a:lnTo>
                  <a:pt x="461" y="190"/>
                </a:lnTo>
                <a:lnTo>
                  <a:pt x="461" y="190"/>
                </a:lnTo>
                <a:lnTo>
                  <a:pt x="454" y="197"/>
                </a:lnTo>
                <a:lnTo>
                  <a:pt x="444" y="201"/>
                </a:lnTo>
                <a:lnTo>
                  <a:pt x="419" y="212"/>
                </a:lnTo>
                <a:lnTo>
                  <a:pt x="391" y="222"/>
                </a:lnTo>
                <a:lnTo>
                  <a:pt x="359" y="232"/>
                </a:lnTo>
                <a:lnTo>
                  <a:pt x="359" y="232"/>
                </a:lnTo>
                <a:lnTo>
                  <a:pt x="326" y="244"/>
                </a:lnTo>
                <a:lnTo>
                  <a:pt x="309" y="252"/>
                </a:lnTo>
                <a:lnTo>
                  <a:pt x="292" y="259"/>
                </a:lnTo>
                <a:lnTo>
                  <a:pt x="276" y="270"/>
                </a:lnTo>
                <a:lnTo>
                  <a:pt x="259" y="282"/>
                </a:lnTo>
                <a:lnTo>
                  <a:pt x="244" y="296"/>
                </a:lnTo>
                <a:lnTo>
                  <a:pt x="237" y="304"/>
                </a:lnTo>
                <a:lnTo>
                  <a:pt x="230" y="312"/>
                </a:lnTo>
                <a:lnTo>
                  <a:pt x="230" y="312"/>
                </a:lnTo>
                <a:lnTo>
                  <a:pt x="224" y="322"/>
                </a:lnTo>
                <a:lnTo>
                  <a:pt x="218" y="331"/>
                </a:lnTo>
                <a:lnTo>
                  <a:pt x="210" y="350"/>
                </a:lnTo>
                <a:lnTo>
                  <a:pt x="203" y="369"/>
                </a:lnTo>
                <a:lnTo>
                  <a:pt x="199" y="388"/>
                </a:lnTo>
                <a:lnTo>
                  <a:pt x="196" y="406"/>
                </a:lnTo>
                <a:lnTo>
                  <a:pt x="195" y="425"/>
                </a:lnTo>
                <a:lnTo>
                  <a:pt x="193" y="460"/>
                </a:lnTo>
                <a:lnTo>
                  <a:pt x="193" y="460"/>
                </a:lnTo>
                <a:lnTo>
                  <a:pt x="193" y="493"/>
                </a:lnTo>
                <a:lnTo>
                  <a:pt x="192" y="524"/>
                </a:lnTo>
                <a:lnTo>
                  <a:pt x="190" y="550"/>
                </a:lnTo>
                <a:lnTo>
                  <a:pt x="188" y="561"/>
                </a:lnTo>
                <a:lnTo>
                  <a:pt x="186" y="571"/>
                </a:lnTo>
                <a:lnTo>
                  <a:pt x="186" y="571"/>
                </a:lnTo>
                <a:lnTo>
                  <a:pt x="183" y="580"/>
                </a:lnTo>
                <a:lnTo>
                  <a:pt x="177" y="590"/>
                </a:lnTo>
                <a:lnTo>
                  <a:pt x="164" y="612"/>
                </a:lnTo>
                <a:lnTo>
                  <a:pt x="147" y="637"/>
                </a:lnTo>
                <a:lnTo>
                  <a:pt x="128" y="664"/>
                </a:lnTo>
                <a:lnTo>
                  <a:pt x="128" y="664"/>
                </a:lnTo>
                <a:lnTo>
                  <a:pt x="107" y="693"/>
                </a:lnTo>
                <a:lnTo>
                  <a:pt x="97" y="709"/>
                </a:lnTo>
                <a:lnTo>
                  <a:pt x="89" y="726"/>
                </a:lnTo>
                <a:lnTo>
                  <a:pt x="81" y="745"/>
                </a:lnTo>
                <a:lnTo>
                  <a:pt x="75" y="764"/>
                </a:lnTo>
                <a:lnTo>
                  <a:pt x="71" y="785"/>
                </a:lnTo>
                <a:lnTo>
                  <a:pt x="69" y="795"/>
                </a:lnTo>
                <a:lnTo>
                  <a:pt x="69" y="806"/>
                </a:lnTo>
                <a:lnTo>
                  <a:pt x="69" y="806"/>
                </a:lnTo>
                <a:lnTo>
                  <a:pt x="69" y="818"/>
                </a:lnTo>
                <a:lnTo>
                  <a:pt x="71" y="829"/>
                </a:lnTo>
                <a:lnTo>
                  <a:pt x="75" y="849"/>
                </a:lnTo>
                <a:lnTo>
                  <a:pt x="81" y="869"/>
                </a:lnTo>
                <a:lnTo>
                  <a:pt x="89" y="886"/>
                </a:lnTo>
                <a:lnTo>
                  <a:pt x="97" y="903"/>
                </a:lnTo>
                <a:lnTo>
                  <a:pt x="107" y="920"/>
                </a:lnTo>
                <a:lnTo>
                  <a:pt x="128" y="949"/>
                </a:lnTo>
                <a:lnTo>
                  <a:pt x="128" y="949"/>
                </a:lnTo>
                <a:lnTo>
                  <a:pt x="147" y="976"/>
                </a:lnTo>
                <a:lnTo>
                  <a:pt x="164" y="1001"/>
                </a:lnTo>
                <a:lnTo>
                  <a:pt x="177" y="1022"/>
                </a:lnTo>
                <a:lnTo>
                  <a:pt x="183" y="1032"/>
                </a:lnTo>
                <a:lnTo>
                  <a:pt x="186" y="1042"/>
                </a:lnTo>
                <a:lnTo>
                  <a:pt x="186" y="1042"/>
                </a:lnTo>
                <a:lnTo>
                  <a:pt x="188" y="1052"/>
                </a:lnTo>
                <a:lnTo>
                  <a:pt x="190" y="1062"/>
                </a:lnTo>
                <a:lnTo>
                  <a:pt x="192" y="1089"/>
                </a:lnTo>
                <a:lnTo>
                  <a:pt x="193" y="1120"/>
                </a:lnTo>
                <a:lnTo>
                  <a:pt x="193" y="1153"/>
                </a:lnTo>
                <a:lnTo>
                  <a:pt x="193" y="1153"/>
                </a:lnTo>
                <a:lnTo>
                  <a:pt x="195" y="1188"/>
                </a:lnTo>
                <a:lnTo>
                  <a:pt x="196" y="1206"/>
                </a:lnTo>
                <a:lnTo>
                  <a:pt x="199" y="1224"/>
                </a:lnTo>
                <a:lnTo>
                  <a:pt x="203" y="1244"/>
                </a:lnTo>
                <a:lnTo>
                  <a:pt x="210" y="1262"/>
                </a:lnTo>
                <a:lnTo>
                  <a:pt x="218" y="1282"/>
                </a:lnTo>
                <a:lnTo>
                  <a:pt x="224" y="1291"/>
                </a:lnTo>
                <a:lnTo>
                  <a:pt x="230" y="1300"/>
                </a:lnTo>
                <a:lnTo>
                  <a:pt x="230" y="1300"/>
                </a:lnTo>
                <a:lnTo>
                  <a:pt x="237" y="1309"/>
                </a:lnTo>
                <a:lnTo>
                  <a:pt x="244" y="1316"/>
                </a:lnTo>
                <a:lnTo>
                  <a:pt x="259" y="1331"/>
                </a:lnTo>
                <a:lnTo>
                  <a:pt x="276" y="1343"/>
                </a:lnTo>
                <a:lnTo>
                  <a:pt x="292" y="1353"/>
                </a:lnTo>
                <a:lnTo>
                  <a:pt x="309" y="1362"/>
                </a:lnTo>
                <a:lnTo>
                  <a:pt x="326" y="1368"/>
                </a:lnTo>
                <a:lnTo>
                  <a:pt x="359" y="1380"/>
                </a:lnTo>
                <a:lnTo>
                  <a:pt x="359" y="1380"/>
                </a:lnTo>
                <a:lnTo>
                  <a:pt x="393" y="1392"/>
                </a:lnTo>
                <a:lnTo>
                  <a:pt x="424" y="1403"/>
                </a:lnTo>
                <a:lnTo>
                  <a:pt x="0" y="2160"/>
                </a:lnTo>
                <a:lnTo>
                  <a:pt x="382" y="2046"/>
                </a:lnTo>
                <a:lnTo>
                  <a:pt x="486" y="2432"/>
                </a:lnTo>
                <a:lnTo>
                  <a:pt x="1018" y="1484"/>
                </a:lnTo>
                <a:lnTo>
                  <a:pt x="1018" y="1484"/>
                </a:lnTo>
                <a:lnTo>
                  <a:pt x="993" y="1476"/>
                </a:lnTo>
                <a:lnTo>
                  <a:pt x="966" y="1470"/>
                </a:lnTo>
                <a:lnTo>
                  <a:pt x="938" y="1465"/>
                </a:lnTo>
                <a:lnTo>
                  <a:pt x="924" y="1463"/>
                </a:lnTo>
                <a:lnTo>
                  <a:pt x="909" y="1462"/>
                </a:lnTo>
                <a:lnTo>
                  <a:pt x="909" y="1462"/>
                </a:lnTo>
                <a:lnTo>
                  <a:pt x="893" y="1463"/>
                </a:lnTo>
                <a:lnTo>
                  <a:pt x="876" y="1465"/>
                </a:lnTo>
                <a:lnTo>
                  <a:pt x="860" y="1469"/>
                </a:lnTo>
                <a:lnTo>
                  <a:pt x="845" y="1472"/>
                </a:lnTo>
                <a:lnTo>
                  <a:pt x="815" y="1480"/>
                </a:lnTo>
                <a:lnTo>
                  <a:pt x="788" y="1488"/>
                </a:lnTo>
                <a:lnTo>
                  <a:pt x="762" y="1496"/>
                </a:lnTo>
                <a:lnTo>
                  <a:pt x="739" y="1503"/>
                </a:lnTo>
                <a:lnTo>
                  <a:pt x="719" y="1508"/>
                </a:lnTo>
                <a:lnTo>
                  <a:pt x="709" y="1509"/>
                </a:lnTo>
                <a:lnTo>
                  <a:pt x="700" y="1509"/>
                </a:lnTo>
                <a:lnTo>
                  <a:pt x="700" y="1509"/>
                </a:lnTo>
                <a:lnTo>
                  <a:pt x="691" y="1508"/>
                </a:lnTo>
                <a:lnTo>
                  <a:pt x="682" y="1505"/>
                </a:lnTo>
                <a:lnTo>
                  <a:pt x="682" y="1505"/>
                </a:lnTo>
                <a:lnTo>
                  <a:pt x="674" y="1503"/>
                </a:lnTo>
                <a:lnTo>
                  <a:pt x="668" y="1499"/>
                </a:lnTo>
                <a:lnTo>
                  <a:pt x="659" y="1494"/>
                </a:lnTo>
                <a:lnTo>
                  <a:pt x="652" y="1486"/>
                </a:lnTo>
                <a:lnTo>
                  <a:pt x="643" y="1477"/>
                </a:lnTo>
                <a:lnTo>
                  <a:pt x="634" y="1468"/>
                </a:lnTo>
                <a:lnTo>
                  <a:pt x="617" y="1445"/>
                </a:lnTo>
                <a:lnTo>
                  <a:pt x="617" y="1445"/>
                </a:lnTo>
                <a:lnTo>
                  <a:pt x="598" y="1418"/>
                </a:lnTo>
                <a:lnTo>
                  <a:pt x="577" y="1391"/>
                </a:lnTo>
                <a:lnTo>
                  <a:pt x="565" y="1377"/>
                </a:lnTo>
                <a:lnTo>
                  <a:pt x="552" y="1363"/>
                </a:lnTo>
                <a:lnTo>
                  <a:pt x="539" y="1350"/>
                </a:lnTo>
                <a:lnTo>
                  <a:pt x="523" y="1337"/>
                </a:lnTo>
                <a:lnTo>
                  <a:pt x="523" y="1337"/>
                </a:lnTo>
                <a:lnTo>
                  <a:pt x="507" y="1327"/>
                </a:lnTo>
                <a:lnTo>
                  <a:pt x="491" y="1317"/>
                </a:lnTo>
                <a:lnTo>
                  <a:pt x="473" y="1310"/>
                </a:lnTo>
                <a:lnTo>
                  <a:pt x="456" y="1303"/>
                </a:lnTo>
                <a:lnTo>
                  <a:pt x="424" y="1291"/>
                </a:lnTo>
                <a:lnTo>
                  <a:pt x="392" y="1282"/>
                </a:lnTo>
                <a:lnTo>
                  <a:pt x="392" y="1282"/>
                </a:lnTo>
                <a:lnTo>
                  <a:pt x="364" y="1271"/>
                </a:lnTo>
                <a:lnTo>
                  <a:pt x="352" y="1267"/>
                </a:lnTo>
                <a:lnTo>
                  <a:pt x="343" y="1261"/>
                </a:lnTo>
                <a:lnTo>
                  <a:pt x="333" y="1256"/>
                </a:lnTo>
                <a:lnTo>
                  <a:pt x="325" y="1250"/>
                </a:lnTo>
                <a:lnTo>
                  <a:pt x="319" y="1244"/>
                </a:lnTo>
                <a:lnTo>
                  <a:pt x="315" y="1239"/>
                </a:lnTo>
                <a:lnTo>
                  <a:pt x="315" y="1239"/>
                </a:lnTo>
                <a:lnTo>
                  <a:pt x="310" y="1233"/>
                </a:lnTo>
                <a:lnTo>
                  <a:pt x="307" y="1226"/>
                </a:lnTo>
                <a:lnTo>
                  <a:pt x="304" y="1216"/>
                </a:lnTo>
                <a:lnTo>
                  <a:pt x="302" y="1206"/>
                </a:lnTo>
                <a:lnTo>
                  <a:pt x="300" y="1194"/>
                </a:lnTo>
                <a:lnTo>
                  <a:pt x="299" y="1181"/>
                </a:lnTo>
                <a:lnTo>
                  <a:pt x="298" y="1152"/>
                </a:lnTo>
                <a:lnTo>
                  <a:pt x="298" y="1152"/>
                </a:lnTo>
                <a:lnTo>
                  <a:pt x="298" y="1119"/>
                </a:lnTo>
                <a:lnTo>
                  <a:pt x="297" y="1084"/>
                </a:lnTo>
                <a:lnTo>
                  <a:pt x="296" y="1066"/>
                </a:lnTo>
                <a:lnTo>
                  <a:pt x="294" y="1047"/>
                </a:lnTo>
                <a:lnTo>
                  <a:pt x="290" y="1029"/>
                </a:lnTo>
                <a:lnTo>
                  <a:pt x="285" y="1009"/>
                </a:lnTo>
                <a:lnTo>
                  <a:pt x="285" y="1009"/>
                </a:lnTo>
                <a:lnTo>
                  <a:pt x="278" y="991"/>
                </a:lnTo>
                <a:lnTo>
                  <a:pt x="270" y="974"/>
                </a:lnTo>
                <a:lnTo>
                  <a:pt x="260" y="958"/>
                </a:lnTo>
                <a:lnTo>
                  <a:pt x="251" y="942"/>
                </a:lnTo>
                <a:lnTo>
                  <a:pt x="231" y="914"/>
                </a:lnTo>
                <a:lnTo>
                  <a:pt x="212" y="888"/>
                </a:lnTo>
                <a:lnTo>
                  <a:pt x="212" y="888"/>
                </a:lnTo>
                <a:lnTo>
                  <a:pt x="196" y="865"/>
                </a:lnTo>
                <a:lnTo>
                  <a:pt x="189" y="853"/>
                </a:lnTo>
                <a:lnTo>
                  <a:pt x="184" y="842"/>
                </a:lnTo>
                <a:lnTo>
                  <a:pt x="179" y="832"/>
                </a:lnTo>
                <a:lnTo>
                  <a:pt x="176" y="822"/>
                </a:lnTo>
                <a:lnTo>
                  <a:pt x="174" y="814"/>
                </a:lnTo>
                <a:lnTo>
                  <a:pt x="174" y="806"/>
                </a:lnTo>
                <a:lnTo>
                  <a:pt x="174" y="806"/>
                </a:lnTo>
                <a:lnTo>
                  <a:pt x="174" y="799"/>
                </a:lnTo>
                <a:lnTo>
                  <a:pt x="176" y="790"/>
                </a:lnTo>
                <a:lnTo>
                  <a:pt x="179" y="780"/>
                </a:lnTo>
                <a:lnTo>
                  <a:pt x="184" y="771"/>
                </a:lnTo>
                <a:lnTo>
                  <a:pt x="189" y="760"/>
                </a:lnTo>
                <a:lnTo>
                  <a:pt x="196" y="749"/>
                </a:lnTo>
                <a:lnTo>
                  <a:pt x="212" y="724"/>
                </a:lnTo>
                <a:lnTo>
                  <a:pt x="212" y="724"/>
                </a:lnTo>
                <a:lnTo>
                  <a:pt x="231" y="698"/>
                </a:lnTo>
                <a:lnTo>
                  <a:pt x="251" y="670"/>
                </a:lnTo>
                <a:lnTo>
                  <a:pt x="260" y="655"/>
                </a:lnTo>
                <a:lnTo>
                  <a:pt x="270" y="639"/>
                </a:lnTo>
                <a:lnTo>
                  <a:pt x="278" y="621"/>
                </a:lnTo>
                <a:lnTo>
                  <a:pt x="285" y="603"/>
                </a:lnTo>
                <a:lnTo>
                  <a:pt x="285" y="603"/>
                </a:lnTo>
                <a:lnTo>
                  <a:pt x="290" y="585"/>
                </a:lnTo>
                <a:lnTo>
                  <a:pt x="294" y="565"/>
                </a:lnTo>
                <a:lnTo>
                  <a:pt x="296" y="547"/>
                </a:lnTo>
                <a:lnTo>
                  <a:pt x="297" y="528"/>
                </a:lnTo>
                <a:lnTo>
                  <a:pt x="298" y="494"/>
                </a:lnTo>
                <a:lnTo>
                  <a:pt x="298" y="461"/>
                </a:lnTo>
                <a:lnTo>
                  <a:pt x="298" y="461"/>
                </a:lnTo>
                <a:lnTo>
                  <a:pt x="299" y="431"/>
                </a:lnTo>
                <a:lnTo>
                  <a:pt x="300" y="418"/>
                </a:lnTo>
                <a:lnTo>
                  <a:pt x="302" y="406"/>
                </a:lnTo>
                <a:lnTo>
                  <a:pt x="304" y="397"/>
                </a:lnTo>
                <a:lnTo>
                  <a:pt x="307" y="388"/>
                </a:lnTo>
                <a:lnTo>
                  <a:pt x="310" y="380"/>
                </a:lnTo>
                <a:lnTo>
                  <a:pt x="315" y="374"/>
                </a:lnTo>
                <a:lnTo>
                  <a:pt x="315" y="374"/>
                </a:lnTo>
                <a:lnTo>
                  <a:pt x="319" y="369"/>
                </a:lnTo>
                <a:lnTo>
                  <a:pt x="325" y="363"/>
                </a:lnTo>
                <a:lnTo>
                  <a:pt x="333" y="358"/>
                </a:lnTo>
                <a:lnTo>
                  <a:pt x="343" y="352"/>
                </a:lnTo>
                <a:lnTo>
                  <a:pt x="352" y="347"/>
                </a:lnTo>
                <a:lnTo>
                  <a:pt x="364" y="342"/>
                </a:lnTo>
                <a:lnTo>
                  <a:pt x="392" y="331"/>
                </a:lnTo>
                <a:lnTo>
                  <a:pt x="392" y="331"/>
                </a:lnTo>
                <a:lnTo>
                  <a:pt x="424" y="321"/>
                </a:lnTo>
                <a:lnTo>
                  <a:pt x="456" y="310"/>
                </a:lnTo>
                <a:lnTo>
                  <a:pt x="473" y="303"/>
                </a:lnTo>
                <a:lnTo>
                  <a:pt x="491" y="295"/>
                </a:lnTo>
                <a:lnTo>
                  <a:pt x="507" y="286"/>
                </a:lnTo>
                <a:lnTo>
                  <a:pt x="523" y="276"/>
                </a:lnTo>
                <a:lnTo>
                  <a:pt x="523" y="276"/>
                </a:lnTo>
                <a:lnTo>
                  <a:pt x="539" y="263"/>
                </a:lnTo>
                <a:lnTo>
                  <a:pt x="552" y="250"/>
                </a:lnTo>
                <a:lnTo>
                  <a:pt x="565" y="236"/>
                </a:lnTo>
                <a:lnTo>
                  <a:pt x="577" y="223"/>
                </a:lnTo>
                <a:lnTo>
                  <a:pt x="598" y="195"/>
                </a:lnTo>
                <a:lnTo>
                  <a:pt x="617" y="169"/>
                </a:lnTo>
                <a:lnTo>
                  <a:pt x="617" y="169"/>
                </a:lnTo>
                <a:lnTo>
                  <a:pt x="634" y="145"/>
                </a:lnTo>
                <a:lnTo>
                  <a:pt x="643" y="135"/>
                </a:lnTo>
                <a:lnTo>
                  <a:pt x="652" y="126"/>
                </a:lnTo>
                <a:lnTo>
                  <a:pt x="660" y="119"/>
                </a:lnTo>
                <a:lnTo>
                  <a:pt x="668" y="113"/>
                </a:lnTo>
                <a:lnTo>
                  <a:pt x="675" y="109"/>
                </a:lnTo>
                <a:lnTo>
                  <a:pt x="682" y="107"/>
                </a:lnTo>
                <a:lnTo>
                  <a:pt x="682" y="107"/>
                </a:lnTo>
                <a:lnTo>
                  <a:pt x="691" y="105"/>
                </a:lnTo>
                <a:lnTo>
                  <a:pt x="701" y="104"/>
                </a:lnTo>
                <a:lnTo>
                  <a:pt x="701" y="104"/>
                </a:lnTo>
                <a:lnTo>
                  <a:pt x="706" y="104"/>
                </a:lnTo>
                <a:lnTo>
                  <a:pt x="706" y="104"/>
                </a:lnTo>
                <a:lnTo>
                  <a:pt x="713" y="105"/>
                </a:lnTo>
                <a:lnTo>
                  <a:pt x="723" y="106"/>
                </a:lnTo>
                <a:lnTo>
                  <a:pt x="744" y="110"/>
                </a:lnTo>
                <a:lnTo>
                  <a:pt x="766" y="118"/>
                </a:lnTo>
                <a:lnTo>
                  <a:pt x="791" y="126"/>
                </a:lnTo>
                <a:lnTo>
                  <a:pt x="818" y="134"/>
                </a:lnTo>
                <a:lnTo>
                  <a:pt x="847" y="142"/>
                </a:lnTo>
                <a:lnTo>
                  <a:pt x="862" y="145"/>
                </a:lnTo>
                <a:lnTo>
                  <a:pt x="878" y="147"/>
                </a:lnTo>
                <a:lnTo>
                  <a:pt x="893" y="149"/>
                </a:lnTo>
                <a:lnTo>
                  <a:pt x="909" y="150"/>
                </a:lnTo>
                <a:lnTo>
                  <a:pt x="909" y="150"/>
                </a:lnTo>
                <a:lnTo>
                  <a:pt x="926" y="149"/>
                </a:lnTo>
                <a:lnTo>
                  <a:pt x="942" y="147"/>
                </a:lnTo>
                <a:lnTo>
                  <a:pt x="959" y="145"/>
                </a:lnTo>
                <a:lnTo>
                  <a:pt x="974" y="142"/>
                </a:lnTo>
                <a:lnTo>
                  <a:pt x="1003" y="133"/>
                </a:lnTo>
                <a:lnTo>
                  <a:pt x="1031" y="124"/>
                </a:lnTo>
                <a:lnTo>
                  <a:pt x="1057" y="117"/>
                </a:lnTo>
                <a:lnTo>
                  <a:pt x="1080" y="109"/>
                </a:lnTo>
                <a:lnTo>
                  <a:pt x="1100" y="105"/>
                </a:lnTo>
                <a:lnTo>
                  <a:pt x="1109" y="104"/>
                </a:lnTo>
                <a:lnTo>
                  <a:pt x="1118" y="104"/>
                </a:lnTo>
                <a:lnTo>
                  <a:pt x="1118" y="104"/>
                </a:lnTo>
                <a:lnTo>
                  <a:pt x="1128" y="105"/>
                </a:lnTo>
                <a:lnTo>
                  <a:pt x="1137" y="107"/>
                </a:lnTo>
                <a:lnTo>
                  <a:pt x="1137" y="107"/>
                </a:lnTo>
                <a:lnTo>
                  <a:pt x="1143" y="109"/>
                </a:lnTo>
                <a:lnTo>
                  <a:pt x="1151" y="113"/>
                </a:lnTo>
                <a:lnTo>
                  <a:pt x="1159" y="119"/>
                </a:lnTo>
                <a:lnTo>
                  <a:pt x="1167" y="126"/>
                </a:lnTo>
                <a:lnTo>
                  <a:pt x="1175" y="135"/>
                </a:lnTo>
                <a:lnTo>
                  <a:pt x="1183" y="145"/>
                </a:lnTo>
                <a:lnTo>
                  <a:pt x="1202" y="169"/>
                </a:lnTo>
                <a:lnTo>
                  <a:pt x="1202" y="169"/>
                </a:lnTo>
                <a:lnTo>
                  <a:pt x="1221" y="195"/>
                </a:lnTo>
                <a:lnTo>
                  <a:pt x="1242" y="223"/>
                </a:lnTo>
                <a:lnTo>
                  <a:pt x="1254" y="236"/>
                </a:lnTo>
                <a:lnTo>
                  <a:pt x="1266" y="250"/>
                </a:lnTo>
                <a:lnTo>
                  <a:pt x="1280" y="263"/>
                </a:lnTo>
                <a:lnTo>
                  <a:pt x="1295" y="276"/>
                </a:lnTo>
                <a:lnTo>
                  <a:pt x="1295" y="276"/>
                </a:lnTo>
                <a:lnTo>
                  <a:pt x="1312" y="286"/>
                </a:lnTo>
                <a:lnTo>
                  <a:pt x="1328" y="295"/>
                </a:lnTo>
                <a:lnTo>
                  <a:pt x="1346" y="303"/>
                </a:lnTo>
                <a:lnTo>
                  <a:pt x="1362" y="310"/>
                </a:lnTo>
                <a:lnTo>
                  <a:pt x="1395" y="321"/>
                </a:lnTo>
                <a:lnTo>
                  <a:pt x="1427" y="332"/>
                </a:lnTo>
                <a:lnTo>
                  <a:pt x="1427" y="332"/>
                </a:lnTo>
                <a:lnTo>
                  <a:pt x="1454" y="342"/>
                </a:lnTo>
                <a:lnTo>
                  <a:pt x="1466" y="347"/>
                </a:lnTo>
                <a:lnTo>
                  <a:pt x="1476" y="352"/>
                </a:lnTo>
                <a:lnTo>
                  <a:pt x="1486" y="358"/>
                </a:lnTo>
                <a:lnTo>
                  <a:pt x="1494" y="363"/>
                </a:lnTo>
                <a:lnTo>
                  <a:pt x="1500" y="369"/>
                </a:lnTo>
                <a:lnTo>
                  <a:pt x="1504" y="374"/>
                </a:lnTo>
                <a:lnTo>
                  <a:pt x="1504" y="374"/>
                </a:lnTo>
                <a:lnTo>
                  <a:pt x="1509" y="380"/>
                </a:lnTo>
                <a:lnTo>
                  <a:pt x="1512" y="388"/>
                </a:lnTo>
                <a:lnTo>
                  <a:pt x="1514" y="397"/>
                </a:lnTo>
                <a:lnTo>
                  <a:pt x="1516" y="406"/>
                </a:lnTo>
                <a:lnTo>
                  <a:pt x="1518" y="418"/>
                </a:lnTo>
                <a:lnTo>
                  <a:pt x="1520" y="431"/>
                </a:lnTo>
                <a:lnTo>
                  <a:pt x="1521" y="461"/>
                </a:lnTo>
                <a:lnTo>
                  <a:pt x="1521" y="461"/>
                </a:lnTo>
                <a:lnTo>
                  <a:pt x="1521" y="494"/>
                </a:lnTo>
                <a:lnTo>
                  <a:pt x="1522" y="528"/>
                </a:lnTo>
                <a:lnTo>
                  <a:pt x="1523" y="547"/>
                </a:lnTo>
                <a:lnTo>
                  <a:pt x="1525" y="565"/>
                </a:lnTo>
                <a:lnTo>
                  <a:pt x="1528" y="585"/>
                </a:lnTo>
                <a:lnTo>
                  <a:pt x="1534" y="603"/>
                </a:lnTo>
                <a:lnTo>
                  <a:pt x="1534" y="603"/>
                </a:lnTo>
                <a:lnTo>
                  <a:pt x="1541" y="621"/>
                </a:lnTo>
                <a:lnTo>
                  <a:pt x="1549" y="639"/>
                </a:lnTo>
                <a:lnTo>
                  <a:pt x="1558" y="655"/>
                </a:lnTo>
                <a:lnTo>
                  <a:pt x="1567" y="670"/>
                </a:lnTo>
                <a:lnTo>
                  <a:pt x="1588" y="698"/>
                </a:lnTo>
                <a:lnTo>
                  <a:pt x="1606" y="724"/>
                </a:lnTo>
                <a:lnTo>
                  <a:pt x="1606" y="724"/>
                </a:lnTo>
                <a:lnTo>
                  <a:pt x="1623" y="749"/>
                </a:lnTo>
                <a:lnTo>
                  <a:pt x="1630" y="760"/>
                </a:lnTo>
                <a:lnTo>
                  <a:pt x="1635" y="771"/>
                </a:lnTo>
                <a:lnTo>
                  <a:pt x="1640" y="780"/>
                </a:lnTo>
                <a:lnTo>
                  <a:pt x="1643" y="790"/>
                </a:lnTo>
                <a:lnTo>
                  <a:pt x="1644" y="799"/>
                </a:lnTo>
                <a:lnTo>
                  <a:pt x="1645" y="806"/>
                </a:lnTo>
                <a:lnTo>
                  <a:pt x="1645" y="806"/>
                </a:lnTo>
                <a:lnTo>
                  <a:pt x="1644" y="814"/>
                </a:lnTo>
                <a:lnTo>
                  <a:pt x="1643" y="822"/>
                </a:lnTo>
                <a:lnTo>
                  <a:pt x="1640" y="832"/>
                </a:lnTo>
                <a:lnTo>
                  <a:pt x="1635" y="842"/>
                </a:lnTo>
                <a:lnTo>
                  <a:pt x="1630" y="853"/>
                </a:lnTo>
                <a:lnTo>
                  <a:pt x="1623" y="865"/>
                </a:lnTo>
                <a:lnTo>
                  <a:pt x="1606" y="888"/>
                </a:lnTo>
                <a:lnTo>
                  <a:pt x="1606" y="888"/>
                </a:lnTo>
                <a:lnTo>
                  <a:pt x="1588" y="914"/>
                </a:lnTo>
                <a:lnTo>
                  <a:pt x="1567" y="942"/>
                </a:lnTo>
                <a:lnTo>
                  <a:pt x="1558" y="958"/>
                </a:lnTo>
                <a:lnTo>
                  <a:pt x="1549" y="974"/>
                </a:lnTo>
                <a:lnTo>
                  <a:pt x="1541" y="991"/>
                </a:lnTo>
                <a:lnTo>
                  <a:pt x="1534" y="1009"/>
                </a:lnTo>
                <a:lnTo>
                  <a:pt x="1534" y="1009"/>
                </a:lnTo>
                <a:lnTo>
                  <a:pt x="1528" y="1029"/>
                </a:lnTo>
                <a:lnTo>
                  <a:pt x="1525" y="1047"/>
                </a:lnTo>
                <a:lnTo>
                  <a:pt x="1523" y="1066"/>
                </a:lnTo>
                <a:lnTo>
                  <a:pt x="1522" y="1084"/>
                </a:lnTo>
                <a:lnTo>
                  <a:pt x="1521" y="1119"/>
                </a:lnTo>
                <a:lnTo>
                  <a:pt x="1521" y="1152"/>
                </a:lnTo>
                <a:lnTo>
                  <a:pt x="1521" y="1152"/>
                </a:lnTo>
                <a:lnTo>
                  <a:pt x="1520" y="1181"/>
                </a:lnTo>
                <a:lnTo>
                  <a:pt x="1518" y="1194"/>
                </a:lnTo>
                <a:lnTo>
                  <a:pt x="1516" y="1206"/>
                </a:lnTo>
                <a:lnTo>
                  <a:pt x="1514" y="1216"/>
                </a:lnTo>
                <a:lnTo>
                  <a:pt x="1512" y="1226"/>
                </a:lnTo>
                <a:lnTo>
                  <a:pt x="1509" y="1233"/>
                </a:lnTo>
                <a:lnTo>
                  <a:pt x="1504" y="1239"/>
                </a:lnTo>
                <a:lnTo>
                  <a:pt x="1504" y="1239"/>
                </a:lnTo>
                <a:lnTo>
                  <a:pt x="1500" y="1244"/>
                </a:lnTo>
                <a:lnTo>
                  <a:pt x="1494" y="1250"/>
                </a:lnTo>
                <a:lnTo>
                  <a:pt x="1486" y="1256"/>
                </a:lnTo>
                <a:lnTo>
                  <a:pt x="1476" y="1261"/>
                </a:lnTo>
                <a:lnTo>
                  <a:pt x="1466" y="1267"/>
                </a:lnTo>
                <a:lnTo>
                  <a:pt x="1454" y="1271"/>
                </a:lnTo>
                <a:lnTo>
                  <a:pt x="1427" y="1282"/>
                </a:lnTo>
                <a:lnTo>
                  <a:pt x="1427" y="1282"/>
                </a:lnTo>
                <a:lnTo>
                  <a:pt x="1395" y="1291"/>
                </a:lnTo>
                <a:lnTo>
                  <a:pt x="1362" y="1303"/>
                </a:lnTo>
                <a:lnTo>
                  <a:pt x="1346" y="1310"/>
                </a:lnTo>
                <a:lnTo>
                  <a:pt x="1328" y="1317"/>
                </a:lnTo>
                <a:lnTo>
                  <a:pt x="1312" y="1327"/>
                </a:lnTo>
                <a:lnTo>
                  <a:pt x="1295" y="1337"/>
                </a:lnTo>
                <a:lnTo>
                  <a:pt x="1295" y="1337"/>
                </a:lnTo>
                <a:lnTo>
                  <a:pt x="1280" y="1350"/>
                </a:lnTo>
                <a:lnTo>
                  <a:pt x="1266" y="1363"/>
                </a:lnTo>
                <a:lnTo>
                  <a:pt x="1254" y="1377"/>
                </a:lnTo>
                <a:lnTo>
                  <a:pt x="1242" y="1391"/>
                </a:lnTo>
                <a:lnTo>
                  <a:pt x="1221" y="1418"/>
                </a:lnTo>
                <a:lnTo>
                  <a:pt x="1202" y="1445"/>
                </a:lnTo>
                <a:lnTo>
                  <a:pt x="1202" y="1445"/>
                </a:lnTo>
                <a:lnTo>
                  <a:pt x="1183" y="1468"/>
                </a:lnTo>
                <a:lnTo>
                  <a:pt x="1175" y="1477"/>
                </a:lnTo>
                <a:lnTo>
                  <a:pt x="1167" y="1486"/>
                </a:lnTo>
                <a:lnTo>
                  <a:pt x="1159" y="1494"/>
                </a:lnTo>
                <a:lnTo>
                  <a:pt x="1151" y="1499"/>
                </a:lnTo>
                <a:lnTo>
                  <a:pt x="1143" y="1503"/>
                </a:lnTo>
                <a:lnTo>
                  <a:pt x="1137" y="1505"/>
                </a:lnTo>
                <a:lnTo>
                  <a:pt x="1137" y="1505"/>
                </a:lnTo>
                <a:lnTo>
                  <a:pt x="1128" y="1508"/>
                </a:lnTo>
                <a:lnTo>
                  <a:pt x="1118" y="1509"/>
                </a:lnTo>
                <a:lnTo>
                  <a:pt x="1118" y="1509"/>
                </a:lnTo>
                <a:lnTo>
                  <a:pt x="1107" y="1509"/>
                </a:lnTo>
                <a:lnTo>
                  <a:pt x="1096" y="1507"/>
                </a:lnTo>
                <a:lnTo>
                  <a:pt x="1083" y="1503"/>
                </a:lnTo>
                <a:lnTo>
                  <a:pt x="1069" y="1500"/>
                </a:lnTo>
                <a:lnTo>
                  <a:pt x="1016" y="1594"/>
                </a:lnTo>
                <a:lnTo>
                  <a:pt x="1016" y="1594"/>
                </a:lnTo>
                <a:lnTo>
                  <a:pt x="1040" y="1601"/>
                </a:lnTo>
                <a:lnTo>
                  <a:pt x="1065" y="1606"/>
                </a:lnTo>
                <a:lnTo>
                  <a:pt x="1090" y="1611"/>
                </a:lnTo>
                <a:lnTo>
                  <a:pt x="1105" y="1612"/>
                </a:lnTo>
                <a:lnTo>
                  <a:pt x="1118" y="1614"/>
                </a:lnTo>
                <a:lnTo>
                  <a:pt x="1118" y="1614"/>
                </a:lnTo>
                <a:lnTo>
                  <a:pt x="1130" y="1612"/>
                </a:lnTo>
                <a:lnTo>
                  <a:pt x="1142" y="1611"/>
                </a:lnTo>
                <a:lnTo>
                  <a:pt x="1155" y="1609"/>
                </a:lnTo>
                <a:lnTo>
                  <a:pt x="1168" y="1606"/>
                </a:lnTo>
                <a:lnTo>
                  <a:pt x="1168" y="1606"/>
                </a:lnTo>
                <a:lnTo>
                  <a:pt x="1179" y="1602"/>
                </a:lnTo>
                <a:lnTo>
                  <a:pt x="1189" y="1597"/>
                </a:lnTo>
                <a:lnTo>
                  <a:pt x="1207" y="1587"/>
                </a:lnTo>
                <a:lnTo>
                  <a:pt x="1225" y="1576"/>
                </a:lnTo>
                <a:lnTo>
                  <a:pt x="1239" y="1563"/>
                </a:lnTo>
                <a:lnTo>
                  <a:pt x="1253" y="1549"/>
                </a:lnTo>
                <a:lnTo>
                  <a:pt x="1264" y="1535"/>
                </a:lnTo>
                <a:lnTo>
                  <a:pt x="1286" y="1507"/>
                </a:lnTo>
                <a:lnTo>
                  <a:pt x="1286" y="1507"/>
                </a:lnTo>
                <a:lnTo>
                  <a:pt x="1308" y="1477"/>
                </a:lnTo>
                <a:lnTo>
                  <a:pt x="1602" y="2005"/>
                </a:lnTo>
                <a:lnTo>
                  <a:pt x="1365" y="1933"/>
                </a:lnTo>
                <a:lnTo>
                  <a:pt x="1299" y="2175"/>
                </a:lnTo>
                <a:lnTo>
                  <a:pt x="994" y="1632"/>
                </a:lnTo>
                <a:lnTo>
                  <a:pt x="935" y="1739"/>
                </a:lnTo>
                <a:lnTo>
                  <a:pt x="1333" y="2450"/>
                </a:lnTo>
                <a:lnTo>
                  <a:pt x="1366" y="2327"/>
                </a:lnTo>
                <a:lnTo>
                  <a:pt x="1437" y="2064"/>
                </a:lnTo>
                <a:lnTo>
                  <a:pt x="1820" y="2180"/>
                </a:lnTo>
                <a:lnTo>
                  <a:pt x="1387" y="1406"/>
                </a:lnTo>
                <a:close/>
                <a:moveTo>
                  <a:pt x="806" y="1646"/>
                </a:moveTo>
                <a:lnTo>
                  <a:pt x="521" y="2157"/>
                </a:lnTo>
                <a:lnTo>
                  <a:pt x="454" y="1914"/>
                </a:lnTo>
                <a:lnTo>
                  <a:pt x="217" y="1985"/>
                </a:lnTo>
                <a:lnTo>
                  <a:pt x="399" y="1661"/>
                </a:lnTo>
                <a:lnTo>
                  <a:pt x="806" y="1646"/>
                </a:lnTo>
                <a:close/>
                <a:moveTo>
                  <a:pt x="1458" y="806"/>
                </a:moveTo>
                <a:lnTo>
                  <a:pt x="1458" y="806"/>
                </a:lnTo>
                <a:lnTo>
                  <a:pt x="1458" y="778"/>
                </a:lnTo>
                <a:lnTo>
                  <a:pt x="1456" y="750"/>
                </a:lnTo>
                <a:lnTo>
                  <a:pt x="1451" y="723"/>
                </a:lnTo>
                <a:lnTo>
                  <a:pt x="1447" y="696"/>
                </a:lnTo>
                <a:lnTo>
                  <a:pt x="1441" y="669"/>
                </a:lnTo>
                <a:lnTo>
                  <a:pt x="1433" y="643"/>
                </a:lnTo>
                <a:lnTo>
                  <a:pt x="1424" y="617"/>
                </a:lnTo>
                <a:lnTo>
                  <a:pt x="1415" y="592"/>
                </a:lnTo>
                <a:lnTo>
                  <a:pt x="1404" y="568"/>
                </a:lnTo>
                <a:lnTo>
                  <a:pt x="1392" y="545"/>
                </a:lnTo>
                <a:lnTo>
                  <a:pt x="1379" y="522"/>
                </a:lnTo>
                <a:lnTo>
                  <a:pt x="1364" y="499"/>
                </a:lnTo>
                <a:lnTo>
                  <a:pt x="1349" y="478"/>
                </a:lnTo>
                <a:lnTo>
                  <a:pt x="1333" y="457"/>
                </a:lnTo>
                <a:lnTo>
                  <a:pt x="1315" y="438"/>
                </a:lnTo>
                <a:lnTo>
                  <a:pt x="1297" y="418"/>
                </a:lnTo>
                <a:lnTo>
                  <a:pt x="1279" y="400"/>
                </a:lnTo>
                <a:lnTo>
                  <a:pt x="1258" y="383"/>
                </a:lnTo>
                <a:lnTo>
                  <a:pt x="1237" y="366"/>
                </a:lnTo>
                <a:lnTo>
                  <a:pt x="1216" y="351"/>
                </a:lnTo>
                <a:lnTo>
                  <a:pt x="1194" y="337"/>
                </a:lnTo>
                <a:lnTo>
                  <a:pt x="1170" y="324"/>
                </a:lnTo>
                <a:lnTo>
                  <a:pt x="1148" y="311"/>
                </a:lnTo>
                <a:lnTo>
                  <a:pt x="1123" y="300"/>
                </a:lnTo>
                <a:lnTo>
                  <a:pt x="1098" y="291"/>
                </a:lnTo>
                <a:lnTo>
                  <a:pt x="1072" y="282"/>
                </a:lnTo>
                <a:lnTo>
                  <a:pt x="1046" y="275"/>
                </a:lnTo>
                <a:lnTo>
                  <a:pt x="1020" y="269"/>
                </a:lnTo>
                <a:lnTo>
                  <a:pt x="993" y="264"/>
                </a:lnTo>
                <a:lnTo>
                  <a:pt x="965" y="260"/>
                </a:lnTo>
                <a:lnTo>
                  <a:pt x="938" y="258"/>
                </a:lnTo>
                <a:lnTo>
                  <a:pt x="909" y="257"/>
                </a:lnTo>
                <a:lnTo>
                  <a:pt x="909" y="257"/>
                </a:lnTo>
                <a:lnTo>
                  <a:pt x="881" y="258"/>
                </a:lnTo>
                <a:lnTo>
                  <a:pt x="853" y="260"/>
                </a:lnTo>
                <a:lnTo>
                  <a:pt x="826" y="264"/>
                </a:lnTo>
                <a:lnTo>
                  <a:pt x="799" y="269"/>
                </a:lnTo>
                <a:lnTo>
                  <a:pt x="772" y="275"/>
                </a:lnTo>
                <a:lnTo>
                  <a:pt x="746" y="282"/>
                </a:lnTo>
                <a:lnTo>
                  <a:pt x="721" y="291"/>
                </a:lnTo>
                <a:lnTo>
                  <a:pt x="696" y="300"/>
                </a:lnTo>
                <a:lnTo>
                  <a:pt x="671" y="311"/>
                </a:lnTo>
                <a:lnTo>
                  <a:pt x="647" y="324"/>
                </a:lnTo>
                <a:lnTo>
                  <a:pt x="625" y="337"/>
                </a:lnTo>
                <a:lnTo>
                  <a:pt x="602" y="351"/>
                </a:lnTo>
                <a:lnTo>
                  <a:pt x="581" y="366"/>
                </a:lnTo>
                <a:lnTo>
                  <a:pt x="560" y="383"/>
                </a:lnTo>
                <a:lnTo>
                  <a:pt x="540" y="400"/>
                </a:lnTo>
                <a:lnTo>
                  <a:pt x="521" y="418"/>
                </a:lnTo>
                <a:lnTo>
                  <a:pt x="503" y="438"/>
                </a:lnTo>
                <a:lnTo>
                  <a:pt x="486" y="457"/>
                </a:lnTo>
                <a:lnTo>
                  <a:pt x="469" y="478"/>
                </a:lnTo>
                <a:lnTo>
                  <a:pt x="454" y="499"/>
                </a:lnTo>
                <a:lnTo>
                  <a:pt x="440" y="522"/>
                </a:lnTo>
                <a:lnTo>
                  <a:pt x="427" y="545"/>
                </a:lnTo>
                <a:lnTo>
                  <a:pt x="415" y="568"/>
                </a:lnTo>
                <a:lnTo>
                  <a:pt x="403" y="592"/>
                </a:lnTo>
                <a:lnTo>
                  <a:pt x="393" y="617"/>
                </a:lnTo>
                <a:lnTo>
                  <a:pt x="385" y="643"/>
                </a:lnTo>
                <a:lnTo>
                  <a:pt x="378" y="669"/>
                </a:lnTo>
                <a:lnTo>
                  <a:pt x="372" y="696"/>
                </a:lnTo>
                <a:lnTo>
                  <a:pt x="366" y="723"/>
                </a:lnTo>
                <a:lnTo>
                  <a:pt x="363" y="750"/>
                </a:lnTo>
                <a:lnTo>
                  <a:pt x="361" y="778"/>
                </a:lnTo>
                <a:lnTo>
                  <a:pt x="361" y="806"/>
                </a:lnTo>
                <a:lnTo>
                  <a:pt x="361" y="806"/>
                </a:lnTo>
                <a:lnTo>
                  <a:pt x="361" y="834"/>
                </a:lnTo>
                <a:lnTo>
                  <a:pt x="363" y="862"/>
                </a:lnTo>
                <a:lnTo>
                  <a:pt x="366" y="889"/>
                </a:lnTo>
                <a:lnTo>
                  <a:pt x="372" y="916"/>
                </a:lnTo>
                <a:lnTo>
                  <a:pt x="378" y="943"/>
                </a:lnTo>
                <a:lnTo>
                  <a:pt x="385" y="969"/>
                </a:lnTo>
                <a:lnTo>
                  <a:pt x="393" y="995"/>
                </a:lnTo>
                <a:lnTo>
                  <a:pt x="403" y="1020"/>
                </a:lnTo>
                <a:lnTo>
                  <a:pt x="415" y="1044"/>
                </a:lnTo>
                <a:lnTo>
                  <a:pt x="427" y="1068"/>
                </a:lnTo>
                <a:lnTo>
                  <a:pt x="440" y="1090"/>
                </a:lnTo>
                <a:lnTo>
                  <a:pt x="454" y="1113"/>
                </a:lnTo>
                <a:lnTo>
                  <a:pt x="469" y="1135"/>
                </a:lnTo>
                <a:lnTo>
                  <a:pt x="486" y="1155"/>
                </a:lnTo>
                <a:lnTo>
                  <a:pt x="503" y="1176"/>
                </a:lnTo>
                <a:lnTo>
                  <a:pt x="521" y="1194"/>
                </a:lnTo>
                <a:lnTo>
                  <a:pt x="540" y="1213"/>
                </a:lnTo>
                <a:lnTo>
                  <a:pt x="560" y="1230"/>
                </a:lnTo>
                <a:lnTo>
                  <a:pt x="581" y="1246"/>
                </a:lnTo>
                <a:lnTo>
                  <a:pt x="602" y="1261"/>
                </a:lnTo>
                <a:lnTo>
                  <a:pt x="625" y="1275"/>
                </a:lnTo>
                <a:lnTo>
                  <a:pt x="647" y="1289"/>
                </a:lnTo>
                <a:lnTo>
                  <a:pt x="671" y="1301"/>
                </a:lnTo>
                <a:lnTo>
                  <a:pt x="696" y="1312"/>
                </a:lnTo>
                <a:lnTo>
                  <a:pt x="721" y="1322"/>
                </a:lnTo>
                <a:lnTo>
                  <a:pt x="746" y="1330"/>
                </a:lnTo>
                <a:lnTo>
                  <a:pt x="772" y="1338"/>
                </a:lnTo>
                <a:lnTo>
                  <a:pt x="799" y="1344"/>
                </a:lnTo>
                <a:lnTo>
                  <a:pt x="826" y="1349"/>
                </a:lnTo>
                <a:lnTo>
                  <a:pt x="853" y="1352"/>
                </a:lnTo>
                <a:lnTo>
                  <a:pt x="881" y="1354"/>
                </a:lnTo>
                <a:lnTo>
                  <a:pt x="909" y="1355"/>
                </a:lnTo>
                <a:lnTo>
                  <a:pt x="909" y="1355"/>
                </a:lnTo>
                <a:lnTo>
                  <a:pt x="938" y="1354"/>
                </a:lnTo>
                <a:lnTo>
                  <a:pt x="965" y="1352"/>
                </a:lnTo>
                <a:lnTo>
                  <a:pt x="993" y="1349"/>
                </a:lnTo>
                <a:lnTo>
                  <a:pt x="1020" y="1344"/>
                </a:lnTo>
                <a:lnTo>
                  <a:pt x="1046" y="1338"/>
                </a:lnTo>
                <a:lnTo>
                  <a:pt x="1072" y="1330"/>
                </a:lnTo>
                <a:lnTo>
                  <a:pt x="1098" y="1322"/>
                </a:lnTo>
                <a:lnTo>
                  <a:pt x="1123" y="1312"/>
                </a:lnTo>
                <a:lnTo>
                  <a:pt x="1148" y="1301"/>
                </a:lnTo>
                <a:lnTo>
                  <a:pt x="1170" y="1289"/>
                </a:lnTo>
                <a:lnTo>
                  <a:pt x="1194" y="1275"/>
                </a:lnTo>
                <a:lnTo>
                  <a:pt x="1216" y="1261"/>
                </a:lnTo>
                <a:lnTo>
                  <a:pt x="1237" y="1246"/>
                </a:lnTo>
                <a:lnTo>
                  <a:pt x="1258" y="1230"/>
                </a:lnTo>
                <a:lnTo>
                  <a:pt x="1279" y="1213"/>
                </a:lnTo>
                <a:lnTo>
                  <a:pt x="1297" y="1194"/>
                </a:lnTo>
                <a:lnTo>
                  <a:pt x="1315" y="1176"/>
                </a:lnTo>
                <a:lnTo>
                  <a:pt x="1333" y="1155"/>
                </a:lnTo>
                <a:lnTo>
                  <a:pt x="1349" y="1135"/>
                </a:lnTo>
                <a:lnTo>
                  <a:pt x="1364" y="1113"/>
                </a:lnTo>
                <a:lnTo>
                  <a:pt x="1379" y="1090"/>
                </a:lnTo>
                <a:lnTo>
                  <a:pt x="1392" y="1068"/>
                </a:lnTo>
                <a:lnTo>
                  <a:pt x="1404" y="1044"/>
                </a:lnTo>
                <a:lnTo>
                  <a:pt x="1415" y="1020"/>
                </a:lnTo>
                <a:lnTo>
                  <a:pt x="1424" y="995"/>
                </a:lnTo>
                <a:lnTo>
                  <a:pt x="1433" y="969"/>
                </a:lnTo>
                <a:lnTo>
                  <a:pt x="1441" y="943"/>
                </a:lnTo>
                <a:lnTo>
                  <a:pt x="1447" y="916"/>
                </a:lnTo>
                <a:lnTo>
                  <a:pt x="1451" y="889"/>
                </a:lnTo>
                <a:lnTo>
                  <a:pt x="1456" y="862"/>
                </a:lnTo>
                <a:lnTo>
                  <a:pt x="1458" y="834"/>
                </a:lnTo>
                <a:lnTo>
                  <a:pt x="1458" y="806"/>
                </a:lnTo>
                <a:close/>
                <a:moveTo>
                  <a:pt x="909" y="1303"/>
                </a:moveTo>
                <a:lnTo>
                  <a:pt x="909" y="1303"/>
                </a:lnTo>
                <a:lnTo>
                  <a:pt x="884" y="1302"/>
                </a:lnTo>
                <a:lnTo>
                  <a:pt x="858" y="1300"/>
                </a:lnTo>
                <a:lnTo>
                  <a:pt x="833" y="1297"/>
                </a:lnTo>
                <a:lnTo>
                  <a:pt x="809" y="1293"/>
                </a:lnTo>
                <a:lnTo>
                  <a:pt x="786" y="1287"/>
                </a:lnTo>
                <a:lnTo>
                  <a:pt x="762" y="1281"/>
                </a:lnTo>
                <a:lnTo>
                  <a:pt x="738" y="1272"/>
                </a:lnTo>
                <a:lnTo>
                  <a:pt x="717" y="1263"/>
                </a:lnTo>
                <a:lnTo>
                  <a:pt x="694" y="1254"/>
                </a:lnTo>
                <a:lnTo>
                  <a:pt x="672" y="1243"/>
                </a:lnTo>
                <a:lnTo>
                  <a:pt x="652" y="1231"/>
                </a:lnTo>
                <a:lnTo>
                  <a:pt x="632" y="1218"/>
                </a:lnTo>
                <a:lnTo>
                  <a:pt x="613" y="1204"/>
                </a:lnTo>
                <a:lnTo>
                  <a:pt x="593" y="1189"/>
                </a:lnTo>
                <a:lnTo>
                  <a:pt x="576" y="1174"/>
                </a:lnTo>
                <a:lnTo>
                  <a:pt x="559" y="1157"/>
                </a:lnTo>
                <a:lnTo>
                  <a:pt x="541" y="1140"/>
                </a:lnTo>
                <a:lnTo>
                  <a:pt x="526" y="1122"/>
                </a:lnTo>
                <a:lnTo>
                  <a:pt x="511" y="1103"/>
                </a:lnTo>
                <a:lnTo>
                  <a:pt x="498" y="1084"/>
                </a:lnTo>
                <a:lnTo>
                  <a:pt x="485" y="1063"/>
                </a:lnTo>
                <a:lnTo>
                  <a:pt x="473" y="1043"/>
                </a:lnTo>
                <a:lnTo>
                  <a:pt x="461" y="1021"/>
                </a:lnTo>
                <a:lnTo>
                  <a:pt x="452" y="1000"/>
                </a:lnTo>
                <a:lnTo>
                  <a:pt x="443" y="977"/>
                </a:lnTo>
                <a:lnTo>
                  <a:pt x="436" y="954"/>
                </a:lnTo>
                <a:lnTo>
                  <a:pt x="429" y="931"/>
                </a:lnTo>
                <a:lnTo>
                  <a:pt x="423" y="907"/>
                </a:lnTo>
                <a:lnTo>
                  <a:pt x="418" y="882"/>
                </a:lnTo>
                <a:lnTo>
                  <a:pt x="415" y="857"/>
                </a:lnTo>
                <a:lnTo>
                  <a:pt x="414" y="832"/>
                </a:lnTo>
                <a:lnTo>
                  <a:pt x="413" y="806"/>
                </a:lnTo>
                <a:lnTo>
                  <a:pt x="413" y="806"/>
                </a:lnTo>
                <a:lnTo>
                  <a:pt x="414" y="780"/>
                </a:lnTo>
                <a:lnTo>
                  <a:pt x="415" y="755"/>
                </a:lnTo>
                <a:lnTo>
                  <a:pt x="418" y="731"/>
                </a:lnTo>
                <a:lnTo>
                  <a:pt x="423" y="707"/>
                </a:lnTo>
                <a:lnTo>
                  <a:pt x="429" y="682"/>
                </a:lnTo>
                <a:lnTo>
                  <a:pt x="436" y="659"/>
                </a:lnTo>
                <a:lnTo>
                  <a:pt x="443" y="635"/>
                </a:lnTo>
                <a:lnTo>
                  <a:pt x="452" y="613"/>
                </a:lnTo>
                <a:lnTo>
                  <a:pt x="461" y="591"/>
                </a:lnTo>
                <a:lnTo>
                  <a:pt x="473" y="570"/>
                </a:lnTo>
                <a:lnTo>
                  <a:pt x="485" y="549"/>
                </a:lnTo>
                <a:lnTo>
                  <a:pt x="498" y="528"/>
                </a:lnTo>
                <a:lnTo>
                  <a:pt x="511" y="509"/>
                </a:lnTo>
                <a:lnTo>
                  <a:pt x="526" y="491"/>
                </a:lnTo>
                <a:lnTo>
                  <a:pt x="541" y="472"/>
                </a:lnTo>
                <a:lnTo>
                  <a:pt x="559" y="455"/>
                </a:lnTo>
                <a:lnTo>
                  <a:pt x="576" y="439"/>
                </a:lnTo>
                <a:lnTo>
                  <a:pt x="593" y="424"/>
                </a:lnTo>
                <a:lnTo>
                  <a:pt x="613" y="409"/>
                </a:lnTo>
                <a:lnTo>
                  <a:pt x="632" y="394"/>
                </a:lnTo>
                <a:lnTo>
                  <a:pt x="652" y="381"/>
                </a:lnTo>
                <a:lnTo>
                  <a:pt x="672" y="370"/>
                </a:lnTo>
                <a:lnTo>
                  <a:pt x="694" y="359"/>
                </a:lnTo>
                <a:lnTo>
                  <a:pt x="717" y="349"/>
                </a:lnTo>
                <a:lnTo>
                  <a:pt x="738" y="340"/>
                </a:lnTo>
                <a:lnTo>
                  <a:pt x="762" y="332"/>
                </a:lnTo>
                <a:lnTo>
                  <a:pt x="786" y="325"/>
                </a:lnTo>
                <a:lnTo>
                  <a:pt x="809" y="320"/>
                </a:lnTo>
                <a:lnTo>
                  <a:pt x="833" y="316"/>
                </a:lnTo>
                <a:lnTo>
                  <a:pt x="858" y="312"/>
                </a:lnTo>
                <a:lnTo>
                  <a:pt x="884" y="310"/>
                </a:lnTo>
                <a:lnTo>
                  <a:pt x="909" y="310"/>
                </a:lnTo>
                <a:lnTo>
                  <a:pt x="909" y="310"/>
                </a:lnTo>
                <a:lnTo>
                  <a:pt x="935" y="310"/>
                </a:lnTo>
                <a:lnTo>
                  <a:pt x="960" y="312"/>
                </a:lnTo>
                <a:lnTo>
                  <a:pt x="985" y="316"/>
                </a:lnTo>
                <a:lnTo>
                  <a:pt x="1009" y="320"/>
                </a:lnTo>
                <a:lnTo>
                  <a:pt x="1033" y="325"/>
                </a:lnTo>
                <a:lnTo>
                  <a:pt x="1057" y="332"/>
                </a:lnTo>
                <a:lnTo>
                  <a:pt x="1080" y="340"/>
                </a:lnTo>
                <a:lnTo>
                  <a:pt x="1102" y="349"/>
                </a:lnTo>
                <a:lnTo>
                  <a:pt x="1124" y="359"/>
                </a:lnTo>
                <a:lnTo>
                  <a:pt x="1146" y="370"/>
                </a:lnTo>
                <a:lnTo>
                  <a:pt x="1166" y="381"/>
                </a:lnTo>
                <a:lnTo>
                  <a:pt x="1187" y="394"/>
                </a:lnTo>
                <a:lnTo>
                  <a:pt x="1206" y="409"/>
                </a:lnTo>
                <a:lnTo>
                  <a:pt x="1225" y="424"/>
                </a:lnTo>
                <a:lnTo>
                  <a:pt x="1243" y="439"/>
                </a:lnTo>
                <a:lnTo>
                  <a:pt x="1260" y="455"/>
                </a:lnTo>
                <a:lnTo>
                  <a:pt x="1276" y="472"/>
                </a:lnTo>
                <a:lnTo>
                  <a:pt x="1293" y="491"/>
                </a:lnTo>
                <a:lnTo>
                  <a:pt x="1307" y="509"/>
                </a:lnTo>
                <a:lnTo>
                  <a:pt x="1321" y="528"/>
                </a:lnTo>
                <a:lnTo>
                  <a:pt x="1334" y="549"/>
                </a:lnTo>
                <a:lnTo>
                  <a:pt x="1346" y="570"/>
                </a:lnTo>
                <a:lnTo>
                  <a:pt x="1356" y="591"/>
                </a:lnTo>
                <a:lnTo>
                  <a:pt x="1366" y="613"/>
                </a:lnTo>
                <a:lnTo>
                  <a:pt x="1376" y="635"/>
                </a:lnTo>
                <a:lnTo>
                  <a:pt x="1383" y="659"/>
                </a:lnTo>
                <a:lnTo>
                  <a:pt x="1390" y="682"/>
                </a:lnTo>
                <a:lnTo>
                  <a:pt x="1395" y="707"/>
                </a:lnTo>
                <a:lnTo>
                  <a:pt x="1400" y="731"/>
                </a:lnTo>
                <a:lnTo>
                  <a:pt x="1403" y="755"/>
                </a:lnTo>
                <a:lnTo>
                  <a:pt x="1405" y="780"/>
                </a:lnTo>
                <a:lnTo>
                  <a:pt x="1406" y="806"/>
                </a:lnTo>
                <a:lnTo>
                  <a:pt x="1406" y="806"/>
                </a:lnTo>
                <a:lnTo>
                  <a:pt x="1405" y="832"/>
                </a:lnTo>
                <a:lnTo>
                  <a:pt x="1403" y="857"/>
                </a:lnTo>
                <a:lnTo>
                  <a:pt x="1400" y="882"/>
                </a:lnTo>
                <a:lnTo>
                  <a:pt x="1395" y="907"/>
                </a:lnTo>
                <a:lnTo>
                  <a:pt x="1390" y="931"/>
                </a:lnTo>
                <a:lnTo>
                  <a:pt x="1383" y="954"/>
                </a:lnTo>
                <a:lnTo>
                  <a:pt x="1376" y="977"/>
                </a:lnTo>
                <a:lnTo>
                  <a:pt x="1366" y="1000"/>
                </a:lnTo>
                <a:lnTo>
                  <a:pt x="1356" y="1021"/>
                </a:lnTo>
                <a:lnTo>
                  <a:pt x="1346" y="1043"/>
                </a:lnTo>
                <a:lnTo>
                  <a:pt x="1334" y="1063"/>
                </a:lnTo>
                <a:lnTo>
                  <a:pt x="1321" y="1084"/>
                </a:lnTo>
                <a:lnTo>
                  <a:pt x="1307" y="1103"/>
                </a:lnTo>
                <a:lnTo>
                  <a:pt x="1293" y="1122"/>
                </a:lnTo>
                <a:lnTo>
                  <a:pt x="1276" y="1140"/>
                </a:lnTo>
                <a:lnTo>
                  <a:pt x="1260" y="1157"/>
                </a:lnTo>
                <a:lnTo>
                  <a:pt x="1243" y="1174"/>
                </a:lnTo>
                <a:lnTo>
                  <a:pt x="1225" y="1189"/>
                </a:lnTo>
                <a:lnTo>
                  <a:pt x="1206" y="1204"/>
                </a:lnTo>
                <a:lnTo>
                  <a:pt x="1187" y="1218"/>
                </a:lnTo>
                <a:lnTo>
                  <a:pt x="1166" y="1231"/>
                </a:lnTo>
                <a:lnTo>
                  <a:pt x="1146" y="1243"/>
                </a:lnTo>
                <a:lnTo>
                  <a:pt x="1124" y="1254"/>
                </a:lnTo>
                <a:lnTo>
                  <a:pt x="1102" y="1263"/>
                </a:lnTo>
                <a:lnTo>
                  <a:pt x="1080" y="1272"/>
                </a:lnTo>
                <a:lnTo>
                  <a:pt x="1057" y="1281"/>
                </a:lnTo>
                <a:lnTo>
                  <a:pt x="1033" y="1287"/>
                </a:lnTo>
                <a:lnTo>
                  <a:pt x="1009" y="1293"/>
                </a:lnTo>
                <a:lnTo>
                  <a:pt x="985" y="1297"/>
                </a:lnTo>
                <a:lnTo>
                  <a:pt x="960" y="1300"/>
                </a:lnTo>
                <a:lnTo>
                  <a:pt x="935" y="1302"/>
                </a:lnTo>
                <a:lnTo>
                  <a:pt x="909" y="1303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  <a:extLst/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0" name="Freeform 87">
            <a:extLst>
              <a:ext uri="{FF2B5EF4-FFF2-40B4-BE49-F238E27FC236}">
                <a16:creationId xmlns:a16="http://schemas.microsoft.com/office/drawing/2014/main" id="{2FAB4A5D-6D66-D84E-AD8E-586E06E5FCBE}"/>
              </a:ext>
            </a:extLst>
          </p:cNvPr>
          <p:cNvSpPr>
            <a:spLocks noEditPoints="1"/>
          </p:cNvSpPr>
          <p:nvPr/>
        </p:nvSpPr>
        <p:spPr bwMode="auto">
          <a:xfrm>
            <a:off x="10373949" y="5660640"/>
            <a:ext cx="695818" cy="773613"/>
          </a:xfrm>
          <a:custGeom>
            <a:avLst/>
            <a:gdLst>
              <a:gd name="T0" fmla="*/ 1742 w 1950"/>
              <a:gd name="T1" fmla="*/ 86 h 2350"/>
              <a:gd name="T2" fmla="*/ 1602 w 1950"/>
              <a:gd name="T3" fmla="*/ 132 h 2350"/>
              <a:gd name="T4" fmla="*/ 1543 w 1950"/>
              <a:gd name="T5" fmla="*/ 62 h 2350"/>
              <a:gd name="T6" fmla="*/ 413 w 1950"/>
              <a:gd name="T7" fmla="*/ 140 h 2350"/>
              <a:gd name="T8" fmla="*/ 360 w 1950"/>
              <a:gd name="T9" fmla="*/ 143 h 2350"/>
              <a:gd name="T10" fmla="*/ 208 w 1950"/>
              <a:gd name="T11" fmla="*/ 86 h 2350"/>
              <a:gd name="T12" fmla="*/ 75 w 1950"/>
              <a:gd name="T13" fmla="*/ 136 h 2350"/>
              <a:gd name="T14" fmla="*/ 1 w 1950"/>
              <a:gd name="T15" fmla="*/ 265 h 2350"/>
              <a:gd name="T16" fmla="*/ 39 w 1950"/>
              <a:gd name="T17" fmla="*/ 429 h 2350"/>
              <a:gd name="T18" fmla="*/ 220 w 1950"/>
              <a:gd name="T19" fmla="*/ 637 h 2350"/>
              <a:gd name="T20" fmla="*/ 597 w 1950"/>
              <a:gd name="T21" fmla="*/ 963 h 2350"/>
              <a:gd name="T22" fmla="*/ 566 w 1950"/>
              <a:gd name="T23" fmla="*/ 1016 h 2350"/>
              <a:gd name="T24" fmla="*/ 502 w 1950"/>
              <a:gd name="T25" fmla="*/ 982 h 2350"/>
              <a:gd name="T26" fmla="*/ 557 w 1950"/>
              <a:gd name="T27" fmla="*/ 1123 h 2350"/>
              <a:gd name="T28" fmla="*/ 638 w 1950"/>
              <a:gd name="T29" fmla="*/ 1099 h 2350"/>
              <a:gd name="T30" fmla="*/ 727 w 1950"/>
              <a:gd name="T31" fmla="*/ 1082 h 2350"/>
              <a:gd name="T32" fmla="*/ 899 w 1950"/>
              <a:gd name="T33" fmla="*/ 1290 h 2350"/>
              <a:gd name="T34" fmla="*/ 919 w 1950"/>
              <a:gd name="T35" fmla="*/ 1446 h 2350"/>
              <a:gd name="T36" fmla="*/ 1094 w 1950"/>
              <a:gd name="T37" fmla="*/ 1675 h 2350"/>
              <a:gd name="T38" fmla="*/ 1041 w 1950"/>
              <a:gd name="T39" fmla="*/ 1336 h 2350"/>
              <a:gd name="T40" fmla="*/ 1207 w 1950"/>
              <a:gd name="T41" fmla="*/ 1106 h 2350"/>
              <a:gd name="T42" fmla="*/ 1304 w 1950"/>
              <a:gd name="T43" fmla="*/ 1094 h 2350"/>
              <a:gd name="T44" fmla="*/ 1392 w 1950"/>
              <a:gd name="T45" fmla="*/ 1123 h 2350"/>
              <a:gd name="T46" fmla="*/ 1447 w 1950"/>
              <a:gd name="T47" fmla="*/ 982 h 2350"/>
              <a:gd name="T48" fmla="*/ 1391 w 1950"/>
              <a:gd name="T49" fmla="*/ 1018 h 2350"/>
              <a:gd name="T50" fmla="*/ 1351 w 1950"/>
              <a:gd name="T51" fmla="*/ 968 h 2350"/>
              <a:gd name="T52" fmla="*/ 1584 w 1950"/>
              <a:gd name="T53" fmla="*/ 761 h 2350"/>
              <a:gd name="T54" fmla="*/ 1897 w 1950"/>
              <a:gd name="T55" fmla="*/ 451 h 2350"/>
              <a:gd name="T56" fmla="*/ 1949 w 1950"/>
              <a:gd name="T57" fmla="*/ 278 h 2350"/>
              <a:gd name="T58" fmla="*/ 1890 w 1950"/>
              <a:gd name="T59" fmla="*/ 149 h 2350"/>
              <a:gd name="T60" fmla="*/ 153 w 1950"/>
              <a:gd name="T61" fmla="*/ 412 h 2350"/>
              <a:gd name="T62" fmla="*/ 106 w 1950"/>
              <a:gd name="T63" fmla="*/ 290 h 2350"/>
              <a:gd name="T64" fmla="*/ 149 w 1950"/>
              <a:gd name="T65" fmla="*/ 211 h 2350"/>
              <a:gd name="T66" fmla="*/ 231 w 1950"/>
              <a:gd name="T67" fmla="*/ 193 h 2350"/>
              <a:gd name="T68" fmla="*/ 311 w 1950"/>
              <a:gd name="T69" fmla="*/ 253 h 2350"/>
              <a:gd name="T70" fmla="*/ 412 w 1950"/>
              <a:gd name="T71" fmla="*/ 320 h 2350"/>
              <a:gd name="T72" fmla="*/ 468 w 1950"/>
              <a:gd name="T73" fmla="*/ 641 h 2350"/>
              <a:gd name="T74" fmla="*/ 1379 w 1950"/>
              <a:gd name="T75" fmla="*/ 633 h 2350"/>
              <a:gd name="T76" fmla="*/ 1177 w 1950"/>
              <a:gd name="T77" fmla="*/ 975 h 2350"/>
              <a:gd name="T78" fmla="*/ 985 w 1950"/>
              <a:gd name="T79" fmla="*/ 1170 h 2350"/>
              <a:gd name="T80" fmla="*/ 854 w 1950"/>
              <a:gd name="T81" fmla="*/ 1068 h 2350"/>
              <a:gd name="T82" fmla="*/ 622 w 1950"/>
              <a:gd name="T83" fmla="*/ 729 h 2350"/>
              <a:gd name="T84" fmla="*/ 526 w 1950"/>
              <a:gd name="T85" fmla="*/ 439 h 2350"/>
              <a:gd name="T86" fmla="*/ 1440 w 1950"/>
              <a:gd name="T87" fmla="*/ 183 h 2350"/>
              <a:gd name="T88" fmla="*/ 1411 w 1950"/>
              <a:gd name="T89" fmla="*/ 543 h 2350"/>
              <a:gd name="T90" fmla="*/ 1489 w 1950"/>
              <a:gd name="T91" fmla="*/ 641 h 2350"/>
              <a:gd name="T92" fmla="*/ 1544 w 1950"/>
              <a:gd name="T93" fmla="*/ 320 h 2350"/>
              <a:gd name="T94" fmla="*/ 1639 w 1950"/>
              <a:gd name="T95" fmla="*/ 251 h 2350"/>
              <a:gd name="T96" fmla="*/ 1742 w 1950"/>
              <a:gd name="T97" fmla="*/ 192 h 2350"/>
              <a:gd name="T98" fmla="*/ 1809 w 1950"/>
              <a:gd name="T99" fmla="*/ 218 h 2350"/>
              <a:gd name="T100" fmla="*/ 1843 w 1950"/>
              <a:gd name="T101" fmla="*/ 300 h 2350"/>
              <a:gd name="T102" fmla="*/ 1768 w 1950"/>
              <a:gd name="T103" fmla="*/ 450 h 2350"/>
              <a:gd name="T104" fmla="*/ 677 w 1950"/>
              <a:gd name="T105" fmla="*/ 2128 h 2350"/>
              <a:gd name="T106" fmla="*/ 624 w 1950"/>
              <a:gd name="T107" fmla="*/ 2076 h 2350"/>
              <a:gd name="T108" fmla="*/ 598 w 1950"/>
              <a:gd name="T109" fmla="*/ 447 h 2350"/>
              <a:gd name="T110" fmla="*/ 708 w 1950"/>
              <a:gd name="T111" fmla="*/ 736 h 2350"/>
              <a:gd name="T112" fmla="*/ 937 w 1950"/>
              <a:gd name="T113" fmla="*/ 1059 h 2350"/>
              <a:gd name="T114" fmla="*/ 980 w 1950"/>
              <a:gd name="T115" fmla="*/ 933 h 2350"/>
              <a:gd name="T116" fmla="*/ 861 w 1950"/>
              <a:gd name="T117" fmla="*/ 589 h 2350"/>
              <a:gd name="T118" fmla="*/ 844 w 1950"/>
              <a:gd name="T119" fmla="*/ 29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0" h="2350">
                <a:moveTo>
                  <a:pt x="1875" y="136"/>
                </a:moveTo>
                <a:lnTo>
                  <a:pt x="1875" y="136"/>
                </a:lnTo>
                <a:lnTo>
                  <a:pt x="1860" y="124"/>
                </a:lnTo>
                <a:lnTo>
                  <a:pt x="1843" y="114"/>
                </a:lnTo>
                <a:lnTo>
                  <a:pt x="1827" y="106"/>
                </a:lnTo>
                <a:lnTo>
                  <a:pt x="1809" y="98"/>
                </a:lnTo>
                <a:lnTo>
                  <a:pt x="1793" y="93"/>
                </a:lnTo>
                <a:lnTo>
                  <a:pt x="1775" y="89"/>
                </a:lnTo>
                <a:lnTo>
                  <a:pt x="1759" y="87"/>
                </a:lnTo>
                <a:lnTo>
                  <a:pt x="1742" y="86"/>
                </a:lnTo>
                <a:lnTo>
                  <a:pt x="1742" y="86"/>
                </a:lnTo>
                <a:lnTo>
                  <a:pt x="1722" y="86"/>
                </a:lnTo>
                <a:lnTo>
                  <a:pt x="1705" y="88"/>
                </a:lnTo>
                <a:lnTo>
                  <a:pt x="1687" y="91"/>
                </a:lnTo>
                <a:lnTo>
                  <a:pt x="1671" y="95"/>
                </a:lnTo>
                <a:lnTo>
                  <a:pt x="1655" y="102"/>
                </a:lnTo>
                <a:lnTo>
                  <a:pt x="1641" y="108"/>
                </a:lnTo>
                <a:lnTo>
                  <a:pt x="1627" y="115"/>
                </a:lnTo>
                <a:lnTo>
                  <a:pt x="1614" y="123"/>
                </a:lnTo>
                <a:lnTo>
                  <a:pt x="1602" y="132"/>
                </a:lnTo>
                <a:lnTo>
                  <a:pt x="1591" y="141"/>
                </a:lnTo>
                <a:lnTo>
                  <a:pt x="1582" y="151"/>
                </a:lnTo>
                <a:lnTo>
                  <a:pt x="1572" y="162"/>
                </a:lnTo>
                <a:lnTo>
                  <a:pt x="1564" y="172"/>
                </a:lnTo>
                <a:lnTo>
                  <a:pt x="1557" y="182"/>
                </a:lnTo>
                <a:lnTo>
                  <a:pt x="1550" y="194"/>
                </a:lnTo>
                <a:lnTo>
                  <a:pt x="1545" y="204"/>
                </a:lnTo>
                <a:lnTo>
                  <a:pt x="1545" y="204"/>
                </a:lnTo>
                <a:lnTo>
                  <a:pt x="1544" y="132"/>
                </a:lnTo>
                <a:lnTo>
                  <a:pt x="1543" y="62"/>
                </a:lnTo>
                <a:lnTo>
                  <a:pt x="1543" y="62"/>
                </a:lnTo>
                <a:lnTo>
                  <a:pt x="1543" y="52"/>
                </a:lnTo>
                <a:lnTo>
                  <a:pt x="1541" y="0"/>
                </a:lnTo>
                <a:lnTo>
                  <a:pt x="415" y="0"/>
                </a:lnTo>
                <a:lnTo>
                  <a:pt x="415" y="53"/>
                </a:lnTo>
                <a:lnTo>
                  <a:pt x="415" y="54"/>
                </a:lnTo>
                <a:lnTo>
                  <a:pt x="415" y="54"/>
                </a:lnTo>
                <a:lnTo>
                  <a:pt x="414" y="62"/>
                </a:lnTo>
                <a:lnTo>
                  <a:pt x="414" y="62"/>
                </a:lnTo>
                <a:lnTo>
                  <a:pt x="413" y="140"/>
                </a:lnTo>
                <a:lnTo>
                  <a:pt x="412" y="222"/>
                </a:lnTo>
                <a:lnTo>
                  <a:pt x="412" y="222"/>
                </a:lnTo>
                <a:lnTo>
                  <a:pt x="406" y="207"/>
                </a:lnTo>
                <a:lnTo>
                  <a:pt x="406" y="207"/>
                </a:lnTo>
                <a:lnTo>
                  <a:pt x="401" y="196"/>
                </a:lnTo>
                <a:lnTo>
                  <a:pt x="394" y="185"/>
                </a:lnTo>
                <a:lnTo>
                  <a:pt x="387" y="174"/>
                </a:lnTo>
                <a:lnTo>
                  <a:pt x="379" y="164"/>
                </a:lnTo>
                <a:lnTo>
                  <a:pt x="371" y="153"/>
                </a:lnTo>
                <a:lnTo>
                  <a:pt x="360" y="143"/>
                </a:lnTo>
                <a:lnTo>
                  <a:pt x="349" y="134"/>
                </a:lnTo>
                <a:lnTo>
                  <a:pt x="337" y="124"/>
                </a:lnTo>
                <a:lnTo>
                  <a:pt x="324" y="116"/>
                </a:lnTo>
                <a:lnTo>
                  <a:pt x="311" y="108"/>
                </a:lnTo>
                <a:lnTo>
                  <a:pt x="296" y="102"/>
                </a:lnTo>
                <a:lnTo>
                  <a:pt x="280" y="96"/>
                </a:lnTo>
                <a:lnTo>
                  <a:pt x="263" y="91"/>
                </a:lnTo>
                <a:lnTo>
                  <a:pt x="246" y="88"/>
                </a:lnTo>
                <a:lnTo>
                  <a:pt x="228" y="86"/>
                </a:lnTo>
                <a:lnTo>
                  <a:pt x="208" y="86"/>
                </a:lnTo>
                <a:lnTo>
                  <a:pt x="208" y="86"/>
                </a:lnTo>
                <a:lnTo>
                  <a:pt x="191" y="87"/>
                </a:lnTo>
                <a:lnTo>
                  <a:pt x="174" y="89"/>
                </a:lnTo>
                <a:lnTo>
                  <a:pt x="157" y="93"/>
                </a:lnTo>
                <a:lnTo>
                  <a:pt x="140" y="98"/>
                </a:lnTo>
                <a:lnTo>
                  <a:pt x="123" y="106"/>
                </a:lnTo>
                <a:lnTo>
                  <a:pt x="107" y="114"/>
                </a:lnTo>
                <a:lnTo>
                  <a:pt x="90" y="124"/>
                </a:lnTo>
                <a:lnTo>
                  <a:pt x="75" y="136"/>
                </a:lnTo>
                <a:lnTo>
                  <a:pt x="75" y="136"/>
                </a:lnTo>
                <a:lnTo>
                  <a:pt x="59" y="149"/>
                </a:lnTo>
                <a:lnTo>
                  <a:pt x="46" y="164"/>
                </a:lnTo>
                <a:lnTo>
                  <a:pt x="32" y="181"/>
                </a:lnTo>
                <a:lnTo>
                  <a:pt x="22" y="200"/>
                </a:lnTo>
                <a:lnTo>
                  <a:pt x="17" y="210"/>
                </a:lnTo>
                <a:lnTo>
                  <a:pt x="12" y="221"/>
                </a:lnTo>
                <a:lnTo>
                  <a:pt x="8" y="231"/>
                </a:lnTo>
                <a:lnTo>
                  <a:pt x="5" y="242"/>
                </a:lnTo>
                <a:lnTo>
                  <a:pt x="3" y="254"/>
                </a:lnTo>
                <a:lnTo>
                  <a:pt x="1" y="265"/>
                </a:lnTo>
                <a:lnTo>
                  <a:pt x="0" y="278"/>
                </a:lnTo>
                <a:lnTo>
                  <a:pt x="0" y="290"/>
                </a:lnTo>
                <a:lnTo>
                  <a:pt x="0" y="290"/>
                </a:lnTo>
                <a:lnTo>
                  <a:pt x="1" y="310"/>
                </a:lnTo>
                <a:lnTo>
                  <a:pt x="3" y="328"/>
                </a:lnTo>
                <a:lnTo>
                  <a:pt x="7" y="348"/>
                </a:lnTo>
                <a:lnTo>
                  <a:pt x="12" y="368"/>
                </a:lnTo>
                <a:lnTo>
                  <a:pt x="20" y="388"/>
                </a:lnTo>
                <a:lnTo>
                  <a:pt x="29" y="408"/>
                </a:lnTo>
                <a:lnTo>
                  <a:pt x="39" y="429"/>
                </a:lnTo>
                <a:lnTo>
                  <a:pt x="52" y="451"/>
                </a:lnTo>
                <a:lnTo>
                  <a:pt x="66" y="472"/>
                </a:lnTo>
                <a:lnTo>
                  <a:pt x="83" y="494"/>
                </a:lnTo>
                <a:lnTo>
                  <a:pt x="100" y="517"/>
                </a:lnTo>
                <a:lnTo>
                  <a:pt x="120" y="540"/>
                </a:lnTo>
                <a:lnTo>
                  <a:pt x="142" y="564"/>
                </a:lnTo>
                <a:lnTo>
                  <a:pt x="167" y="588"/>
                </a:lnTo>
                <a:lnTo>
                  <a:pt x="193" y="612"/>
                </a:lnTo>
                <a:lnTo>
                  <a:pt x="220" y="637"/>
                </a:lnTo>
                <a:lnTo>
                  <a:pt x="220" y="637"/>
                </a:lnTo>
                <a:lnTo>
                  <a:pt x="365" y="761"/>
                </a:lnTo>
                <a:lnTo>
                  <a:pt x="465" y="843"/>
                </a:lnTo>
                <a:lnTo>
                  <a:pt x="529" y="896"/>
                </a:lnTo>
                <a:lnTo>
                  <a:pt x="569" y="928"/>
                </a:lnTo>
                <a:lnTo>
                  <a:pt x="569" y="928"/>
                </a:lnTo>
                <a:lnTo>
                  <a:pt x="579" y="936"/>
                </a:lnTo>
                <a:lnTo>
                  <a:pt x="586" y="943"/>
                </a:lnTo>
                <a:lnTo>
                  <a:pt x="591" y="950"/>
                </a:lnTo>
                <a:lnTo>
                  <a:pt x="595" y="956"/>
                </a:lnTo>
                <a:lnTo>
                  <a:pt x="597" y="963"/>
                </a:lnTo>
                <a:lnTo>
                  <a:pt x="599" y="968"/>
                </a:lnTo>
                <a:lnTo>
                  <a:pt x="600" y="977"/>
                </a:lnTo>
                <a:lnTo>
                  <a:pt x="600" y="977"/>
                </a:lnTo>
                <a:lnTo>
                  <a:pt x="599" y="984"/>
                </a:lnTo>
                <a:lnTo>
                  <a:pt x="597" y="992"/>
                </a:lnTo>
                <a:lnTo>
                  <a:pt x="593" y="999"/>
                </a:lnTo>
                <a:lnTo>
                  <a:pt x="588" y="1005"/>
                </a:lnTo>
                <a:lnTo>
                  <a:pt x="582" y="1010"/>
                </a:lnTo>
                <a:lnTo>
                  <a:pt x="574" y="1013"/>
                </a:lnTo>
                <a:lnTo>
                  <a:pt x="566" y="1016"/>
                </a:lnTo>
                <a:lnTo>
                  <a:pt x="558" y="1018"/>
                </a:lnTo>
                <a:lnTo>
                  <a:pt x="558" y="1018"/>
                </a:lnTo>
                <a:lnTo>
                  <a:pt x="553" y="1016"/>
                </a:lnTo>
                <a:lnTo>
                  <a:pt x="546" y="1015"/>
                </a:lnTo>
                <a:lnTo>
                  <a:pt x="540" y="1013"/>
                </a:lnTo>
                <a:lnTo>
                  <a:pt x="534" y="1010"/>
                </a:lnTo>
                <a:lnTo>
                  <a:pt x="527" y="1006"/>
                </a:lnTo>
                <a:lnTo>
                  <a:pt x="519" y="1000"/>
                </a:lnTo>
                <a:lnTo>
                  <a:pt x="510" y="993"/>
                </a:lnTo>
                <a:lnTo>
                  <a:pt x="502" y="982"/>
                </a:lnTo>
                <a:lnTo>
                  <a:pt x="419" y="1047"/>
                </a:lnTo>
                <a:lnTo>
                  <a:pt x="419" y="1047"/>
                </a:lnTo>
                <a:lnTo>
                  <a:pt x="434" y="1064"/>
                </a:lnTo>
                <a:lnTo>
                  <a:pt x="449" y="1080"/>
                </a:lnTo>
                <a:lnTo>
                  <a:pt x="466" y="1092"/>
                </a:lnTo>
                <a:lnTo>
                  <a:pt x="483" y="1104"/>
                </a:lnTo>
                <a:lnTo>
                  <a:pt x="501" y="1112"/>
                </a:lnTo>
                <a:lnTo>
                  <a:pt x="520" y="1118"/>
                </a:lnTo>
                <a:lnTo>
                  <a:pt x="538" y="1121"/>
                </a:lnTo>
                <a:lnTo>
                  <a:pt x="557" y="1123"/>
                </a:lnTo>
                <a:lnTo>
                  <a:pt x="558" y="1123"/>
                </a:lnTo>
                <a:lnTo>
                  <a:pt x="558" y="1123"/>
                </a:lnTo>
                <a:lnTo>
                  <a:pt x="569" y="1122"/>
                </a:lnTo>
                <a:lnTo>
                  <a:pt x="580" y="1121"/>
                </a:lnTo>
                <a:lnTo>
                  <a:pt x="590" y="1119"/>
                </a:lnTo>
                <a:lnTo>
                  <a:pt x="600" y="1117"/>
                </a:lnTo>
                <a:lnTo>
                  <a:pt x="611" y="1113"/>
                </a:lnTo>
                <a:lnTo>
                  <a:pt x="620" y="1109"/>
                </a:lnTo>
                <a:lnTo>
                  <a:pt x="629" y="1105"/>
                </a:lnTo>
                <a:lnTo>
                  <a:pt x="638" y="1099"/>
                </a:lnTo>
                <a:lnTo>
                  <a:pt x="647" y="1093"/>
                </a:lnTo>
                <a:lnTo>
                  <a:pt x="654" y="1087"/>
                </a:lnTo>
                <a:lnTo>
                  <a:pt x="662" y="1080"/>
                </a:lnTo>
                <a:lnTo>
                  <a:pt x="669" y="1072"/>
                </a:lnTo>
                <a:lnTo>
                  <a:pt x="676" y="1065"/>
                </a:lnTo>
                <a:lnTo>
                  <a:pt x="681" y="1056"/>
                </a:lnTo>
                <a:lnTo>
                  <a:pt x="687" y="1048"/>
                </a:lnTo>
                <a:lnTo>
                  <a:pt x="691" y="1038"/>
                </a:lnTo>
                <a:lnTo>
                  <a:pt x="691" y="1038"/>
                </a:lnTo>
                <a:lnTo>
                  <a:pt x="727" y="1082"/>
                </a:lnTo>
                <a:lnTo>
                  <a:pt x="727" y="1082"/>
                </a:lnTo>
                <a:lnTo>
                  <a:pt x="752" y="1114"/>
                </a:lnTo>
                <a:lnTo>
                  <a:pt x="779" y="1143"/>
                </a:lnTo>
                <a:lnTo>
                  <a:pt x="804" y="1169"/>
                </a:lnTo>
                <a:lnTo>
                  <a:pt x="829" y="1194"/>
                </a:lnTo>
                <a:lnTo>
                  <a:pt x="829" y="1194"/>
                </a:lnTo>
                <a:lnTo>
                  <a:pt x="849" y="1219"/>
                </a:lnTo>
                <a:lnTo>
                  <a:pt x="867" y="1243"/>
                </a:lnTo>
                <a:lnTo>
                  <a:pt x="885" y="1267"/>
                </a:lnTo>
                <a:lnTo>
                  <a:pt x="899" y="1290"/>
                </a:lnTo>
                <a:lnTo>
                  <a:pt x="912" y="1312"/>
                </a:lnTo>
                <a:lnTo>
                  <a:pt x="922" y="1331"/>
                </a:lnTo>
                <a:lnTo>
                  <a:pt x="925" y="1340"/>
                </a:lnTo>
                <a:lnTo>
                  <a:pt x="927" y="1348"/>
                </a:lnTo>
                <a:lnTo>
                  <a:pt x="929" y="1355"/>
                </a:lnTo>
                <a:lnTo>
                  <a:pt x="930" y="1363"/>
                </a:lnTo>
                <a:lnTo>
                  <a:pt x="930" y="1363"/>
                </a:lnTo>
                <a:lnTo>
                  <a:pt x="928" y="1383"/>
                </a:lnTo>
                <a:lnTo>
                  <a:pt x="925" y="1411"/>
                </a:lnTo>
                <a:lnTo>
                  <a:pt x="919" y="1446"/>
                </a:lnTo>
                <a:lnTo>
                  <a:pt x="912" y="1487"/>
                </a:lnTo>
                <a:lnTo>
                  <a:pt x="893" y="1579"/>
                </a:lnTo>
                <a:lnTo>
                  <a:pt x="871" y="1679"/>
                </a:lnTo>
                <a:lnTo>
                  <a:pt x="851" y="1773"/>
                </a:lnTo>
                <a:lnTo>
                  <a:pt x="832" y="1854"/>
                </a:lnTo>
                <a:lnTo>
                  <a:pt x="814" y="1931"/>
                </a:lnTo>
                <a:lnTo>
                  <a:pt x="1152" y="1931"/>
                </a:lnTo>
                <a:lnTo>
                  <a:pt x="1152" y="1931"/>
                </a:lnTo>
                <a:lnTo>
                  <a:pt x="1133" y="1853"/>
                </a:lnTo>
                <a:lnTo>
                  <a:pt x="1094" y="1675"/>
                </a:lnTo>
                <a:lnTo>
                  <a:pt x="1072" y="1576"/>
                </a:lnTo>
                <a:lnTo>
                  <a:pt x="1054" y="1484"/>
                </a:lnTo>
                <a:lnTo>
                  <a:pt x="1046" y="1443"/>
                </a:lnTo>
                <a:lnTo>
                  <a:pt x="1040" y="1409"/>
                </a:lnTo>
                <a:lnTo>
                  <a:pt x="1037" y="1381"/>
                </a:lnTo>
                <a:lnTo>
                  <a:pt x="1035" y="1363"/>
                </a:lnTo>
                <a:lnTo>
                  <a:pt x="1035" y="1363"/>
                </a:lnTo>
                <a:lnTo>
                  <a:pt x="1036" y="1354"/>
                </a:lnTo>
                <a:lnTo>
                  <a:pt x="1038" y="1346"/>
                </a:lnTo>
                <a:lnTo>
                  <a:pt x="1041" y="1336"/>
                </a:lnTo>
                <a:lnTo>
                  <a:pt x="1046" y="1325"/>
                </a:lnTo>
                <a:lnTo>
                  <a:pt x="1058" y="1301"/>
                </a:lnTo>
                <a:lnTo>
                  <a:pt x="1073" y="1276"/>
                </a:lnTo>
                <a:lnTo>
                  <a:pt x="1092" y="1248"/>
                </a:lnTo>
                <a:lnTo>
                  <a:pt x="1112" y="1219"/>
                </a:lnTo>
                <a:lnTo>
                  <a:pt x="1134" y="1190"/>
                </a:lnTo>
                <a:lnTo>
                  <a:pt x="1156" y="1160"/>
                </a:lnTo>
                <a:lnTo>
                  <a:pt x="1156" y="1160"/>
                </a:lnTo>
                <a:lnTo>
                  <a:pt x="1181" y="1134"/>
                </a:lnTo>
                <a:lnTo>
                  <a:pt x="1207" y="1106"/>
                </a:lnTo>
                <a:lnTo>
                  <a:pt x="1233" y="1074"/>
                </a:lnTo>
                <a:lnTo>
                  <a:pt x="1260" y="1041"/>
                </a:lnTo>
                <a:lnTo>
                  <a:pt x="1260" y="1041"/>
                </a:lnTo>
                <a:lnTo>
                  <a:pt x="1264" y="1050"/>
                </a:lnTo>
                <a:lnTo>
                  <a:pt x="1270" y="1058"/>
                </a:lnTo>
                <a:lnTo>
                  <a:pt x="1275" y="1066"/>
                </a:lnTo>
                <a:lnTo>
                  <a:pt x="1282" y="1074"/>
                </a:lnTo>
                <a:lnTo>
                  <a:pt x="1290" y="1082"/>
                </a:lnTo>
                <a:lnTo>
                  <a:pt x="1297" y="1088"/>
                </a:lnTo>
                <a:lnTo>
                  <a:pt x="1304" y="1094"/>
                </a:lnTo>
                <a:lnTo>
                  <a:pt x="1312" y="1100"/>
                </a:lnTo>
                <a:lnTo>
                  <a:pt x="1322" y="1105"/>
                </a:lnTo>
                <a:lnTo>
                  <a:pt x="1331" y="1110"/>
                </a:lnTo>
                <a:lnTo>
                  <a:pt x="1340" y="1114"/>
                </a:lnTo>
                <a:lnTo>
                  <a:pt x="1350" y="1117"/>
                </a:lnTo>
                <a:lnTo>
                  <a:pt x="1360" y="1119"/>
                </a:lnTo>
                <a:lnTo>
                  <a:pt x="1370" y="1121"/>
                </a:lnTo>
                <a:lnTo>
                  <a:pt x="1381" y="1122"/>
                </a:lnTo>
                <a:lnTo>
                  <a:pt x="1391" y="1123"/>
                </a:lnTo>
                <a:lnTo>
                  <a:pt x="1392" y="1123"/>
                </a:lnTo>
                <a:lnTo>
                  <a:pt x="1392" y="1123"/>
                </a:lnTo>
                <a:lnTo>
                  <a:pt x="1411" y="1121"/>
                </a:lnTo>
                <a:lnTo>
                  <a:pt x="1429" y="1118"/>
                </a:lnTo>
                <a:lnTo>
                  <a:pt x="1448" y="1112"/>
                </a:lnTo>
                <a:lnTo>
                  <a:pt x="1466" y="1104"/>
                </a:lnTo>
                <a:lnTo>
                  <a:pt x="1483" y="1093"/>
                </a:lnTo>
                <a:lnTo>
                  <a:pt x="1500" y="1080"/>
                </a:lnTo>
                <a:lnTo>
                  <a:pt x="1516" y="1064"/>
                </a:lnTo>
                <a:lnTo>
                  <a:pt x="1531" y="1047"/>
                </a:lnTo>
                <a:lnTo>
                  <a:pt x="1447" y="982"/>
                </a:lnTo>
                <a:lnTo>
                  <a:pt x="1447" y="982"/>
                </a:lnTo>
                <a:lnTo>
                  <a:pt x="1439" y="993"/>
                </a:lnTo>
                <a:lnTo>
                  <a:pt x="1430" y="1000"/>
                </a:lnTo>
                <a:lnTo>
                  <a:pt x="1423" y="1006"/>
                </a:lnTo>
                <a:lnTo>
                  <a:pt x="1416" y="1010"/>
                </a:lnTo>
                <a:lnTo>
                  <a:pt x="1409" y="1013"/>
                </a:lnTo>
                <a:lnTo>
                  <a:pt x="1402" y="1015"/>
                </a:lnTo>
                <a:lnTo>
                  <a:pt x="1397" y="1016"/>
                </a:lnTo>
                <a:lnTo>
                  <a:pt x="1391" y="1018"/>
                </a:lnTo>
                <a:lnTo>
                  <a:pt x="1391" y="1018"/>
                </a:lnTo>
                <a:lnTo>
                  <a:pt x="1383" y="1016"/>
                </a:lnTo>
                <a:lnTo>
                  <a:pt x="1376" y="1013"/>
                </a:lnTo>
                <a:lnTo>
                  <a:pt x="1368" y="1010"/>
                </a:lnTo>
                <a:lnTo>
                  <a:pt x="1362" y="1005"/>
                </a:lnTo>
                <a:lnTo>
                  <a:pt x="1357" y="999"/>
                </a:lnTo>
                <a:lnTo>
                  <a:pt x="1353" y="992"/>
                </a:lnTo>
                <a:lnTo>
                  <a:pt x="1350" y="984"/>
                </a:lnTo>
                <a:lnTo>
                  <a:pt x="1349" y="977"/>
                </a:lnTo>
                <a:lnTo>
                  <a:pt x="1349" y="977"/>
                </a:lnTo>
                <a:lnTo>
                  <a:pt x="1351" y="968"/>
                </a:lnTo>
                <a:lnTo>
                  <a:pt x="1352" y="963"/>
                </a:lnTo>
                <a:lnTo>
                  <a:pt x="1355" y="956"/>
                </a:lnTo>
                <a:lnTo>
                  <a:pt x="1359" y="950"/>
                </a:lnTo>
                <a:lnTo>
                  <a:pt x="1364" y="943"/>
                </a:lnTo>
                <a:lnTo>
                  <a:pt x="1371" y="936"/>
                </a:lnTo>
                <a:lnTo>
                  <a:pt x="1381" y="928"/>
                </a:lnTo>
                <a:lnTo>
                  <a:pt x="1381" y="928"/>
                </a:lnTo>
                <a:lnTo>
                  <a:pt x="1421" y="896"/>
                </a:lnTo>
                <a:lnTo>
                  <a:pt x="1485" y="843"/>
                </a:lnTo>
                <a:lnTo>
                  <a:pt x="1584" y="761"/>
                </a:lnTo>
                <a:lnTo>
                  <a:pt x="1729" y="637"/>
                </a:lnTo>
                <a:lnTo>
                  <a:pt x="1729" y="637"/>
                </a:lnTo>
                <a:lnTo>
                  <a:pt x="1757" y="612"/>
                </a:lnTo>
                <a:lnTo>
                  <a:pt x="1783" y="588"/>
                </a:lnTo>
                <a:lnTo>
                  <a:pt x="1807" y="564"/>
                </a:lnTo>
                <a:lnTo>
                  <a:pt x="1829" y="540"/>
                </a:lnTo>
                <a:lnTo>
                  <a:pt x="1850" y="517"/>
                </a:lnTo>
                <a:lnTo>
                  <a:pt x="1867" y="494"/>
                </a:lnTo>
                <a:lnTo>
                  <a:pt x="1884" y="472"/>
                </a:lnTo>
                <a:lnTo>
                  <a:pt x="1897" y="451"/>
                </a:lnTo>
                <a:lnTo>
                  <a:pt x="1910" y="429"/>
                </a:lnTo>
                <a:lnTo>
                  <a:pt x="1921" y="408"/>
                </a:lnTo>
                <a:lnTo>
                  <a:pt x="1929" y="388"/>
                </a:lnTo>
                <a:lnTo>
                  <a:pt x="1937" y="368"/>
                </a:lnTo>
                <a:lnTo>
                  <a:pt x="1942" y="348"/>
                </a:lnTo>
                <a:lnTo>
                  <a:pt x="1946" y="328"/>
                </a:lnTo>
                <a:lnTo>
                  <a:pt x="1949" y="309"/>
                </a:lnTo>
                <a:lnTo>
                  <a:pt x="1950" y="290"/>
                </a:lnTo>
                <a:lnTo>
                  <a:pt x="1950" y="290"/>
                </a:lnTo>
                <a:lnTo>
                  <a:pt x="1949" y="278"/>
                </a:lnTo>
                <a:lnTo>
                  <a:pt x="1948" y="265"/>
                </a:lnTo>
                <a:lnTo>
                  <a:pt x="1947" y="254"/>
                </a:lnTo>
                <a:lnTo>
                  <a:pt x="1944" y="242"/>
                </a:lnTo>
                <a:lnTo>
                  <a:pt x="1941" y="231"/>
                </a:lnTo>
                <a:lnTo>
                  <a:pt x="1938" y="221"/>
                </a:lnTo>
                <a:lnTo>
                  <a:pt x="1932" y="210"/>
                </a:lnTo>
                <a:lnTo>
                  <a:pt x="1928" y="200"/>
                </a:lnTo>
                <a:lnTo>
                  <a:pt x="1917" y="181"/>
                </a:lnTo>
                <a:lnTo>
                  <a:pt x="1904" y="164"/>
                </a:lnTo>
                <a:lnTo>
                  <a:pt x="1890" y="149"/>
                </a:lnTo>
                <a:lnTo>
                  <a:pt x="1875" y="136"/>
                </a:lnTo>
                <a:close/>
                <a:moveTo>
                  <a:pt x="290" y="557"/>
                </a:moveTo>
                <a:lnTo>
                  <a:pt x="290" y="557"/>
                </a:lnTo>
                <a:lnTo>
                  <a:pt x="263" y="534"/>
                </a:lnTo>
                <a:lnTo>
                  <a:pt x="239" y="512"/>
                </a:lnTo>
                <a:lnTo>
                  <a:pt x="217" y="490"/>
                </a:lnTo>
                <a:lnTo>
                  <a:pt x="199" y="469"/>
                </a:lnTo>
                <a:lnTo>
                  <a:pt x="181" y="450"/>
                </a:lnTo>
                <a:lnTo>
                  <a:pt x="167" y="431"/>
                </a:lnTo>
                <a:lnTo>
                  <a:pt x="153" y="412"/>
                </a:lnTo>
                <a:lnTo>
                  <a:pt x="142" y="395"/>
                </a:lnTo>
                <a:lnTo>
                  <a:pt x="132" y="379"/>
                </a:lnTo>
                <a:lnTo>
                  <a:pt x="124" y="364"/>
                </a:lnTo>
                <a:lnTo>
                  <a:pt x="118" y="349"/>
                </a:lnTo>
                <a:lnTo>
                  <a:pt x="113" y="336"/>
                </a:lnTo>
                <a:lnTo>
                  <a:pt x="110" y="322"/>
                </a:lnTo>
                <a:lnTo>
                  <a:pt x="107" y="311"/>
                </a:lnTo>
                <a:lnTo>
                  <a:pt x="106" y="300"/>
                </a:lnTo>
                <a:lnTo>
                  <a:pt x="106" y="290"/>
                </a:lnTo>
                <a:lnTo>
                  <a:pt x="106" y="290"/>
                </a:lnTo>
                <a:lnTo>
                  <a:pt x="107" y="279"/>
                </a:lnTo>
                <a:lnTo>
                  <a:pt x="108" y="267"/>
                </a:lnTo>
                <a:lnTo>
                  <a:pt x="111" y="257"/>
                </a:lnTo>
                <a:lnTo>
                  <a:pt x="115" y="248"/>
                </a:lnTo>
                <a:lnTo>
                  <a:pt x="120" y="239"/>
                </a:lnTo>
                <a:lnTo>
                  <a:pt x="126" y="232"/>
                </a:lnTo>
                <a:lnTo>
                  <a:pt x="134" y="225"/>
                </a:lnTo>
                <a:lnTo>
                  <a:pt x="141" y="218"/>
                </a:lnTo>
                <a:lnTo>
                  <a:pt x="141" y="218"/>
                </a:lnTo>
                <a:lnTo>
                  <a:pt x="149" y="211"/>
                </a:lnTo>
                <a:lnTo>
                  <a:pt x="157" y="206"/>
                </a:lnTo>
                <a:lnTo>
                  <a:pt x="167" y="201"/>
                </a:lnTo>
                <a:lnTo>
                  <a:pt x="176" y="198"/>
                </a:lnTo>
                <a:lnTo>
                  <a:pt x="185" y="195"/>
                </a:lnTo>
                <a:lnTo>
                  <a:pt x="194" y="193"/>
                </a:lnTo>
                <a:lnTo>
                  <a:pt x="201" y="192"/>
                </a:lnTo>
                <a:lnTo>
                  <a:pt x="208" y="192"/>
                </a:lnTo>
                <a:lnTo>
                  <a:pt x="208" y="192"/>
                </a:lnTo>
                <a:lnTo>
                  <a:pt x="219" y="192"/>
                </a:lnTo>
                <a:lnTo>
                  <a:pt x="231" y="193"/>
                </a:lnTo>
                <a:lnTo>
                  <a:pt x="240" y="195"/>
                </a:lnTo>
                <a:lnTo>
                  <a:pt x="249" y="197"/>
                </a:lnTo>
                <a:lnTo>
                  <a:pt x="257" y="200"/>
                </a:lnTo>
                <a:lnTo>
                  <a:pt x="264" y="203"/>
                </a:lnTo>
                <a:lnTo>
                  <a:pt x="271" y="206"/>
                </a:lnTo>
                <a:lnTo>
                  <a:pt x="277" y="210"/>
                </a:lnTo>
                <a:lnTo>
                  <a:pt x="288" y="219"/>
                </a:lnTo>
                <a:lnTo>
                  <a:pt x="296" y="229"/>
                </a:lnTo>
                <a:lnTo>
                  <a:pt x="304" y="240"/>
                </a:lnTo>
                <a:lnTo>
                  <a:pt x="311" y="253"/>
                </a:lnTo>
                <a:lnTo>
                  <a:pt x="311" y="253"/>
                </a:lnTo>
                <a:lnTo>
                  <a:pt x="317" y="265"/>
                </a:lnTo>
                <a:lnTo>
                  <a:pt x="321" y="278"/>
                </a:lnTo>
                <a:lnTo>
                  <a:pt x="324" y="290"/>
                </a:lnTo>
                <a:lnTo>
                  <a:pt x="326" y="300"/>
                </a:lnTo>
                <a:lnTo>
                  <a:pt x="326" y="300"/>
                </a:lnTo>
                <a:lnTo>
                  <a:pt x="328" y="317"/>
                </a:lnTo>
                <a:lnTo>
                  <a:pt x="328" y="317"/>
                </a:lnTo>
                <a:lnTo>
                  <a:pt x="328" y="321"/>
                </a:lnTo>
                <a:lnTo>
                  <a:pt x="412" y="320"/>
                </a:lnTo>
                <a:lnTo>
                  <a:pt x="412" y="320"/>
                </a:lnTo>
                <a:lnTo>
                  <a:pt x="414" y="360"/>
                </a:lnTo>
                <a:lnTo>
                  <a:pt x="416" y="400"/>
                </a:lnTo>
                <a:lnTo>
                  <a:pt x="420" y="440"/>
                </a:lnTo>
                <a:lnTo>
                  <a:pt x="425" y="481"/>
                </a:lnTo>
                <a:lnTo>
                  <a:pt x="433" y="520"/>
                </a:lnTo>
                <a:lnTo>
                  <a:pt x="442" y="561"/>
                </a:lnTo>
                <a:lnTo>
                  <a:pt x="453" y="601"/>
                </a:lnTo>
                <a:lnTo>
                  <a:pt x="460" y="622"/>
                </a:lnTo>
                <a:lnTo>
                  <a:pt x="468" y="641"/>
                </a:lnTo>
                <a:lnTo>
                  <a:pt x="468" y="641"/>
                </a:lnTo>
                <a:lnTo>
                  <a:pt x="478" y="668"/>
                </a:lnTo>
                <a:lnTo>
                  <a:pt x="490" y="695"/>
                </a:lnTo>
                <a:lnTo>
                  <a:pt x="513" y="747"/>
                </a:lnTo>
                <a:lnTo>
                  <a:pt x="513" y="747"/>
                </a:lnTo>
                <a:lnTo>
                  <a:pt x="420" y="668"/>
                </a:lnTo>
                <a:lnTo>
                  <a:pt x="290" y="557"/>
                </a:lnTo>
                <a:close/>
                <a:moveTo>
                  <a:pt x="1391" y="603"/>
                </a:moveTo>
                <a:lnTo>
                  <a:pt x="1391" y="603"/>
                </a:lnTo>
                <a:lnTo>
                  <a:pt x="1379" y="633"/>
                </a:lnTo>
                <a:lnTo>
                  <a:pt x="1366" y="663"/>
                </a:lnTo>
                <a:lnTo>
                  <a:pt x="1353" y="692"/>
                </a:lnTo>
                <a:lnTo>
                  <a:pt x="1338" y="720"/>
                </a:lnTo>
                <a:lnTo>
                  <a:pt x="1324" y="749"/>
                </a:lnTo>
                <a:lnTo>
                  <a:pt x="1308" y="776"/>
                </a:lnTo>
                <a:lnTo>
                  <a:pt x="1293" y="804"/>
                </a:lnTo>
                <a:lnTo>
                  <a:pt x="1277" y="830"/>
                </a:lnTo>
                <a:lnTo>
                  <a:pt x="1244" y="882"/>
                </a:lnTo>
                <a:lnTo>
                  <a:pt x="1211" y="929"/>
                </a:lnTo>
                <a:lnTo>
                  <a:pt x="1177" y="975"/>
                </a:lnTo>
                <a:lnTo>
                  <a:pt x="1144" y="1016"/>
                </a:lnTo>
                <a:lnTo>
                  <a:pt x="1144" y="1016"/>
                </a:lnTo>
                <a:lnTo>
                  <a:pt x="1112" y="1054"/>
                </a:lnTo>
                <a:lnTo>
                  <a:pt x="1081" y="1087"/>
                </a:lnTo>
                <a:lnTo>
                  <a:pt x="1052" y="1116"/>
                </a:lnTo>
                <a:lnTo>
                  <a:pt x="1026" y="1140"/>
                </a:lnTo>
                <a:lnTo>
                  <a:pt x="1026" y="1140"/>
                </a:lnTo>
                <a:lnTo>
                  <a:pt x="1003" y="1157"/>
                </a:lnTo>
                <a:lnTo>
                  <a:pt x="985" y="1170"/>
                </a:lnTo>
                <a:lnTo>
                  <a:pt x="985" y="1170"/>
                </a:lnTo>
                <a:lnTo>
                  <a:pt x="977" y="1174"/>
                </a:lnTo>
                <a:lnTo>
                  <a:pt x="977" y="1174"/>
                </a:lnTo>
                <a:lnTo>
                  <a:pt x="968" y="1169"/>
                </a:lnTo>
                <a:lnTo>
                  <a:pt x="953" y="1159"/>
                </a:lnTo>
                <a:lnTo>
                  <a:pt x="936" y="1147"/>
                </a:lnTo>
                <a:lnTo>
                  <a:pt x="917" y="1130"/>
                </a:lnTo>
                <a:lnTo>
                  <a:pt x="917" y="1130"/>
                </a:lnTo>
                <a:lnTo>
                  <a:pt x="896" y="1113"/>
                </a:lnTo>
                <a:lnTo>
                  <a:pt x="876" y="1091"/>
                </a:lnTo>
                <a:lnTo>
                  <a:pt x="854" y="1068"/>
                </a:lnTo>
                <a:lnTo>
                  <a:pt x="831" y="1042"/>
                </a:lnTo>
                <a:lnTo>
                  <a:pt x="807" y="1014"/>
                </a:lnTo>
                <a:lnTo>
                  <a:pt x="784" y="985"/>
                </a:lnTo>
                <a:lnTo>
                  <a:pt x="760" y="953"/>
                </a:lnTo>
                <a:lnTo>
                  <a:pt x="736" y="919"/>
                </a:lnTo>
                <a:lnTo>
                  <a:pt x="711" y="884"/>
                </a:lnTo>
                <a:lnTo>
                  <a:pt x="688" y="848"/>
                </a:lnTo>
                <a:lnTo>
                  <a:pt x="666" y="809"/>
                </a:lnTo>
                <a:lnTo>
                  <a:pt x="643" y="770"/>
                </a:lnTo>
                <a:lnTo>
                  <a:pt x="622" y="729"/>
                </a:lnTo>
                <a:lnTo>
                  <a:pt x="601" y="688"/>
                </a:lnTo>
                <a:lnTo>
                  <a:pt x="583" y="647"/>
                </a:lnTo>
                <a:lnTo>
                  <a:pt x="566" y="604"/>
                </a:lnTo>
                <a:lnTo>
                  <a:pt x="566" y="604"/>
                </a:lnTo>
                <a:lnTo>
                  <a:pt x="559" y="583"/>
                </a:lnTo>
                <a:lnTo>
                  <a:pt x="552" y="564"/>
                </a:lnTo>
                <a:lnTo>
                  <a:pt x="546" y="543"/>
                </a:lnTo>
                <a:lnTo>
                  <a:pt x="541" y="522"/>
                </a:lnTo>
                <a:lnTo>
                  <a:pt x="532" y="482"/>
                </a:lnTo>
                <a:lnTo>
                  <a:pt x="526" y="439"/>
                </a:lnTo>
                <a:lnTo>
                  <a:pt x="522" y="397"/>
                </a:lnTo>
                <a:lnTo>
                  <a:pt x="519" y="353"/>
                </a:lnTo>
                <a:lnTo>
                  <a:pt x="518" y="310"/>
                </a:lnTo>
                <a:lnTo>
                  <a:pt x="516" y="266"/>
                </a:lnTo>
                <a:lnTo>
                  <a:pt x="516" y="266"/>
                </a:lnTo>
                <a:lnTo>
                  <a:pt x="518" y="187"/>
                </a:lnTo>
                <a:lnTo>
                  <a:pt x="520" y="106"/>
                </a:lnTo>
                <a:lnTo>
                  <a:pt x="1438" y="106"/>
                </a:lnTo>
                <a:lnTo>
                  <a:pt x="1438" y="106"/>
                </a:lnTo>
                <a:lnTo>
                  <a:pt x="1440" y="183"/>
                </a:lnTo>
                <a:lnTo>
                  <a:pt x="1441" y="261"/>
                </a:lnTo>
                <a:lnTo>
                  <a:pt x="1441" y="261"/>
                </a:lnTo>
                <a:lnTo>
                  <a:pt x="1440" y="306"/>
                </a:lnTo>
                <a:lnTo>
                  <a:pt x="1439" y="350"/>
                </a:lnTo>
                <a:lnTo>
                  <a:pt x="1436" y="394"/>
                </a:lnTo>
                <a:lnTo>
                  <a:pt x="1431" y="437"/>
                </a:lnTo>
                <a:lnTo>
                  <a:pt x="1424" y="480"/>
                </a:lnTo>
                <a:lnTo>
                  <a:pt x="1420" y="501"/>
                </a:lnTo>
                <a:lnTo>
                  <a:pt x="1416" y="522"/>
                </a:lnTo>
                <a:lnTo>
                  <a:pt x="1411" y="543"/>
                </a:lnTo>
                <a:lnTo>
                  <a:pt x="1405" y="564"/>
                </a:lnTo>
                <a:lnTo>
                  <a:pt x="1398" y="583"/>
                </a:lnTo>
                <a:lnTo>
                  <a:pt x="1391" y="603"/>
                </a:lnTo>
                <a:close/>
                <a:moveTo>
                  <a:pt x="1660" y="557"/>
                </a:moveTo>
                <a:lnTo>
                  <a:pt x="1660" y="557"/>
                </a:lnTo>
                <a:lnTo>
                  <a:pt x="1537" y="662"/>
                </a:lnTo>
                <a:lnTo>
                  <a:pt x="1447" y="739"/>
                </a:lnTo>
                <a:lnTo>
                  <a:pt x="1447" y="739"/>
                </a:lnTo>
                <a:lnTo>
                  <a:pt x="1469" y="691"/>
                </a:lnTo>
                <a:lnTo>
                  <a:pt x="1489" y="641"/>
                </a:lnTo>
                <a:lnTo>
                  <a:pt x="1489" y="641"/>
                </a:lnTo>
                <a:lnTo>
                  <a:pt x="1497" y="622"/>
                </a:lnTo>
                <a:lnTo>
                  <a:pt x="1503" y="602"/>
                </a:lnTo>
                <a:lnTo>
                  <a:pt x="1514" y="562"/>
                </a:lnTo>
                <a:lnTo>
                  <a:pt x="1524" y="521"/>
                </a:lnTo>
                <a:lnTo>
                  <a:pt x="1531" y="481"/>
                </a:lnTo>
                <a:lnTo>
                  <a:pt x="1537" y="440"/>
                </a:lnTo>
                <a:lnTo>
                  <a:pt x="1541" y="401"/>
                </a:lnTo>
                <a:lnTo>
                  <a:pt x="1543" y="361"/>
                </a:lnTo>
                <a:lnTo>
                  <a:pt x="1544" y="320"/>
                </a:lnTo>
                <a:lnTo>
                  <a:pt x="1622" y="321"/>
                </a:lnTo>
                <a:lnTo>
                  <a:pt x="1622" y="321"/>
                </a:lnTo>
                <a:lnTo>
                  <a:pt x="1622" y="321"/>
                </a:lnTo>
                <a:lnTo>
                  <a:pt x="1622" y="317"/>
                </a:lnTo>
                <a:lnTo>
                  <a:pt x="1622" y="317"/>
                </a:lnTo>
                <a:lnTo>
                  <a:pt x="1624" y="304"/>
                </a:lnTo>
                <a:lnTo>
                  <a:pt x="1627" y="284"/>
                </a:lnTo>
                <a:lnTo>
                  <a:pt x="1630" y="274"/>
                </a:lnTo>
                <a:lnTo>
                  <a:pt x="1634" y="262"/>
                </a:lnTo>
                <a:lnTo>
                  <a:pt x="1639" y="251"/>
                </a:lnTo>
                <a:lnTo>
                  <a:pt x="1646" y="240"/>
                </a:lnTo>
                <a:lnTo>
                  <a:pt x="1646" y="240"/>
                </a:lnTo>
                <a:lnTo>
                  <a:pt x="1652" y="230"/>
                </a:lnTo>
                <a:lnTo>
                  <a:pt x="1660" y="222"/>
                </a:lnTo>
                <a:lnTo>
                  <a:pt x="1668" y="213"/>
                </a:lnTo>
                <a:lnTo>
                  <a:pt x="1679" y="206"/>
                </a:lnTo>
                <a:lnTo>
                  <a:pt x="1690" y="200"/>
                </a:lnTo>
                <a:lnTo>
                  <a:pt x="1705" y="196"/>
                </a:lnTo>
                <a:lnTo>
                  <a:pt x="1721" y="193"/>
                </a:lnTo>
                <a:lnTo>
                  <a:pt x="1742" y="192"/>
                </a:lnTo>
                <a:lnTo>
                  <a:pt x="1742" y="192"/>
                </a:lnTo>
                <a:lnTo>
                  <a:pt x="1748" y="192"/>
                </a:lnTo>
                <a:lnTo>
                  <a:pt x="1756" y="193"/>
                </a:lnTo>
                <a:lnTo>
                  <a:pt x="1765" y="195"/>
                </a:lnTo>
                <a:lnTo>
                  <a:pt x="1774" y="198"/>
                </a:lnTo>
                <a:lnTo>
                  <a:pt x="1783" y="201"/>
                </a:lnTo>
                <a:lnTo>
                  <a:pt x="1792" y="206"/>
                </a:lnTo>
                <a:lnTo>
                  <a:pt x="1801" y="211"/>
                </a:lnTo>
                <a:lnTo>
                  <a:pt x="1809" y="218"/>
                </a:lnTo>
                <a:lnTo>
                  <a:pt x="1809" y="218"/>
                </a:lnTo>
                <a:lnTo>
                  <a:pt x="1816" y="225"/>
                </a:lnTo>
                <a:lnTo>
                  <a:pt x="1824" y="232"/>
                </a:lnTo>
                <a:lnTo>
                  <a:pt x="1829" y="239"/>
                </a:lnTo>
                <a:lnTo>
                  <a:pt x="1834" y="248"/>
                </a:lnTo>
                <a:lnTo>
                  <a:pt x="1838" y="257"/>
                </a:lnTo>
                <a:lnTo>
                  <a:pt x="1841" y="267"/>
                </a:lnTo>
                <a:lnTo>
                  <a:pt x="1843" y="279"/>
                </a:lnTo>
                <a:lnTo>
                  <a:pt x="1844" y="290"/>
                </a:lnTo>
                <a:lnTo>
                  <a:pt x="1844" y="290"/>
                </a:lnTo>
                <a:lnTo>
                  <a:pt x="1843" y="300"/>
                </a:lnTo>
                <a:lnTo>
                  <a:pt x="1842" y="311"/>
                </a:lnTo>
                <a:lnTo>
                  <a:pt x="1840" y="322"/>
                </a:lnTo>
                <a:lnTo>
                  <a:pt x="1836" y="336"/>
                </a:lnTo>
                <a:lnTo>
                  <a:pt x="1832" y="349"/>
                </a:lnTo>
                <a:lnTo>
                  <a:pt x="1825" y="364"/>
                </a:lnTo>
                <a:lnTo>
                  <a:pt x="1818" y="379"/>
                </a:lnTo>
                <a:lnTo>
                  <a:pt x="1807" y="395"/>
                </a:lnTo>
                <a:lnTo>
                  <a:pt x="1796" y="412"/>
                </a:lnTo>
                <a:lnTo>
                  <a:pt x="1783" y="431"/>
                </a:lnTo>
                <a:lnTo>
                  <a:pt x="1768" y="450"/>
                </a:lnTo>
                <a:lnTo>
                  <a:pt x="1751" y="469"/>
                </a:lnTo>
                <a:lnTo>
                  <a:pt x="1732" y="490"/>
                </a:lnTo>
                <a:lnTo>
                  <a:pt x="1710" y="512"/>
                </a:lnTo>
                <a:lnTo>
                  <a:pt x="1686" y="534"/>
                </a:lnTo>
                <a:lnTo>
                  <a:pt x="1660" y="557"/>
                </a:lnTo>
                <a:close/>
                <a:moveTo>
                  <a:pt x="677" y="2128"/>
                </a:moveTo>
                <a:lnTo>
                  <a:pt x="677" y="2208"/>
                </a:lnTo>
                <a:lnTo>
                  <a:pt x="1280" y="2208"/>
                </a:lnTo>
                <a:lnTo>
                  <a:pt x="1280" y="2128"/>
                </a:lnTo>
                <a:lnTo>
                  <a:pt x="677" y="2128"/>
                </a:lnTo>
                <a:close/>
                <a:moveTo>
                  <a:pt x="544" y="2350"/>
                </a:moveTo>
                <a:lnTo>
                  <a:pt x="1414" y="2350"/>
                </a:lnTo>
                <a:lnTo>
                  <a:pt x="1414" y="1987"/>
                </a:lnTo>
                <a:lnTo>
                  <a:pt x="544" y="1987"/>
                </a:lnTo>
                <a:lnTo>
                  <a:pt x="544" y="2350"/>
                </a:lnTo>
                <a:close/>
                <a:moveTo>
                  <a:pt x="624" y="2076"/>
                </a:moveTo>
                <a:lnTo>
                  <a:pt x="1333" y="2076"/>
                </a:lnTo>
                <a:lnTo>
                  <a:pt x="1333" y="2261"/>
                </a:lnTo>
                <a:lnTo>
                  <a:pt x="624" y="2261"/>
                </a:lnTo>
                <a:lnTo>
                  <a:pt x="624" y="2076"/>
                </a:lnTo>
                <a:close/>
                <a:moveTo>
                  <a:pt x="864" y="167"/>
                </a:moveTo>
                <a:lnTo>
                  <a:pt x="581" y="167"/>
                </a:lnTo>
                <a:lnTo>
                  <a:pt x="581" y="167"/>
                </a:lnTo>
                <a:lnTo>
                  <a:pt x="581" y="218"/>
                </a:lnTo>
                <a:lnTo>
                  <a:pt x="581" y="268"/>
                </a:lnTo>
                <a:lnTo>
                  <a:pt x="583" y="320"/>
                </a:lnTo>
                <a:lnTo>
                  <a:pt x="587" y="371"/>
                </a:lnTo>
                <a:lnTo>
                  <a:pt x="590" y="396"/>
                </a:lnTo>
                <a:lnTo>
                  <a:pt x="593" y="422"/>
                </a:lnTo>
                <a:lnTo>
                  <a:pt x="598" y="447"/>
                </a:lnTo>
                <a:lnTo>
                  <a:pt x="603" y="472"/>
                </a:lnTo>
                <a:lnTo>
                  <a:pt x="609" y="497"/>
                </a:lnTo>
                <a:lnTo>
                  <a:pt x="616" y="522"/>
                </a:lnTo>
                <a:lnTo>
                  <a:pt x="624" y="547"/>
                </a:lnTo>
                <a:lnTo>
                  <a:pt x="632" y="572"/>
                </a:lnTo>
                <a:lnTo>
                  <a:pt x="632" y="572"/>
                </a:lnTo>
                <a:lnTo>
                  <a:pt x="650" y="613"/>
                </a:lnTo>
                <a:lnTo>
                  <a:pt x="668" y="655"/>
                </a:lnTo>
                <a:lnTo>
                  <a:pt x="687" y="696"/>
                </a:lnTo>
                <a:lnTo>
                  <a:pt x="708" y="736"/>
                </a:lnTo>
                <a:lnTo>
                  <a:pt x="730" y="774"/>
                </a:lnTo>
                <a:lnTo>
                  <a:pt x="751" y="812"/>
                </a:lnTo>
                <a:lnTo>
                  <a:pt x="774" y="849"/>
                </a:lnTo>
                <a:lnTo>
                  <a:pt x="797" y="883"/>
                </a:lnTo>
                <a:lnTo>
                  <a:pt x="821" y="917"/>
                </a:lnTo>
                <a:lnTo>
                  <a:pt x="845" y="949"/>
                </a:lnTo>
                <a:lnTo>
                  <a:pt x="867" y="979"/>
                </a:lnTo>
                <a:lnTo>
                  <a:pt x="891" y="1007"/>
                </a:lnTo>
                <a:lnTo>
                  <a:pt x="914" y="1034"/>
                </a:lnTo>
                <a:lnTo>
                  <a:pt x="937" y="1059"/>
                </a:lnTo>
                <a:lnTo>
                  <a:pt x="958" y="1082"/>
                </a:lnTo>
                <a:lnTo>
                  <a:pt x="979" y="1102"/>
                </a:lnTo>
                <a:lnTo>
                  <a:pt x="979" y="1102"/>
                </a:lnTo>
                <a:lnTo>
                  <a:pt x="1008" y="1073"/>
                </a:lnTo>
                <a:lnTo>
                  <a:pt x="1038" y="1041"/>
                </a:lnTo>
                <a:lnTo>
                  <a:pt x="1038" y="1041"/>
                </a:lnTo>
                <a:lnTo>
                  <a:pt x="1024" y="1016"/>
                </a:lnTo>
                <a:lnTo>
                  <a:pt x="1009" y="990"/>
                </a:lnTo>
                <a:lnTo>
                  <a:pt x="995" y="962"/>
                </a:lnTo>
                <a:lnTo>
                  <a:pt x="980" y="933"/>
                </a:lnTo>
                <a:lnTo>
                  <a:pt x="967" y="902"/>
                </a:lnTo>
                <a:lnTo>
                  <a:pt x="952" y="870"/>
                </a:lnTo>
                <a:lnTo>
                  <a:pt x="939" y="838"/>
                </a:lnTo>
                <a:lnTo>
                  <a:pt x="925" y="805"/>
                </a:lnTo>
                <a:lnTo>
                  <a:pt x="913" y="771"/>
                </a:lnTo>
                <a:lnTo>
                  <a:pt x="902" y="736"/>
                </a:lnTo>
                <a:lnTo>
                  <a:pt x="890" y="699"/>
                </a:lnTo>
                <a:lnTo>
                  <a:pt x="880" y="663"/>
                </a:lnTo>
                <a:lnTo>
                  <a:pt x="869" y="627"/>
                </a:lnTo>
                <a:lnTo>
                  <a:pt x="861" y="589"/>
                </a:lnTo>
                <a:lnTo>
                  <a:pt x="853" y="551"/>
                </a:lnTo>
                <a:lnTo>
                  <a:pt x="847" y="513"/>
                </a:lnTo>
                <a:lnTo>
                  <a:pt x="847" y="513"/>
                </a:lnTo>
                <a:lnTo>
                  <a:pt x="844" y="491"/>
                </a:lnTo>
                <a:lnTo>
                  <a:pt x="840" y="469"/>
                </a:lnTo>
                <a:lnTo>
                  <a:pt x="838" y="448"/>
                </a:lnTo>
                <a:lnTo>
                  <a:pt x="837" y="425"/>
                </a:lnTo>
                <a:lnTo>
                  <a:pt x="837" y="381"/>
                </a:lnTo>
                <a:lnTo>
                  <a:pt x="839" y="338"/>
                </a:lnTo>
                <a:lnTo>
                  <a:pt x="844" y="295"/>
                </a:lnTo>
                <a:lnTo>
                  <a:pt x="850" y="252"/>
                </a:lnTo>
                <a:lnTo>
                  <a:pt x="857" y="209"/>
                </a:lnTo>
                <a:lnTo>
                  <a:pt x="864" y="167"/>
                </a:lnTo>
                <a:close/>
              </a:path>
            </a:pathLst>
          </a:custGeom>
          <a:solidFill>
            <a:srgbClr val="1B2851"/>
          </a:solidFill>
          <a:ln>
            <a:noFill/>
          </a:ln>
        </p:spPr>
        <p:txBody>
          <a:bodyPr vert="horz" wrap="square" lIns="80147" tIns="40074" rIns="80147" bIns="4007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11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111956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Creation - Average Number of NBA Draft Players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Factoring-in a new feature to improve the prediction power of the model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9E483-4F07-184A-9079-9A2AA061B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28"/>
          <a:stretch/>
        </p:blipFill>
        <p:spPr>
          <a:xfrm>
            <a:off x="2886942" y="1004607"/>
            <a:ext cx="6341915" cy="54639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C278E-3CDC-BD40-B4CD-3947553B6D9A}"/>
              </a:ext>
            </a:extLst>
          </p:cNvPr>
          <p:cNvSpPr txBox="1"/>
          <p:nvPr/>
        </p:nvSpPr>
        <p:spPr>
          <a:xfrm>
            <a:off x="7771360" y="1012331"/>
            <a:ext cx="33451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Average number of NBA draft players from 2002 to 2018 </a:t>
            </a:r>
          </a:p>
        </p:txBody>
      </p:sp>
    </p:spTree>
    <p:extLst>
      <p:ext uri="{BB962C8B-B14F-4D97-AF65-F5344CB8AC3E}">
        <p14:creationId xmlns:p14="http://schemas.microsoft.com/office/powerpoint/2010/main" val="304346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Creation - 2019 NBA Mock Draft Players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8229600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Factoring-in new feature to improve the prediction power of the model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4D4F0-8C27-CC4F-947A-0B5479727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4"/>
          <a:stretch/>
        </p:blipFill>
        <p:spPr>
          <a:xfrm>
            <a:off x="1959857" y="1028319"/>
            <a:ext cx="9487838" cy="54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6E088C6-ECBC-7846-A26B-B18289A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11" y="201600"/>
            <a:ext cx="9824064" cy="41908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- Difference &amp; Ratio Heatmap</a:t>
            </a:r>
            <a:endParaRPr lang="en-IN" sz="3200" b="1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452E42E-D3AE-F045-855B-BBCC8BF35113}"/>
              </a:ext>
            </a:extLst>
          </p:cNvPr>
          <p:cNvSpPr txBox="1">
            <a:spLocks/>
          </p:cNvSpPr>
          <p:nvPr/>
        </p:nvSpPr>
        <p:spPr>
          <a:xfrm>
            <a:off x="618338" y="585519"/>
            <a:ext cx="10405262" cy="442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Excluding “overheated” and </a:t>
            </a:r>
            <a:r>
              <a:rPr lang="en-US" sz="180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“heavy </a:t>
            </a:r>
            <a:r>
              <a:rPr lang="en-US" sz="1800" dirty="0">
                <a:solidFill>
                  <a:srgbClr val="1B28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blue” features which indicate significant statistical correlations</a:t>
            </a:r>
            <a:endParaRPr lang="en-IN" sz="1800" dirty="0">
              <a:solidFill>
                <a:srgbClr val="1B28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083124E0-7A1E-D843-8637-99561BFD4231}"/>
              </a:ext>
            </a:extLst>
          </p:cNvPr>
          <p:cNvSpPr>
            <a:spLocks noEditPoints="1"/>
          </p:cNvSpPr>
          <p:nvPr/>
        </p:nvSpPr>
        <p:spPr bwMode="auto">
          <a:xfrm>
            <a:off x="6502326" y="3903122"/>
            <a:ext cx="336651" cy="326778"/>
          </a:xfrm>
          <a:custGeom>
            <a:avLst/>
            <a:gdLst>
              <a:gd name="T0" fmla="*/ 164 w 164"/>
              <a:gd name="T1" fmla="*/ 88 h 163"/>
              <a:gd name="T2" fmla="*/ 138 w 164"/>
              <a:gd name="T3" fmla="*/ 142 h 163"/>
              <a:gd name="T4" fmla="*/ 121 w 164"/>
              <a:gd name="T5" fmla="*/ 88 h 163"/>
              <a:gd name="T6" fmla="*/ 164 w 164"/>
              <a:gd name="T7" fmla="*/ 88 h 163"/>
              <a:gd name="T8" fmla="*/ 138 w 164"/>
              <a:gd name="T9" fmla="*/ 21 h 163"/>
              <a:gd name="T10" fmla="*/ 121 w 164"/>
              <a:gd name="T11" fmla="*/ 75 h 163"/>
              <a:gd name="T12" fmla="*/ 164 w 164"/>
              <a:gd name="T13" fmla="*/ 75 h 163"/>
              <a:gd name="T14" fmla="*/ 138 w 164"/>
              <a:gd name="T15" fmla="*/ 21 h 163"/>
              <a:gd name="T16" fmla="*/ 89 w 164"/>
              <a:gd name="T17" fmla="*/ 0 h 163"/>
              <a:gd name="T18" fmla="*/ 89 w 164"/>
              <a:gd name="T19" fmla="*/ 75 h 163"/>
              <a:gd name="T20" fmla="*/ 107 w 164"/>
              <a:gd name="T21" fmla="*/ 75 h 163"/>
              <a:gd name="T22" fmla="*/ 127 w 164"/>
              <a:gd name="T23" fmla="*/ 12 h 163"/>
              <a:gd name="T24" fmla="*/ 89 w 164"/>
              <a:gd name="T25" fmla="*/ 0 h 163"/>
              <a:gd name="T26" fmla="*/ 75 w 164"/>
              <a:gd name="T27" fmla="*/ 163 h 163"/>
              <a:gd name="T28" fmla="*/ 75 w 164"/>
              <a:gd name="T29" fmla="*/ 88 h 163"/>
              <a:gd name="T30" fmla="*/ 56 w 164"/>
              <a:gd name="T31" fmla="*/ 88 h 163"/>
              <a:gd name="T32" fmla="*/ 37 w 164"/>
              <a:gd name="T33" fmla="*/ 150 h 163"/>
              <a:gd name="T34" fmla="*/ 75 w 164"/>
              <a:gd name="T35" fmla="*/ 163 h 163"/>
              <a:gd name="T36" fmla="*/ 56 w 164"/>
              <a:gd name="T37" fmla="*/ 75 h 163"/>
              <a:gd name="T38" fmla="*/ 75 w 164"/>
              <a:gd name="T39" fmla="*/ 75 h 163"/>
              <a:gd name="T40" fmla="*/ 75 w 164"/>
              <a:gd name="T41" fmla="*/ 0 h 163"/>
              <a:gd name="T42" fmla="*/ 37 w 164"/>
              <a:gd name="T43" fmla="*/ 13 h 163"/>
              <a:gd name="T44" fmla="*/ 56 w 164"/>
              <a:gd name="T45" fmla="*/ 75 h 163"/>
              <a:gd name="T46" fmla="*/ 26 w 164"/>
              <a:gd name="T47" fmla="*/ 141 h 163"/>
              <a:gd name="T48" fmla="*/ 42 w 164"/>
              <a:gd name="T49" fmla="*/ 88 h 163"/>
              <a:gd name="T50" fmla="*/ 0 w 164"/>
              <a:gd name="T51" fmla="*/ 88 h 163"/>
              <a:gd name="T52" fmla="*/ 26 w 164"/>
              <a:gd name="T53" fmla="*/ 141 h 163"/>
              <a:gd name="T54" fmla="*/ 26 w 164"/>
              <a:gd name="T55" fmla="*/ 21 h 163"/>
              <a:gd name="T56" fmla="*/ 0 w 164"/>
              <a:gd name="T57" fmla="*/ 75 h 163"/>
              <a:gd name="T58" fmla="*/ 42 w 164"/>
              <a:gd name="T59" fmla="*/ 75 h 163"/>
              <a:gd name="T60" fmla="*/ 26 w 164"/>
              <a:gd name="T61" fmla="*/ 21 h 163"/>
              <a:gd name="T62" fmla="*/ 89 w 164"/>
              <a:gd name="T63" fmla="*/ 163 h 163"/>
              <a:gd name="T64" fmla="*/ 127 w 164"/>
              <a:gd name="T65" fmla="*/ 150 h 163"/>
              <a:gd name="T66" fmla="*/ 107 w 164"/>
              <a:gd name="T67" fmla="*/ 88 h 163"/>
              <a:gd name="T68" fmla="*/ 89 w 164"/>
              <a:gd name="T69" fmla="*/ 88 h 163"/>
              <a:gd name="T70" fmla="*/ 89 w 164"/>
              <a:gd name="T71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4" h="163">
                <a:moveTo>
                  <a:pt x="164" y="88"/>
                </a:moveTo>
                <a:cubicBezTo>
                  <a:pt x="162" y="109"/>
                  <a:pt x="152" y="128"/>
                  <a:pt x="138" y="142"/>
                </a:cubicBezTo>
                <a:cubicBezTo>
                  <a:pt x="129" y="129"/>
                  <a:pt x="122" y="110"/>
                  <a:pt x="121" y="88"/>
                </a:cubicBezTo>
                <a:lnTo>
                  <a:pt x="164" y="88"/>
                </a:lnTo>
                <a:close/>
                <a:moveTo>
                  <a:pt x="138" y="21"/>
                </a:moveTo>
                <a:cubicBezTo>
                  <a:pt x="129" y="34"/>
                  <a:pt x="122" y="53"/>
                  <a:pt x="121" y="75"/>
                </a:cubicBezTo>
                <a:cubicBezTo>
                  <a:pt x="164" y="75"/>
                  <a:pt x="164" y="75"/>
                  <a:pt x="164" y="75"/>
                </a:cubicBezTo>
                <a:cubicBezTo>
                  <a:pt x="162" y="53"/>
                  <a:pt x="152" y="34"/>
                  <a:pt x="138" y="21"/>
                </a:cubicBezTo>
                <a:close/>
                <a:moveTo>
                  <a:pt x="89" y="0"/>
                </a:moveTo>
                <a:cubicBezTo>
                  <a:pt x="89" y="75"/>
                  <a:pt x="89" y="75"/>
                  <a:pt x="89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9" y="50"/>
                  <a:pt x="116" y="28"/>
                  <a:pt x="127" y="12"/>
                </a:cubicBezTo>
                <a:cubicBezTo>
                  <a:pt x="116" y="5"/>
                  <a:pt x="103" y="1"/>
                  <a:pt x="89" y="0"/>
                </a:cubicBezTo>
                <a:close/>
                <a:moveTo>
                  <a:pt x="75" y="163"/>
                </a:moveTo>
                <a:cubicBezTo>
                  <a:pt x="75" y="88"/>
                  <a:pt x="75" y="88"/>
                  <a:pt x="75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5" y="113"/>
                  <a:pt x="47" y="134"/>
                  <a:pt x="37" y="150"/>
                </a:cubicBezTo>
                <a:cubicBezTo>
                  <a:pt x="48" y="157"/>
                  <a:pt x="61" y="162"/>
                  <a:pt x="75" y="163"/>
                </a:cubicBezTo>
                <a:close/>
                <a:moveTo>
                  <a:pt x="56" y="75"/>
                </a:moveTo>
                <a:cubicBezTo>
                  <a:pt x="75" y="75"/>
                  <a:pt x="75" y="75"/>
                  <a:pt x="75" y="75"/>
                </a:cubicBezTo>
                <a:cubicBezTo>
                  <a:pt x="75" y="0"/>
                  <a:pt x="75" y="0"/>
                  <a:pt x="75" y="0"/>
                </a:cubicBezTo>
                <a:cubicBezTo>
                  <a:pt x="61" y="1"/>
                  <a:pt x="48" y="5"/>
                  <a:pt x="37" y="13"/>
                </a:cubicBezTo>
                <a:cubicBezTo>
                  <a:pt x="47" y="28"/>
                  <a:pt x="55" y="50"/>
                  <a:pt x="56" y="75"/>
                </a:cubicBezTo>
                <a:close/>
                <a:moveTo>
                  <a:pt x="26" y="141"/>
                </a:moveTo>
                <a:cubicBezTo>
                  <a:pt x="35" y="128"/>
                  <a:pt x="41" y="109"/>
                  <a:pt x="42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2" y="109"/>
                  <a:pt x="12" y="128"/>
                  <a:pt x="26" y="141"/>
                </a:cubicBezTo>
                <a:close/>
                <a:moveTo>
                  <a:pt x="26" y="21"/>
                </a:moveTo>
                <a:cubicBezTo>
                  <a:pt x="12" y="35"/>
                  <a:pt x="2" y="54"/>
                  <a:pt x="0" y="75"/>
                </a:cubicBezTo>
                <a:cubicBezTo>
                  <a:pt x="42" y="75"/>
                  <a:pt x="42" y="75"/>
                  <a:pt x="42" y="75"/>
                </a:cubicBezTo>
                <a:cubicBezTo>
                  <a:pt x="41" y="53"/>
                  <a:pt x="35" y="35"/>
                  <a:pt x="26" y="21"/>
                </a:cubicBezTo>
                <a:close/>
                <a:moveTo>
                  <a:pt x="89" y="163"/>
                </a:moveTo>
                <a:cubicBezTo>
                  <a:pt x="103" y="162"/>
                  <a:pt x="116" y="157"/>
                  <a:pt x="127" y="150"/>
                </a:cubicBezTo>
                <a:cubicBezTo>
                  <a:pt x="116" y="135"/>
                  <a:pt x="109" y="113"/>
                  <a:pt x="107" y="88"/>
                </a:cubicBezTo>
                <a:cubicBezTo>
                  <a:pt x="89" y="88"/>
                  <a:pt x="89" y="88"/>
                  <a:pt x="89" y="88"/>
                </a:cubicBezTo>
                <a:lnTo>
                  <a:pt x="8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7B773332-16B8-6244-899A-7A7DE1820CDC}"/>
              </a:ext>
            </a:extLst>
          </p:cNvPr>
          <p:cNvSpPr>
            <a:spLocks noEditPoints="1"/>
          </p:cNvSpPr>
          <p:nvPr/>
        </p:nvSpPr>
        <p:spPr bwMode="auto">
          <a:xfrm>
            <a:off x="6502700" y="5143500"/>
            <a:ext cx="316122" cy="363722"/>
          </a:xfrm>
          <a:custGeom>
            <a:avLst/>
            <a:gdLst>
              <a:gd name="T0" fmla="*/ 75 w 184"/>
              <a:gd name="T1" fmla="*/ 17 h 189"/>
              <a:gd name="T2" fmla="*/ 40 w 184"/>
              <a:gd name="T3" fmla="*/ 29 h 189"/>
              <a:gd name="T4" fmla="*/ 43 w 184"/>
              <a:gd name="T5" fmla="*/ 46 h 189"/>
              <a:gd name="T6" fmla="*/ 57 w 184"/>
              <a:gd name="T7" fmla="*/ 69 h 189"/>
              <a:gd name="T8" fmla="*/ 75 w 184"/>
              <a:gd name="T9" fmla="*/ 61 h 189"/>
              <a:gd name="T10" fmla="*/ 75 w 184"/>
              <a:gd name="T11" fmla="*/ 61 h 189"/>
              <a:gd name="T12" fmla="*/ 162 w 184"/>
              <a:gd name="T13" fmla="*/ 124 h 189"/>
              <a:gd name="T14" fmla="*/ 144 w 184"/>
              <a:gd name="T15" fmla="*/ 102 h 189"/>
              <a:gd name="T16" fmla="*/ 127 w 184"/>
              <a:gd name="T17" fmla="*/ 106 h 189"/>
              <a:gd name="T18" fmla="*/ 110 w 184"/>
              <a:gd name="T19" fmla="*/ 88 h 189"/>
              <a:gd name="T20" fmla="*/ 93 w 184"/>
              <a:gd name="T21" fmla="*/ 92 h 189"/>
              <a:gd name="T22" fmla="*/ 65 w 184"/>
              <a:gd name="T23" fmla="*/ 82 h 189"/>
              <a:gd name="T24" fmla="*/ 50 w 184"/>
              <a:gd name="T25" fmla="*/ 105 h 189"/>
              <a:gd name="T26" fmla="*/ 52 w 184"/>
              <a:gd name="T27" fmla="*/ 74 h 189"/>
              <a:gd name="T28" fmla="*/ 35 w 184"/>
              <a:gd name="T29" fmla="*/ 54 h 189"/>
              <a:gd name="T30" fmla="*/ 10 w 184"/>
              <a:gd name="T31" fmla="*/ 75 h 189"/>
              <a:gd name="T32" fmla="*/ 12 w 184"/>
              <a:gd name="T33" fmla="*/ 107 h 189"/>
              <a:gd name="T34" fmla="*/ 62 w 184"/>
              <a:gd name="T35" fmla="*/ 188 h 189"/>
              <a:gd name="T36" fmla="*/ 169 w 184"/>
              <a:gd name="T37" fmla="*/ 172 h 189"/>
              <a:gd name="T38" fmla="*/ 167 w 184"/>
              <a:gd name="T39" fmla="*/ 124 h 189"/>
              <a:gd name="T40" fmla="*/ 167 w 184"/>
              <a:gd name="T41" fmla="*/ 124 h 189"/>
              <a:gd name="T42" fmla="*/ 167 w 184"/>
              <a:gd name="T43" fmla="*/ 110 h 189"/>
              <a:gd name="T44" fmla="*/ 179 w 184"/>
              <a:gd name="T45" fmla="*/ 49 h 189"/>
              <a:gd name="T46" fmla="*/ 162 w 184"/>
              <a:gd name="T47" fmla="*/ 41 h 189"/>
              <a:gd name="T48" fmla="*/ 150 w 184"/>
              <a:gd name="T49" fmla="*/ 102 h 189"/>
              <a:gd name="T50" fmla="*/ 162 w 184"/>
              <a:gd name="T51" fmla="*/ 110 h 189"/>
              <a:gd name="T52" fmla="*/ 93 w 184"/>
              <a:gd name="T53" fmla="*/ 78 h 189"/>
              <a:gd name="T54" fmla="*/ 110 w 184"/>
              <a:gd name="T55" fmla="*/ 70 h 189"/>
              <a:gd name="T56" fmla="*/ 98 w 184"/>
              <a:gd name="T57" fmla="*/ 8 h 189"/>
              <a:gd name="T58" fmla="*/ 81 w 184"/>
              <a:gd name="T59" fmla="*/ 17 h 189"/>
              <a:gd name="T60" fmla="*/ 93 w 184"/>
              <a:gd name="T61" fmla="*/ 78 h 189"/>
              <a:gd name="T62" fmla="*/ 93 w 184"/>
              <a:gd name="T63" fmla="*/ 78 h 189"/>
              <a:gd name="T64" fmla="*/ 132 w 184"/>
              <a:gd name="T65" fmla="*/ 92 h 189"/>
              <a:gd name="T66" fmla="*/ 144 w 184"/>
              <a:gd name="T67" fmla="*/ 31 h 189"/>
              <a:gd name="T68" fmla="*/ 127 w 184"/>
              <a:gd name="T69" fmla="*/ 22 h 189"/>
              <a:gd name="T70" fmla="*/ 116 w 184"/>
              <a:gd name="T71" fmla="*/ 84 h 189"/>
              <a:gd name="T72" fmla="*/ 127 w 184"/>
              <a:gd name="T73" fmla="*/ 9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4" h="189">
                <a:moveTo>
                  <a:pt x="75" y="61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14"/>
                  <a:pt x="75" y="10"/>
                  <a:pt x="74" y="9"/>
                </a:cubicBezTo>
                <a:cubicBezTo>
                  <a:pt x="44" y="0"/>
                  <a:pt x="40" y="29"/>
                  <a:pt x="40" y="29"/>
                </a:cubicBezTo>
                <a:cubicBezTo>
                  <a:pt x="39" y="33"/>
                  <a:pt x="39" y="40"/>
                  <a:pt x="39" y="47"/>
                </a:cubicBezTo>
                <a:cubicBezTo>
                  <a:pt x="40" y="47"/>
                  <a:pt x="42" y="46"/>
                  <a:pt x="43" y="46"/>
                </a:cubicBezTo>
                <a:cubicBezTo>
                  <a:pt x="47" y="46"/>
                  <a:pt x="51" y="48"/>
                  <a:pt x="54" y="51"/>
                </a:cubicBezTo>
                <a:cubicBezTo>
                  <a:pt x="57" y="55"/>
                  <a:pt x="58" y="61"/>
                  <a:pt x="57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70" y="69"/>
                  <a:pt x="74" y="65"/>
                  <a:pt x="75" y="61"/>
                </a:cubicBezTo>
                <a:close/>
                <a:moveTo>
                  <a:pt x="75" y="61"/>
                </a:moveTo>
                <a:cubicBezTo>
                  <a:pt x="75" y="61"/>
                  <a:pt x="75" y="61"/>
                  <a:pt x="75" y="61"/>
                </a:cubicBezTo>
                <a:moveTo>
                  <a:pt x="167" y="124"/>
                </a:moveTo>
                <a:cubicBezTo>
                  <a:pt x="162" y="124"/>
                  <a:pt x="162" y="124"/>
                  <a:pt x="162" y="124"/>
                </a:cubicBezTo>
                <a:cubicBezTo>
                  <a:pt x="152" y="124"/>
                  <a:pt x="144" y="117"/>
                  <a:pt x="144" y="110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1" y="104"/>
                  <a:pt x="137" y="106"/>
                  <a:pt x="132" y="106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18" y="106"/>
                  <a:pt x="110" y="99"/>
                  <a:pt x="110" y="91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7" y="90"/>
                  <a:pt x="102" y="92"/>
                  <a:pt x="98" y="92"/>
                </a:cubicBezTo>
                <a:cubicBezTo>
                  <a:pt x="93" y="92"/>
                  <a:pt x="93" y="92"/>
                  <a:pt x="93" y="92"/>
                </a:cubicBezTo>
                <a:cubicBezTo>
                  <a:pt x="83" y="92"/>
                  <a:pt x="75" y="86"/>
                  <a:pt x="75" y="78"/>
                </a:cubicBezTo>
                <a:cubicBezTo>
                  <a:pt x="73" y="80"/>
                  <a:pt x="69" y="82"/>
                  <a:pt x="65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5" y="87"/>
                  <a:pt x="57" y="100"/>
                  <a:pt x="50" y="105"/>
                </a:cubicBezTo>
                <a:cubicBezTo>
                  <a:pt x="47" y="108"/>
                  <a:pt x="42" y="103"/>
                  <a:pt x="42" y="103"/>
                </a:cubicBezTo>
                <a:cubicBezTo>
                  <a:pt x="52" y="92"/>
                  <a:pt x="52" y="74"/>
                  <a:pt x="52" y="74"/>
                </a:cubicBezTo>
                <a:cubicBezTo>
                  <a:pt x="54" y="61"/>
                  <a:pt x="45" y="54"/>
                  <a:pt x="40" y="54"/>
                </a:cubicBezTo>
                <a:cubicBezTo>
                  <a:pt x="39" y="54"/>
                  <a:pt x="37" y="54"/>
                  <a:pt x="35" y="54"/>
                </a:cubicBezTo>
                <a:cubicBezTo>
                  <a:pt x="35" y="54"/>
                  <a:pt x="25" y="60"/>
                  <a:pt x="21" y="63"/>
                </a:cubicBezTo>
                <a:cubicBezTo>
                  <a:pt x="18" y="66"/>
                  <a:pt x="11" y="74"/>
                  <a:pt x="10" y="75"/>
                </a:cubicBezTo>
                <a:cubicBezTo>
                  <a:pt x="10" y="75"/>
                  <a:pt x="10" y="75"/>
                  <a:pt x="10" y="75"/>
                </a:cubicBezTo>
                <a:cubicBezTo>
                  <a:pt x="0" y="91"/>
                  <a:pt x="12" y="107"/>
                  <a:pt x="12" y="107"/>
                </a:cubicBezTo>
                <a:cubicBezTo>
                  <a:pt x="28" y="134"/>
                  <a:pt x="57" y="170"/>
                  <a:pt x="57" y="170"/>
                </a:cubicBezTo>
                <a:cubicBezTo>
                  <a:pt x="70" y="181"/>
                  <a:pt x="62" y="188"/>
                  <a:pt x="62" y="188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9" y="154"/>
                  <a:pt x="183" y="132"/>
                  <a:pt x="184" y="113"/>
                </a:cubicBezTo>
                <a:cubicBezTo>
                  <a:pt x="182" y="119"/>
                  <a:pt x="175" y="124"/>
                  <a:pt x="167" y="124"/>
                </a:cubicBezTo>
                <a:close/>
                <a:moveTo>
                  <a:pt x="167" y="124"/>
                </a:moveTo>
                <a:cubicBezTo>
                  <a:pt x="167" y="124"/>
                  <a:pt x="167" y="124"/>
                  <a:pt x="167" y="124"/>
                </a:cubicBezTo>
                <a:moveTo>
                  <a:pt x="162" y="110"/>
                </a:moveTo>
                <a:cubicBezTo>
                  <a:pt x="167" y="110"/>
                  <a:pt x="167" y="110"/>
                  <a:pt x="167" y="110"/>
                </a:cubicBezTo>
                <a:cubicBezTo>
                  <a:pt x="173" y="110"/>
                  <a:pt x="179" y="106"/>
                  <a:pt x="179" y="102"/>
                </a:cubicBezTo>
                <a:cubicBezTo>
                  <a:pt x="179" y="49"/>
                  <a:pt x="179" y="49"/>
                  <a:pt x="179" y="49"/>
                </a:cubicBezTo>
                <a:cubicBezTo>
                  <a:pt x="179" y="44"/>
                  <a:pt x="173" y="41"/>
                  <a:pt x="167" y="41"/>
                </a:cubicBezTo>
                <a:cubicBezTo>
                  <a:pt x="162" y="41"/>
                  <a:pt x="162" y="41"/>
                  <a:pt x="162" y="41"/>
                </a:cubicBezTo>
                <a:cubicBezTo>
                  <a:pt x="156" y="41"/>
                  <a:pt x="150" y="44"/>
                  <a:pt x="150" y="49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106"/>
                  <a:pt x="156" y="110"/>
                  <a:pt x="162" y="110"/>
                </a:cubicBezTo>
                <a:close/>
                <a:moveTo>
                  <a:pt x="162" y="110"/>
                </a:moveTo>
                <a:cubicBezTo>
                  <a:pt x="162" y="110"/>
                  <a:pt x="162" y="110"/>
                  <a:pt x="162" y="110"/>
                </a:cubicBezTo>
                <a:moveTo>
                  <a:pt x="93" y="78"/>
                </a:moveTo>
                <a:cubicBezTo>
                  <a:pt x="98" y="78"/>
                  <a:pt x="98" y="78"/>
                  <a:pt x="98" y="78"/>
                </a:cubicBezTo>
                <a:cubicBezTo>
                  <a:pt x="104" y="78"/>
                  <a:pt x="110" y="74"/>
                  <a:pt x="110" y="70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2"/>
                  <a:pt x="104" y="8"/>
                  <a:pt x="98" y="8"/>
                </a:cubicBezTo>
                <a:cubicBezTo>
                  <a:pt x="93" y="8"/>
                  <a:pt x="93" y="8"/>
                  <a:pt x="93" y="8"/>
                </a:cubicBezTo>
                <a:cubicBezTo>
                  <a:pt x="86" y="8"/>
                  <a:pt x="81" y="12"/>
                  <a:pt x="81" y="17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74"/>
                  <a:pt x="86" y="78"/>
                  <a:pt x="93" y="78"/>
                </a:cubicBezTo>
                <a:close/>
                <a:moveTo>
                  <a:pt x="93" y="78"/>
                </a:moveTo>
                <a:cubicBezTo>
                  <a:pt x="93" y="78"/>
                  <a:pt x="93" y="78"/>
                  <a:pt x="93" y="78"/>
                </a:cubicBezTo>
                <a:moveTo>
                  <a:pt x="127" y="92"/>
                </a:moveTo>
                <a:cubicBezTo>
                  <a:pt x="132" y="92"/>
                  <a:pt x="132" y="92"/>
                  <a:pt x="132" y="92"/>
                </a:cubicBezTo>
                <a:cubicBezTo>
                  <a:pt x="139" y="92"/>
                  <a:pt x="144" y="88"/>
                  <a:pt x="144" y="84"/>
                </a:cubicBezTo>
                <a:cubicBezTo>
                  <a:pt x="144" y="31"/>
                  <a:pt x="144" y="31"/>
                  <a:pt x="144" y="31"/>
                </a:cubicBezTo>
                <a:cubicBezTo>
                  <a:pt x="144" y="26"/>
                  <a:pt x="139" y="22"/>
                  <a:pt x="132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21" y="22"/>
                  <a:pt x="116" y="26"/>
                  <a:pt x="116" y="31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8"/>
                  <a:pt x="121" y="92"/>
                  <a:pt x="127" y="92"/>
                </a:cubicBezTo>
                <a:close/>
                <a:moveTo>
                  <a:pt x="127" y="92"/>
                </a:moveTo>
                <a:cubicBezTo>
                  <a:pt x="127" y="92"/>
                  <a:pt x="127" y="92"/>
                  <a:pt x="127" y="9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4">
            <a:extLst>
              <a:ext uri="{FF2B5EF4-FFF2-40B4-BE49-F238E27FC236}">
                <a16:creationId xmlns:a16="http://schemas.microsoft.com/office/drawing/2014/main" id="{38AFF182-D593-454B-BE2E-322A07BFC7B3}"/>
              </a:ext>
            </a:extLst>
          </p:cNvPr>
          <p:cNvSpPr>
            <a:spLocks noEditPoints="1"/>
          </p:cNvSpPr>
          <p:nvPr/>
        </p:nvSpPr>
        <p:spPr bwMode="auto">
          <a:xfrm>
            <a:off x="6539449" y="5753100"/>
            <a:ext cx="328654" cy="238381"/>
          </a:xfrm>
          <a:custGeom>
            <a:avLst/>
            <a:gdLst>
              <a:gd name="T0" fmla="*/ 130 w 179"/>
              <a:gd name="T1" fmla="*/ 103 h 148"/>
              <a:gd name="T2" fmla="*/ 106 w 179"/>
              <a:gd name="T3" fmla="*/ 114 h 148"/>
              <a:gd name="T4" fmla="*/ 111 w 179"/>
              <a:gd name="T5" fmla="*/ 108 h 148"/>
              <a:gd name="T6" fmla="*/ 125 w 179"/>
              <a:gd name="T7" fmla="*/ 73 h 148"/>
              <a:gd name="T8" fmla="*/ 147 w 179"/>
              <a:gd name="T9" fmla="*/ 52 h 148"/>
              <a:gd name="T10" fmla="*/ 147 w 179"/>
              <a:gd name="T11" fmla="*/ 29 h 148"/>
              <a:gd name="T12" fmla="*/ 135 w 179"/>
              <a:gd name="T13" fmla="*/ 24 h 148"/>
              <a:gd name="T14" fmla="*/ 124 w 179"/>
              <a:gd name="T15" fmla="*/ 29 h 148"/>
              <a:gd name="T16" fmla="*/ 105 w 179"/>
              <a:gd name="T17" fmla="*/ 48 h 148"/>
              <a:gd name="T18" fmla="*/ 87 w 179"/>
              <a:gd name="T19" fmla="*/ 64 h 148"/>
              <a:gd name="T20" fmla="*/ 85 w 179"/>
              <a:gd name="T21" fmla="*/ 72 h 148"/>
              <a:gd name="T22" fmla="*/ 83 w 179"/>
              <a:gd name="T23" fmla="*/ 80 h 148"/>
              <a:gd name="T24" fmla="*/ 68 w 179"/>
              <a:gd name="T25" fmla="*/ 96 h 148"/>
              <a:gd name="T26" fmla="*/ 73 w 179"/>
              <a:gd name="T27" fmla="*/ 46 h 148"/>
              <a:gd name="T28" fmla="*/ 107 w 179"/>
              <a:gd name="T29" fmla="*/ 12 h 148"/>
              <a:gd name="T30" fmla="*/ 135 w 179"/>
              <a:gd name="T31" fmla="*/ 0 h 148"/>
              <a:gd name="T32" fmla="*/ 164 w 179"/>
              <a:gd name="T33" fmla="*/ 12 h 148"/>
              <a:gd name="T34" fmla="*/ 164 w 179"/>
              <a:gd name="T35" fmla="*/ 69 h 148"/>
              <a:gd name="T36" fmla="*/ 130 w 179"/>
              <a:gd name="T37" fmla="*/ 103 h 148"/>
              <a:gd name="T38" fmla="*/ 111 w 179"/>
              <a:gd name="T39" fmla="*/ 53 h 148"/>
              <a:gd name="T40" fmla="*/ 111 w 179"/>
              <a:gd name="T41" fmla="*/ 54 h 148"/>
              <a:gd name="T42" fmla="*/ 110 w 179"/>
              <a:gd name="T43" fmla="*/ 54 h 148"/>
              <a:gd name="T44" fmla="*/ 93 w 179"/>
              <a:gd name="T45" fmla="*/ 70 h 148"/>
              <a:gd name="T46" fmla="*/ 93 w 179"/>
              <a:gd name="T47" fmla="*/ 71 h 148"/>
              <a:gd name="T48" fmla="*/ 93 w 179"/>
              <a:gd name="T49" fmla="*/ 72 h 148"/>
              <a:gd name="T50" fmla="*/ 89 w 179"/>
              <a:gd name="T51" fmla="*/ 86 h 148"/>
              <a:gd name="T52" fmla="*/ 73 w 179"/>
              <a:gd name="T53" fmla="*/ 101 h 148"/>
              <a:gd name="T54" fmla="*/ 73 w 179"/>
              <a:gd name="T55" fmla="*/ 102 h 148"/>
              <a:gd name="T56" fmla="*/ 55 w 179"/>
              <a:gd name="T57" fmla="*/ 120 h 148"/>
              <a:gd name="T58" fmla="*/ 44 w 179"/>
              <a:gd name="T59" fmla="*/ 124 h 148"/>
              <a:gd name="T60" fmla="*/ 32 w 179"/>
              <a:gd name="T61" fmla="*/ 120 h 148"/>
              <a:gd name="T62" fmla="*/ 32 w 179"/>
              <a:gd name="T63" fmla="*/ 97 h 148"/>
              <a:gd name="T64" fmla="*/ 54 w 179"/>
              <a:gd name="T65" fmla="*/ 76 h 148"/>
              <a:gd name="T66" fmla="*/ 68 w 179"/>
              <a:gd name="T67" fmla="*/ 40 h 148"/>
              <a:gd name="T68" fmla="*/ 73 w 179"/>
              <a:gd name="T69" fmla="*/ 35 h 148"/>
              <a:gd name="T70" fmla="*/ 49 w 179"/>
              <a:gd name="T71" fmla="*/ 46 h 148"/>
              <a:gd name="T72" fmla="*/ 15 w 179"/>
              <a:gd name="T73" fmla="*/ 80 h 148"/>
              <a:gd name="T74" fmla="*/ 15 w 179"/>
              <a:gd name="T75" fmla="*/ 137 h 148"/>
              <a:gd name="T76" fmla="*/ 44 w 179"/>
              <a:gd name="T77" fmla="*/ 148 h 148"/>
              <a:gd name="T78" fmla="*/ 72 w 179"/>
              <a:gd name="T79" fmla="*/ 137 h 148"/>
              <a:gd name="T80" fmla="*/ 106 w 179"/>
              <a:gd name="T81" fmla="*/ 103 h 148"/>
              <a:gd name="T82" fmla="*/ 111 w 179"/>
              <a:gd name="T83" fmla="*/ 5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3D2D57-F264-564B-95C5-6D800F982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42139" y="1045241"/>
            <a:ext cx="5515762" cy="546933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6AE3563-5E5F-9140-9D9D-3127C01F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045241"/>
            <a:ext cx="5515762" cy="5450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6F19B2-B7C6-BB40-9EEB-E0EBCE9277A0}"/>
              </a:ext>
            </a:extLst>
          </p:cNvPr>
          <p:cNvSpPr txBox="1"/>
          <p:nvPr/>
        </p:nvSpPr>
        <p:spPr>
          <a:xfrm>
            <a:off x="3300020" y="1028319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B1DE-A84E-F84F-898D-F6011C843073}"/>
              </a:ext>
            </a:extLst>
          </p:cNvPr>
          <p:cNvSpPr txBox="1"/>
          <p:nvPr/>
        </p:nvSpPr>
        <p:spPr>
          <a:xfrm>
            <a:off x="8707215" y="1006826"/>
            <a:ext cx="794550" cy="107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90370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14241</TotalTime>
  <Words>1027</Words>
  <Application>Microsoft Macintosh PowerPoint</Application>
  <PresentationFormat>Widescreen</PresentationFormat>
  <Paragraphs>141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System Font Regular</vt:lpstr>
      <vt:lpstr>Arial</vt:lpstr>
      <vt:lpstr>Arial Narrow</vt:lpstr>
      <vt:lpstr>Calibri</vt:lpstr>
      <vt:lpstr>Office Theme</vt:lpstr>
      <vt:lpstr>2019 March Data Crunch Madness  Case Competition </vt:lpstr>
      <vt:lpstr>Problem Statement</vt:lpstr>
      <vt:lpstr>Methodology</vt:lpstr>
      <vt:lpstr>Data Collection and Preprocessing - Difference </vt:lpstr>
      <vt:lpstr>Data Collection and Preprocessing - Ratio </vt:lpstr>
      <vt:lpstr>Feature Creation</vt:lpstr>
      <vt:lpstr>Feature Creation - Average Number of NBA Draft Players</vt:lpstr>
      <vt:lpstr>Feature Creation - 2019 NBA Mock Draft Players</vt:lpstr>
      <vt:lpstr>Feature Selection - Difference &amp; Ratio Heatmap</vt:lpstr>
      <vt:lpstr>Model Evaluation</vt:lpstr>
      <vt:lpstr>Model Evaluation - Linear SVM Prevails</vt:lpstr>
      <vt:lpstr>Final Adjustment</vt:lpstr>
      <vt:lpstr>Prediction Results - The Final Four</vt:lpstr>
      <vt:lpstr>Key Takeaways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Childcare, Maternal Labor Supply and Family Well-being</dc:title>
  <dc:creator>Yao</dc:creator>
  <cp:lastModifiedBy>Yao Jing</cp:lastModifiedBy>
  <cp:revision>204</cp:revision>
  <cp:lastPrinted>2019-03-27T17:20:31Z</cp:lastPrinted>
  <dcterms:created xsi:type="dcterms:W3CDTF">2015-05-02T12:00:02Z</dcterms:created>
  <dcterms:modified xsi:type="dcterms:W3CDTF">2019-04-03T20:35:14Z</dcterms:modified>
</cp:coreProperties>
</file>