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4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ED87D-3026-422A-B52A-43C9E8DB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AC57F7-550B-4B4B-96E7-8BD3C99E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249FC1-6B08-4FD0-A99D-95D910F4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F329A-7FBB-4392-901B-AD272C6C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AF1168-43C4-4EB5-9EA3-CBECB4A8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7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FF528-50BF-4242-AB57-1BB93279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A3211D-35A7-4EA3-93A0-18669738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85D2B-8110-4060-ADBD-2011A34A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30FA7B-BE6E-43D9-85F7-3FE313D0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6177F-FD86-462E-AACF-0C253A5B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72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35D47C-0DD3-4D71-9549-16A88C552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9B19D3-9F93-4C2E-8B79-D0197E814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C5568-7BD8-4174-817C-1DDB62C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0B46C-3C2D-4C43-A39A-B201114B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A4AA4C-5D0A-4185-A896-AC27FCF6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6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9C1F6-108F-46C1-B7D5-1B949ECD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71598-E74E-4918-947B-114F1B1D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8F4EBD-4F85-4DF5-8D0A-573D6486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BDD93-555C-4E43-9CF5-567FB4C2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E7C7B2-E14C-48C2-96DB-C7C11623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0C0C-33C8-4B5F-938B-453FABD3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DA0528-A9C1-4174-92EB-F32420B6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1BDC2-CC68-4646-BD8E-8C455D41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161F2-9410-4145-9C26-642D34FC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0D2E3-7150-4EEA-92E4-65CD2EF0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1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429F4-FBF7-4DCA-BD86-A8DB33B7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CDCE1-E9B5-4837-97D4-7DD11B5CF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B7A5F9-03F7-48D7-AF69-95AE38FD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07D2BE-944D-4570-A248-7F6A0424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476818-AA25-4C03-9AF1-3D5FD9F3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55DC4D-9262-4F32-84E6-13990250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F037B-F6DE-4E31-92D0-5E18E25D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CCE72-235D-4F70-8A03-56603083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D48C54-1B60-4984-8F9C-0B2179FF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9FA673-E10D-41D7-A9B1-80DDEC51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8171B8-65C7-4178-A7E1-1ECD93226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D8D402-1FE5-40C0-9708-38827619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6801F-7F5C-413A-BA34-4C12FF5C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088FE9-D624-4E74-AD0F-E7CCB94C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47CD4-F42E-4A03-B472-B877E882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CA4CF2-3BD9-4FF6-B863-A88D5AB0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5C30EE-A10F-456B-9D7E-6204FDBD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056574-BB03-4C4F-9553-43A8E26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7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0A17EE-1A3F-4601-B6B3-37950334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AC97EE-4294-4FCE-9265-AF8FFB6F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C0140-C60F-47B3-87D9-A3FE5574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2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DCD2-BC10-4FE6-96F5-EFE31F37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3EA73-B787-4FC1-A169-23FAAF87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CDE7B2-F9DF-439C-AE43-5476334E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DFAEB4-F8EC-4356-8962-78AFA844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F68EF-F648-47B7-90D7-BD2A2033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63A579-3978-4B08-9DB6-5DD8E39A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2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28DD-D660-4945-B3CD-5FA22559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8707D7-6A3C-4CC7-8FE4-CDC379109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1188EB-E2FA-42F1-B646-266800F4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E46582-9055-455E-9B1D-CEBAA57E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9C0B6B-0A12-45EA-AD9E-DAA3083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1935B5-14C5-436A-B781-25C897A2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E367C2-B776-47C9-96EC-EEF0E9F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D6EAC-43EE-45A2-9A87-063ABA1B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DF135-FA28-4B7D-AD11-84C76E0BC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D708-78AC-4AF4-AD74-4E6F372BCA77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B6BFA-C0C9-42A2-B5E1-6A75A7246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CEC40F-4EEB-4C6D-9AD2-180039E0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F573-C1BD-426F-BC29-C356EB154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9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室外, 山, 岩石, 男人 的圖片&#10;&#10;自動產生的描述">
            <a:extLst>
              <a:ext uri="{FF2B5EF4-FFF2-40B4-BE49-F238E27FC236}">
                <a16:creationId xmlns:a16="http://schemas.microsoft.com/office/drawing/2014/main" id="{6CE8EF1A-8871-4CA7-8E25-03BCED21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r="27674" b="20151"/>
          <a:stretch/>
        </p:blipFill>
        <p:spPr>
          <a:xfrm>
            <a:off x="3920358" y="1268997"/>
            <a:ext cx="4351284" cy="4320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C92E699-9B57-4EF8-92DD-E993DC7CD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1" t="10731" r="13062"/>
          <a:stretch/>
        </p:blipFill>
        <p:spPr>
          <a:xfrm>
            <a:off x="0" y="1268998"/>
            <a:ext cx="3920359" cy="43200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7A66DAD-1C62-456C-AC7C-F6ACB66DD1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4" r="31224"/>
          <a:stretch/>
        </p:blipFill>
        <p:spPr>
          <a:xfrm>
            <a:off x="8271643" y="1268999"/>
            <a:ext cx="3920358" cy="4320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8054C7-A733-42A4-8546-1BCE8F87DBE3}"/>
              </a:ext>
            </a:extLst>
          </p:cNvPr>
          <p:cNvSpPr txBox="1"/>
          <p:nvPr/>
        </p:nvSpPr>
        <p:spPr>
          <a:xfrm>
            <a:off x="3394842" y="2462045"/>
            <a:ext cx="5402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GARMIN</a:t>
            </a:r>
            <a:endParaRPr lang="zh-TW" altLang="en-US" sz="6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B8BF361-4232-4ECE-90A9-A70CFB1D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4646548"/>
            <a:ext cx="12192000" cy="221145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153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室外, 山, 岩石, 男人 的圖片&#10;&#10;自動產生的描述">
            <a:extLst>
              <a:ext uri="{FF2B5EF4-FFF2-40B4-BE49-F238E27FC236}">
                <a16:creationId xmlns:a16="http://schemas.microsoft.com/office/drawing/2014/main" id="{6CE8EF1A-8871-4CA7-8E25-03BCED21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33352" r="27674" b="20151"/>
          <a:stretch/>
        </p:blipFill>
        <p:spPr>
          <a:xfrm>
            <a:off x="3920358" y="4140199"/>
            <a:ext cx="4351284" cy="251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C92E699-9B57-4EF8-92DD-E993DC7CD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1" t="42652" r="17322" b="5366"/>
          <a:stretch/>
        </p:blipFill>
        <p:spPr>
          <a:xfrm>
            <a:off x="0" y="4140200"/>
            <a:ext cx="3920359" cy="25155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7A66DAD-1C62-456C-AC7C-F6ACB66DD1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t="50000" r="12999" b="5927"/>
          <a:stretch/>
        </p:blipFill>
        <p:spPr>
          <a:xfrm>
            <a:off x="8271643" y="4140199"/>
            <a:ext cx="3920358" cy="25156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8054C7-A733-42A4-8546-1BCE8F87DBE3}"/>
              </a:ext>
            </a:extLst>
          </p:cNvPr>
          <p:cNvSpPr txBox="1"/>
          <p:nvPr/>
        </p:nvSpPr>
        <p:spPr>
          <a:xfrm>
            <a:off x="8749863" y="5978604"/>
            <a:ext cx="414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GARMIN</a:t>
            </a:r>
            <a:endParaRPr lang="zh-TW" altLang="en-US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BAA37C-9543-4D2D-8439-79A06DFDBC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0" y="-230425"/>
            <a:ext cx="12192000" cy="2211452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99313765-FD89-4621-B46A-BC986D289540}"/>
              </a:ext>
            </a:extLst>
          </p:cNvPr>
          <p:cNvSpPr/>
          <p:nvPr/>
        </p:nvSpPr>
        <p:spPr>
          <a:xfrm>
            <a:off x="-998921" y="202201"/>
            <a:ext cx="5380421" cy="763000"/>
          </a:xfrm>
          <a:prstGeom prst="roundRect">
            <a:avLst/>
          </a:prstGeom>
          <a:solidFill>
            <a:schemeClr val="tx2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Chan, Hayman</dc:creator>
  <cp:lastModifiedBy>Chan, Hayman</cp:lastModifiedBy>
  <cp:revision>8</cp:revision>
  <dcterms:created xsi:type="dcterms:W3CDTF">2020-05-06T02:38:34Z</dcterms:created>
  <dcterms:modified xsi:type="dcterms:W3CDTF">2020-05-06T03:53:12Z</dcterms:modified>
</cp:coreProperties>
</file>