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9" r:id="rId1"/>
  </p:sldMasterIdLst>
  <p:sldIdLst>
    <p:sldId id="256" r:id="rId2"/>
    <p:sldId id="257" r:id="rId3"/>
    <p:sldId id="258" r:id="rId4"/>
    <p:sldId id="265" r:id="rId5"/>
    <p:sldId id="266" r:id="rId6"/>
    <p:sldId id="259" r:id="rId7"/>
    <p:sldId id="278" r:id="rId8"/>
    <p:sldId id="279" r:id="rId9"/>
    <p:sldId id="260" r:id="rId10"/>
    <p:sldId id="276" r:id="rId11"/>
    <p:sldId id="277" r:id="rId12"/>
    <p:sldId id="275" r:id="rId13"/>
    <p:sldId id="273" r:id="rId14"/>
    <p:sldId id="274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Haynes" userId="40f1bda7a483ffd3" providerId="LiveId" clId="{2950D10D-056A-491F-8CD9-8312B8E266AE}"/>
    <pc:docChg chg="delSld">
      <pc:chgData name="David Haynes" userId="40f1bda7a483ffd3" providerId="LiveId" clId="{2950D10D-056A-491F-8CD9-8312B8E266AE}" dt="2024-12-11T17:12:25.307" v="0" actId="47"/>
      <pc:docMkLst>
        <pc:docMk/>
      </pc:docMkLst>
      <pc:sldChg chg="del">
        <pc:chgData name="David Haynes" userId="40f1bda7a483ffd3" providerId="LiveId" clId="{2950D10D-056A-491F-8CD9-8312B8E266AE}" dt="2024-12-11T17:12:25.307" v="0" actId="47"/>
        <pc:sldMkLst>
          <pc:docMk/>
          <pc:sldMk cId="2067846446" sldId="267"/>
        </pc:sldMkLst>
      </pc:sldChg>
    </pc:docChg>
  </pc:docChgLst>
  <pc:docChgLst>
    <pc:chgData name="David Haynes" userId="40f1bda7a483ffd3" providerId="LiveId" clId="{A7B7C859-BE21-4B21-B688-B5D83EC0214D}"/>
    <pc:docChg chg="undo custSel addSld delSld modSld">
      <pc:chgData name="David Haynes" userId="40f1bda7a483ffd3" providerId="LiveId" clId="{A7B7C859-BE21-4B21-B688-B5D83EC0214D}" dt="2023-11-18T14:46:17.268" v="1546" actId="14100"/>
      <pc:docMkLst>
        <pc:docMk/>
      </pc:docMkLst>
      <pc:sldChg chg="modSp mod">
        <pc:chgData name="David Haynes" userId="40f1bda7a483ffd3" providerId="LiveId" clId="{A7B7C859-BE21-4B21-B688-B5D83EC0214D}" dt="2023-11-18T13:50:06.654" v="156"/>
        <pc:sldMkLst>
          <pc:docMk/>
          <pc:sldMk cId="537256982" sldId="256"/>
        </pc:sldMkLst>
        <pc:spChg chg="mod">
          <ac:chgData name="David Haynes" userId="40f1bda7a483ffd3" providerId="LiveId" clId="{A7B7C859-BE21-4B21-B688-B5D83EC0214D}" dt="2023-11-18T13:50:06.654" v="156"/>
          <ac:spMkLst>
            <pc:docMk/>
            <pc:sldMk cId="537256982" sldId="256"/>
            <ac:spMk id="2" creationId="{62E409F7-7598-27B7-B0DA-9DBC6BA80BA7}"/>
          </ac:spMkLst>
        </pc:spChg>
        <pc:spChg chg="mod">
          <ac:chgData name="David Haynes" userId="40f1bda7a483ffd3" providerId="LiveId" clId="{A7B7C859-BE21-4B21-B688-B5D83EC0214D}" dt="2023-11-18T13:50:06.654" v="156"/>
          <ac:spMkLst>
            <pc:docMk/>
            <pc:sldMk cId="537256982" sldId="256"/>
            <ac:spMk id="3" creationId="{343841FF-E371-0A56-5848-1F1AF7BDCDAE}"/>
          </ac:spMkLst>
        </pc:spChg>
      </pc:sldChg>
      <pc:sldChg chg="addSp delSp modSp mod">
        <pc:chgData name="David Haynes" userId="40f1bda7a483ffd3" providerId="LiveId" clId="{A7B7C859-BE21-4B21-B688-B5D83EC0214D}" dt="2023-11-18T13:49:03.434" v="149" actId="14100"/>
        <pc:sldMkLst>
          <pc:docMk/>
          <pc:sldMk cId="3934806776" sldId="257"/>
        </pc:sldMkLst>
        <pc:spChg chg="add del mod">
          <ac:chgData name="David Haynes" userId="40f1bda7a483ffd3" providerId="LiveId" clId="{A7B7C859-BE21-4B21-B688-B5D83EC0214D}" dt="2023-11-18T04:50:59.481" v="13" actId="22"/>
          <ac:spMkLst>
            <pc:docMk/>
            <pc:sldMk cId="3934806776" sldId="257"/>
            <ac:spMk id="11" creationId="{6053AD37-D983-44CB-C762-90A35F826A01}"/>
          </ac:spMkLst>
        </pc:spChg>
        <pc:picChg chg="del">
          <ac:chgData name="David Haynes" userId="40f1bda7a483ffd3" providerId="LiveId" clId="{A7B7C859-BE21-4B21-B688-B5D83EC0214D}" dt="2023-11-18T04:50:43.224" v="12" actId="478"/>
          <ac:picMkLst>
            <pc:docMk/>
            <pc:sldMk cId="3934806776" sldId="257"/>
            <ac:picMk id="9" creationId="{51FD90D8-47A8-373C-E0F2-1A4FAABE9714}"/>
          </ac:picMkLst>
        </pc:picChg>
        <pc:picChg chg="add mod ord">
          <ac:chgData name="David Haynes" userId="40f1bda7a483ffd3" providerId="LiveId" clId="{A7B7C859-BE21-4B21-B688-B5D83EC0214D}" dt="2023-11-18T13:49:03.434" v="149" actId="14100"/>
          <ac:picMkLst>
            <pc:docMk/>
            <pc:sldMk cId="3934806776" sldId="257"/>
            <ac:picMk id="13" creationId="{852FCDEE-0B7D-0C2F-1CF6-649EBF3153C0}"/>
          </ac:picMkLst>
        </pc:picChg>
      </pc:sldChg>
      <pc:sldChg chg="modSp mod">
        <pc:chgData name="David Haynes" userId="40f1bda7a483ffd3" providerId="LiveId" clId="{A7B7C859-BE21-4B21-B688-B5D83EC0214D}" dt="2023-11-18T14:46:17.268" v="1546" actId="14100"/>
        <pc:sldMkLst>
          <pc:docMk/>
          <pc:sldMk cId="1432025621" sldId="258"/>
        </pc:sldMkLst>
        <pc:picChg chg="mod">
          <ac:chgData name="David Haynes" userId="40f1bda7a483ffd3" providerId="LiveId" clId="{A7B7C859-BE21-4B21-B688-B5D83EC0214D}" dt="2023-11-18T14:46:17.268" v="1546" actId="14100"/>
          <ac:picMkLst>
            <pc:docMk/>
            <pc:sldMk cId="1432025621" sldId="258"/>
            <ac:picMk id="5" creationId="{18F117D1-15C5-FF01-B624-C5DCF2D37F96}"/>
          </ac:picMkLst>
        </pc:picChg>
      </pc:sldChg>
      <pc:sldChg chg="modSp mod">
        <pc:chgData name="David Haynes" userId="40f1bda7a483ffd3" providerId="LiveId" clId="{A7B7C859-BE21-4B21-B688-B5D83EC0214D}" dt="2023-11-18T14:24:12.841" v="489" actId="20577"/>
        <pc:sldMkLst>
          <pc:docMk/>
          <pc:sldMk cId="3833334075" sldId="259"/>
        </pc:sldMkLst>
        <pc:spChg chg="mod">
          <ac:chgData name="David Haynes" userId="40f1bda7a483ffd3" providerId="LiveId" clId="{A7B7C859-BE21-4B21-B688-B5D83EC0214D}" dt="2023-11-18T14:24:12.841" v="489" actId="20577"/>
          <ac:spMkLst>
            <pc:docMk/>
            <pc:sldMk cId="3833334075" sldId="259"/>
            <ac:spMk id="2" creationId="{B624D6B8-EE61-CB8F-E012-5906C257F1C2}"/>
          </ac:spMkLst>
        </pc:spChg>
        <pc:spChg chg="mod">
          <ac:chgData name="David Haynes" userId="40f1bda7a483ffd3" providerId="LiveId" clId="{A7B7C859-BE21-4B21-B688-B5D83EC0214D}" dt="2023-11-18T13:58:39.588" v="161" actId="27636"/>
          <ac:spMkLst>
            <pc:docMk/>
            <pc:sldMk cId="3833334075" sldId="259"/>
            <ac:spMk id="3" creationId="{79F22591-1885-1698-FB54-4F19174AF997}"/>
          </ac:spMkLst>
        </pc:spChg>
      </pc:sldChg>
      <pc:sldChg chg="modSp mod">
        <pc:chgData name="David Haynes" userId="40f1bda7a483ffd3" providerId="LiveId" clId="{A7B7C859-BE21-4B21-B688-B5D83EC0214D}" dt="2023-11-18T14:27:49.850" v="646" actId="20577"/>
        <pc:sldMkLst>
          <pc:docMk/>
          <pc:sldMk cId="3669850159" sldId="260"/>
        </pc:sldMkLst>
        <pc:spChg chg="mod">
          <ac:chgData name="David Haynes" userId="40f1bda7a483ffd3" providerId="LiveId" clId="{A7B7C859-BE21-4B21-B688-B5D83EC0214D}" dt="2023-11-18T14:27:49.850" v="646" actId="20577"/>
          <ac:spMkLst>
            <pc:docMk/>
            <pc:sldMk cId="3669850159" sldId="260"/>
            <ac:spMk id="2" creationId="{A538A99E-F1E9-A223-A8E9-70D94BB0ED72}"/>
          </ac:spMkLst>
        </pc:spChg>
        <pc:spChg chg="mod">
          <ac:chgData name="David Haynes" userId="40f1bda7a483ffd3" providerId="LiveId" clId="{A7B7C859-BE21-4B21-B688-B5D83EC0214D}" dt="2023-11-18T14:01:11.972" v="176" actId="20577"/>
          <ac:spMkLst>
            <pc:docMk/>
            <pc:sldMk cId="3669850159" sldId="260"/>
            <ac:spMk id="3" creationId="{6D9A8DDF-2C39-CF48-9627-D6811C7089A7}"/>
          </ac:spMkLst>
        </pc:spChg>
      </pc:sldChg>
      <pc:sldChg chg="modSp del mod">
        <pc:chgData name="David Haynes" userId="40f1bda7a483ffd3" providerId="LiveId" clId="{A7B7C859-BE21-4B21-B688-B5D83EC0214D}" dt="2023-11-18T14:29:39.907" v="796" actId="47"/>
        <pc:sldMkLst>
          <pc:docMk/>
          <pc:sldMk cId="1801749375" sldId="261"/>
        </pc:sldMkLst>
        <pc:spChg chg="mod">
          <ac:chgData name="David Haynes" userId="40f1bda7a483ffd3" providerId="LiveId" clId="{A7B7C859-BE21-4B21-B688-B5D83EC0214D}" dt="2023-11-18T14:29:31.301" v="795" actId="20577"/>
          <ac:spMkLst>
            <pc:docMk/>
            <pc:sldMk cId="1801749375" sldId="261"/>
            <ac:spMk id="2" creationId="{55802B26-4505-A899-36F1-3DCC666353F6}"/>
          </ac:spMkLst>
        </pc:spChg>
        <pc:spChg chg="mod">
          <ac:chgData name="David Haynes" userId="40f1bda7a483ffd3" providerId="LiveId" clId="{A7B7C859-BE21-4B21-B688-B5D83EC0214D}" dt="2023-11-18T14:07:03.967" v="253" actId="20577"/>
          <ac:spMkLst>
            <pc:docMk/>
            <pc:sldMk cId="1801749375" sldId="261"/>
            <ac:spMk id="3" creationId="{AC739E09-D036-B7EC-D04E-48C36659CF32}"/>
          </ac:spMkLst>
        </pc:spChg>
      </pc:sldChg>
      <pc:sldChg chg="modSp del mod">
        <pc:chgData name="David Haynes" userId="40f1bda7a483ffd3" providerId="LiveId" clId="{A7B7C859-BE21-4B21-B688-B5D83EC0214D}" dt="2023-11-18T13:45:03.870" v="130" actId="47"/>
        <pc:sldMkLst>
          <pc:docMk/>
          <pc:sldMk cId="2272126741" sldId="262"/>
        </pc:sldMkLst>
        <pc:spChg chg="mod">
          <ac:chgData name="David Haynes" userId="40f1bda7a483ffd3" providerId="LiveId" clId="{A7B7C859-BE21-4B21-B688-B5D83EC0214D}" dt="2023-11-18T04:55:02.761" v="29"/>
          <ac:spMkLst>
            <pc:docMk/>
            <pc:sldMk cId="2272126741" sldId="262"/>
            <ac:spMk id="2" creationId="{D095BD7C-6B86-7D38-3369-0EE55483EF79}"/>
          </ac:spMkLst>
        </pc:spChg>
        <pc:spChg chg="mod">
          <ac:chgData name="David Haynes" userId="40f1bda7a483ffd3" providerId="LiveId" clId="{A7B7C859-BE21-4B21-B688-B5D83EC0214D}" dt="2023-11-18T13:44:11.700" v="121" actId="21"/>
          <ac:spMkLst>
            <pc:docMk/>
            <pc:sldMk cId="2272126741" sldId="262"/>
            <ac:spMk id="3" creationId="{5437DC77-088D-3F40-BABD-A8E050131BD9}"/>
          </ac:spMkLst>
        </pc:spChg>
      </pc:sldChg>
      <pc:sldChg chg="modSp del mod">
        <pc:chgData name="David Haynes" userId="40f1bda7a483ffd3" providerId="LiveId" clId="{A7B7C859-BE21-4B21-B688-B5D83EC0214D}" dt="2023-11-18T13:45:05.441" v="131" actId="47"/>
        <pc:sldMkLst>
          <pc:docMk/>
          <pc:sldMk cId="1482092141" sldId="263"/>
        </pc:sldMkLst>
        <pc:spChg chg="mod">
          <ac:chgData name="David Haynes" userId="40f1bda7a483ffd3" providerId="LiveId" clId="{A7B7C859-BE21-4B21-B688-B5D83EC0214D}" dt="2023-11-18T04:55:02.761" v="29"/>
          <ac:spMkLst>
            <pc:docMk/>
            <pc:sldMk cId="1482092141" sldId="263"/>
            <ac:spMk id="2" creationId="{F0F72503-0E43-8DC7-9BC5-8DF7C6A39707}"/>
          </ac:spMkLst>
        </pc:spChg>
        <pc:spChg chg="mod">
          <ac:chgData name="David Haynes" userId="40f1bda7a483ffd3" providerId="LiveId" clId="{A7B7C859-BE21-4B21-B688-B5D83EC0214D}" dt="2023-11-18T13:43:44.121" v="116" actId="21"/>
          <ac:spMkLst>
            <pc:docMk/>
            <pc:sldMk cId="1482092141" sldId="263"/>
            <ac:spMk id="3" creationId="{986F2E59-7033-9352-D178-AC88954190A2}"/>
          </ac:spMkLst>
        </pc:spChg>
      </pc:sldChg>
      <pc:sldChg chg="addSp delSp modSp del mod">
        <pc:chgData name="David Haynes" userId="40f1bda7a483ffd3" providerId="LiveId" clId="{A7B7C859-BE21-4B21-B688-B5D83EC0214D}" dt="2023-11-18T13:45:08.244" v="132" actId="47"/>
        <pc:sldMkLst>
          <pc:docMk/>
          <pc:sldMk cId="4184517127" sldId="264"/>
        </pc:sldMkLst>
        <pc:spChg chg="mod">
          <ac:chgData name="David Haynes" userId="40f1bda7a483ffd3" providerId="LiveId" clId="{A7B7C859-BE21-4B21-B688-B5D83EC0214D}" dt="2023-11-18T04:55:02.761" v="29"/>
          <ac:spMkLst>
            <pc:docMk/>
            <pc:sldMk cId="4184517127" sldId="264"/>
            <ac:spMk id="2" creationId="{F9B51CDF-E0E8-2DE2-E6E5-A2DF1E3A8EA9}"/>
          </ac:spMkLst>
        </pc:spChg>
        <pc:spChg chg="mod">
          <ac:chgData name="David Haynes" userId="40f1bda7a483ffd3" providerId="LiveId" clId="{A7B7C859-BE21-4B21-B688-B5D83EC0214D}" dt="2023-11-18T13:42:53.608" v="112" actId="21"/>
          <ac:spMkLst>
            <pc:docMk/>
            <pc:sldMk cId="4184517127" sldId="264"/>
            <ac:spMk id="3" creationId="{AE48CD92-7EDF-2120-09F7-8553EFA336F3}"/>
          </ac:spMkLst>
        </pc:spChg>
        <pc:spChg chg="add del">
          <ac:chgData name="David Haynes" userId="40f1bda7a483ffd3" providerId="LiveId" clId="{A7B7C859-BE21-4B21-B688-B5D83EC0214D}" dt="2023-11-18T13:44:31.616" v="123" actId="22"/>
          <ac:spMkLst>
            <pc:docMk/>
            <pc:sldMk cId="4184517127" sldId="264"/>
            <ac:spMk id="5" creationId="{329CEFF1-D731-FF0D-46B4-546A45714E9F}"/>
          </ac:spMkLst>
        </pc:spChg>
      </pc:sldChg>
      <pc:sldChg chg="modSp mod">
        <pc:chgData name="David Haynes" userId="40f1bda7a483ffd3" providerId="LiveId" clId="{A7B7C859-BE21-4B21-B688-B5D83EC0214D}" dt="2023-11-18T13:50:06.822" v="157" actId="27636"/>
        <pc:sldMkLst>
          <pc:docMk/>
          <pc:sldMk cId="936292773" sldId="265"/>
        </pc:sldMkLst>
        <pc:spChg chg="mod">
          <ac:chgData name="David Haynes" userId="40f1bda7a483ffd3" providerId="LiveId" clId="{A7B7C859-BE21-4B21-B688-B5D83EC0214D}" dt="2023-11-18T13:50:06.654" v="156"/>
          <ac:spMkLst>
            <pc:docMk/>
            <pc:sldMk cId="936292773" sldId="265"/>
            <ac:spMk id="2" creationId="{83BB0320-DC5F-D7E4-1F4E-9FA04EB7F7D6}"/>
          </ac:spMkLst>
        </pc:spChg>
        <pc:spChg chg="mod">
          <ac:chgData name="David Haynes" userId="40f1bda7a483ffd3" providerId="LiveId" clId="{A7B7C859-BE21-4B21-B688-B5D83EC0214D}" dt="2023-11-18T13:50:06.822" v="157" actId="27636"/>
          <ac:spMkLst>
            <pc:docMk/>
            <pc:sldMk cId="936292773" sldId="265"/>
            <ac:spMk id="3" creationId="{306DB0A6-D3E6-F28E-4074-4E3C032DE8E0}"/>
          </ac:spMkLst>
        </pc:spChg>
      </pc:sldChg>
      <pc:sldChg chg="modSp mod">
        <pc:chgData name="David Haynes" userId="40f1bda7a483ffd3" providerId="LiveId" clId="{A7B7C859-BE21-4B21-B688-B5D83EC0214D}" dt="2023-11-18T14:25:47.887" v="542" actId="313"/>
        <pc:sldMkLst>
          <pc:docMk/>
          <pc:sldMk cId="3174377183" sldId="266"/>
        </pc:sldMkLst>
        <pc:spChg chg="mod">
          <ac:chgData name="David Haynes" userId="40f1bda7a483ffd3" providerId="LiveId" clId="{A7B7C859-BE21-4B21-B688-B5D83EC0214D}" dt="2023-11-18T13:50:06.654" v="156"/>
          <ac:spMkLst>
            <pc:docMk/>
            <pc:sldMk cId="3174377183" sldId="266"/>
            <ac:spMk id="2" creationId="{3D3E3DE8-5989-5444-DAC8-5E1E37F82D54}"/>
          </ac:spMkLst>
        </pc:spChg>
        <pc:spChg chg="mod">
          <ac:chgData name="David Haynes" userId="40f1bda7a483ffd3" providerId="LiveId" clId="{A7B7C859-BE21-4B21-B688-B5D83EC0214D}" dt="2023-11-18T14:25:47.887" v="542" actId="313"/>
          <ac:spMkLst>
            <pc:docMk/>
            <pc:sldMk cId="3174377183" sldId="266"/>
            <ac:spMk id="3" creationId="{14477E5A-1420-143B-F434-49056357222C}"/>
          </ac:spMkLst>
        </pc:spChg>
      </pc:sldChg>
      <pc:sldChg chg="modSp new mod">
        <pc:chgData name="David Haynes" userId="40f1bda7a483ffd3" providerId="LiveId" clId="{A7B7C859-BE21-4B21-B688-B5D83EC0214D}" dt="2023-11-18T13:50:06.654" v="156"/>
        <pc:sldMkLst>
          <pc:docMk/>
          <pc:sldMk cId="2067846446" sldId="267"/>
        </pc:sldMkLst>
        <pc:spChg chg="mod">
          <ac:chgData name="David Haynes" userId="40f1bda7a483ffd3" providerId="LiveId" clId="{A7B7C859-BE21-4B21-B688-B5D83EC0214D}" dt="2023-11-18T13:50:06.654" v="156"/>
          <ac:spMkLst>
            <pc:docMk/>
            <pc:sldMk cId="2067846446" sldId="267"/>
            <ac:spMk id="2" creationId="{762814B6-17F3-9D93-9A0D-74A6091F3F20}"/>
          </ac:spMkLst>
        </pc:spChg>
        <pc:spChg chg="mod">
          <ac:chgData name="David Haynes" userId="40f1bda7a483ffd3" providerId="LiveId" clId="{A7B7C859-BE21-4B21-B688-B5D83EC0214D}" dt="2023-11-18T13:50:06.654" v="156"/>
          <ac:spMkLst>
            <pc:docMk/>
            <pc:sldMk cId="2067846446" sldId="267"/>
            <ac:spMk id="3" creationId="{81892065-2E77-BACB-6E2D-AC9AAF7B34B5}"/>
          </ac:spMkLst>
        </pc:spChg>
      </pc:sldChg>
      <pc:sldChg chg="modSp new mod">
        <pc:chgData name="David Haynes" userId="40f1bda7a483ffd3" providerId="LiveId" clId="{A7B7C859-BE21-4B21-B688-B5D83EC0214D}" dt="2023-11-18T14:34:13.427" v="1182" actId="6549"/>
        <pc:sldMkLst>
          <pc:docMk/>
          <pc:sldMk cId="1789601555" sldId="268"/>
        </pc:sldMkLst>
        <pc:spChg chg="mod">
          <ac:chgData name="David Haynes" userId="40f1bda7a483ffd3" providerId="LiveId" clId="{A7B7C859-BE21-4B21-B688-B5D83EC0214D}" dt="2023-11-18T14:34:13.427" v="1182" actId="6549"/>
          <ac:spMkLst>
            <pc:docMk/>
            <pc:sldMk cId="1789601555" sldId="268"/>
            <ac:spMk id="2" creationId="{FC478EF3-32AA-FF00-E1E4-B760EB91730C}"/>
          </ac:spMkLst>
        </pc:spChg>
        <pc:spChg chg="mod">
          <ac:chgData name="David Haynes" userId="40f1bda7a483ffd3" providerId="LiveId" clId="{A7B7C859-BE21-4B21-B688-B5D83EC0214D}" dt="2023-11-18T14:10:42.374" v="305" actId="27636"/>
          <ac:spMkLst>
            <pc:docMk/>
            <pc:sldMk cId="1789601555" sldId="268"/>
            <ac:spMk id="3" creationId="{4D747BD2-E22F-2D8D-7A54-E8D5339C5FAA}"/>
          </ac:spMkLst>
        </pc:spChg>
      </pc:sldChg>
      <pc:sldChg chg="modSp new mod">
        <pc:chgData name="David Haynes" userId="40f1bda7a483ffd3" providerId="LiveId" clId="{A7B7C859-BE21-4B21-B688-B5D83EC0214D}" dt="2023-11-18T14:45:23.075" v="1542" actId="20577"/>
        <pc:sldMkLst>
          <pc:docMk/>
          <pc:sldMk cId="33975328" sldId="269"/>
        </pc:sldMkLst>
        <pc:spChg chg="mod">
          <ac:chgData name="David Haynes" userId="40f1bda7a483ffd3" providerId="LiveId" clId="{A7B7C859-BE21-4B21-B688-B5D83EC0214D}" dt="2023-11-18T14:45:23.075" v="1542" actId="20577"/>
          <ac:spMkLst>
            <pc:docMk/>
            <pc:sldMk cId="33975328" sldId="269"/>
            <ac:spMk id="2" creationId="{B6F80D5D-CC3F-0ECF-1C60-5CEAC2E58E0A}"/>
          </ac:spMkLst>
        </pc:spChg>
        <pc:spChg chg="mod">
          <ac:chgData name="David Haynes" userId="40f1bda7a483ffd3" providerId="LiveId" clId="{A7B7C859-BE21-4B21-B688-B5D83EC0214D}" dt="2023-11-18T14:11:39.302" v="329" actId="20577"/>
          <ac:spMkLst>
            <pc:docMk/>
            <pc:sldMk cId="33975328" sldId="269"/>
            <ac:spMk id="3" creationId="{0112D9AA-9B80-E4FF-386D-13DFF84DD7E7}"/>
          </ac:spMkLst>
        </pc:spChg>
      </pc:sldChg>
      <pc:sldChg chg="modSp new mod">
        <pc:chgData name="David Haynes" userId="40f1bda7a483ffd3" providerId="LiveId" clId="{A7B7C859-BE21-4B21-B688-B5D83EC0214D}" dt="2023-11-18T14:37:11.947" v="1362" actId="20577"/>
        <pc:sldMkLst>
          <pc:docMk/>
          <pc:sldMk cId="503000016" sldId="270"/>
        </pc:sldMkLst>
        <pc:spChg chg="mod">
          <ac:chgData name="David Haynes" userId="40f1bda7a483ffd3" providerId="LiveId" clId="{A7B7C859-BE21-4B21-B688-B5D83EC0214D}" dt="2023-11-18T14:37:11.947" v="1362" actId="20577"/>
          <ac:spMkLst>
            <pc:docMk/>
            <pc:sldMk cId="503000016" sldId="270"/>
            <ac:spMk id="2" creationId="{A5265C08-DF9F-C9DC-C158-2E1704BA60F0}"/>
          </ac:spMkLst>
        </pc:spChg>
        <pc:spChg chg="mod">
          <ac:chgData name="David Haynes" userId="40f1bda7a483ffd3" providerId="LiveId" clId="{A7B7C859-BE21-4B21-B688-B5D83EC0214D}" dt="2023-11-18T14:12:32.374" v="335" actId="20577"/>
          <ac:spMkLst>
            <pc:docMk/>
            <pc:sldMk cId="503000016" sldId="270"/>
            <ac:spMk id="3" creationId="{D52E3825-BA87-79E9-AEEA-D8F5A34D5D3A}"/>
          </ac:spMkLst>
        </pc:spChg>
      </pc:sldChg>
      <pc:sldChg chg="modSp new mod">
        <pc:chgData name="David Haynes" userId="40f1bda7a483ffd3" providerId="LiveId" clId="{A7B7C859-BE21-4B21-B688-B5D83EC0214D}" dt="2023-11-18T14:39:10.238" v="1487" actId="20577"/>
        <pc:sldMkLst>
          <pc:docMk/>
          <pc:sldMk cId="3112873677" sldId="271"/>
        </pc:sldMkLst>
        <pc:spChg chg="mod">
          <ac:chgData name="David Haynes" userId="40f1bda7a483ffd3" providerId="LiveId" clId="{A7B7C859-BE21-4B21-B688-B5D83EC0214D}" dt="2023-11-18T14:39:10.238" v="1487" actId="20577"/>
          <ac:spMkLst>
            <pc:docMk/>
            <pc:sldMk cId="3112873677" sldId="271"/>
            <ac:spMk id="2" creationId="{76E73F26-BB38-2C97-1199-2B787F41EC07}"/>
          </ac:spMkLst>
        </pc:spChg>
        <pc:spChg chg="mod">
          <ac:chgData name="David Haynes" userId="40f1bda7a483ffd3" providerId="LiveId" clId="{A7B7C859-BE21-4B21-B688-B5D83EC0214D}" dt="2023-11-18T14:14:06.302" v="358" actId="20577"/>
          <ac:spMkLst>
            <pc:docMk/>
            <pc:sldMk cId="3112873677" sldId="271"/>
            <ac:spMk id="3" creationId="{2F73B639-B82D-785B-15CB-B72D8B6BAE19}"/>
          </ac:spMkLst>
        </pc:spChg>
      </pc:sldChg>
      <pc:sldChg chg="modSp new mod">
        <pc:chgData name="David Haynes" userId="40f1bda7a483ffd3" providerId="LiveId" clId="{A7B7C859-BE21-4B21-B688-B5D83EC0214D}" dt="2023-11-18T14:39:26.602" v="1507" actId="313"/>
        <pc:sldMkLst>
          <pc:docMk/>
          <pc:sldMk cId="1218346899" sldId="272"/>
        </pc:sldMkLst>
        <pc:spChg chg="mod">
          <ac:chgData name="David Haynes" userId="40f1bda7a483ffd3" providerId="LiveId" clId="{A7B7C859-BE21-4B21-B688-B5D83EC0214D}" dt="2023-11-18T14:39:26.602" v="1507" actId="313"/>
          <ac:spMkLst>
            <pc:docMk/>
            <pc:sldMk cId="1218346899" sldId="272"/>
            <ac:spMk id="2" creationId="{4DDE4AD8-DE2E-3EC0-E237-295459F2B0D4}"/>
          </ac:spMkLst>
        </pc:spChg>
        <pc:spChg chg="mod">
          <ac:chgData name="David Haynes" userId="40f1bda7a483ffd3" providerId="LiveId" clId="{A7B7C859-BE21-4B21-B688-B5D83EC0214D}" dt="2023-11-18T14:17:37.719" v="407" actId="20577"/>
          <ac:spMkLst>
            <pc:docMk/>
            <pc:sldMk cId="1218346899" sldId="272"/>
            <ac:spMk id="3" creationId="{3091BF35-54BC-FD38-6729-5C6CC2982974}"/>
          </ac:spMkLst>
        </pc:spChg>
      </pc:sldChg>
      <pc:sldChg chg="modSp new mod">
        <pc:chgData name="David Haynes" userId="40f1bda7a483ffd3" providerId="LiveId" clId="{A7B7C859-BE21-4B21-B688-B5D83EC0214D}" dt="2023-11-18T14:32:12.238" v="955" actId="20577"/>
        <pc:sldMkLst>
          <pc:docMk/>
          <pc:sldMk cId="3412001121" sldId="273"/>
        </pc:sldMkLst>
        <pc:spChg chg="mod">
          <ac:chgData name="David Haynes" userId="40f1bda7a483ffd3" providerId="LiveId" clId="{A7B7C859-BE21-4B21-B688-B5D83EC0214D}" dt="2023-11-18T14:32:12.238" v="955" actId="20577"/>
          <ac:spMkLst>
            <pc:docMk/>
            <pc:sldMk cId="3412001121" sldId="273"/>
            <ac:spMk id="2" creationId="{41E0E147-281A-656E-4C47-3652FC403243}"/>
          </ac:spMkLst>
        </pc:spChg>
        <pc:spChg chg="mod">
          <ac:chgData name="David Haynes" userId="40f1bda7a483ffd3" providerId="LiveId" clId="{A7B7C859-BE21-4B21-B688-B5D83EC0214D}" dt="2023-11-18T14:08:32.358" v="276" actId="20577"/>
          <ac:spMkLst>
            <pc:docMk/>
            <pc:sldMk cId="3412001121" sldId="273"/>
            <ac:spMk id="3" creationId="{4FDE639D-EE3B-4CA9-263B-A51844D72381}"/>
          </ac:spMkLst>
        </pc:spChg>
      </pc:sldChg>
      <pc:sldChg chg="modSp new mod">
        <pc:chgData name="David Haynes" userId="40f1bda7a483ffd3" providerId="LiveId" clId="{A7B7C859-BE21-4B21-B688-B5D83EC0214D}" dt="2023-11-18T14:42:41.884" v="1537" actId="313"/>
        <pc:sldMkLst>
          <pc:docMk/>
          <pc:sldMk cId="406036176" sldId="274"/>
        </pc:sldMkLst>
        <pc:spChg chg="mod">
          <ac:chgData name="David Haynes" userId="40f1bda7a483ffd3" providerId="LiveId" clId="{A7B7C859-BE21-4B21-B688-B5D83EC0214D}" dt="2023-11-18T14:42:41.884" v="1537" actId="313"/>
          <ac:spMkLst>
            <pc:docMk/>
            <pc:sldMk cId="406036176" sldId="274"/>
            <ac:spMk id="2" creationId="{F453E609-B61C-4F1B-247C-C0D3AC8C46C5}"/>
          </ac:spMkLst>
        </pc:spChg>
        <pc:spChg chg="mod">
          <ac:chgData name="David Haynes" userId="40f1bda7a483ffd3" providerId="LiveId" clId="{A7B7C859-BE21-4B21-B688-B5D83EC0214D}" dt="2023-11-18T14:09:28.089" v="293" actId="27636"/>
          <ac:spMkLst>
            <pc:docMk/>
            <pc:sldMk cId="406036176" sldId="274"/>
            <ac:spMk id="3" creationId="{ACA6D229-ED13-A856-4185-0848EF9F5311}"/>
          </ac:spMkLst>
        </pc:spChg>
      </pc:sldChg>
      <pc:sldChg chg="modSp new mod">
        <pc:chgData name="David Haynes" userId="40f1bda7a483ffd3" providerId="LiveId" clId="{A7B7C859-BE21-4B21-B688-B5D83EC0214D}" dt="2023-11-18T14:42:01.619" v="1535" actId="20577"/>
        <pc:sldMkLst>
          <pc:docMk/>
          <pc:sldMk cId="453912201" sldId="275"/>
        </pc:sldMkLst>
        <pc:spChg chg="mod">
          <ac:chgData name="David Haynes" userId="40f1bda7a483ffd3" providerId="LiveId" clId="{A7B7C859-BE21-4B21-B688-B5D83EC0214D}" dt="2023-11-18T14:42:01.619" v="1535" actId="20577"/>
          <ac:spMkLst>
            <pc:docMk/>
            <pc:sldMk cId="453912201" sldId="275"/>
            <ac:spMk id="2" creationId="{A5646F32-74AD-D8C5-C1E2-508EECB99927}"/>
          </ac:spMkLst>
        </pc:spChg>
        <pc:spChg chg="mod">
          <ac:chgData name="David Haynes" userId="40f1bda7a483ffd3" providerId="LiveId" clId="{A7B7C859-BE21-4B21-B688-B5D83EC0214D}" dt="2023-11-18T14:07:45.904" v="260" actId="20577"/>
          <ac:spMkLst>
            <pc:docMk/>
            <pc:sldMk cId="453912201" sldId="275"/>
            <ac:spMk id="3" creationId="{1C5C2CD0-2716-75A7-3795-3EDC07427BB6}"/>
          </ac:spMkLst>
        </pc:spChg>
      </pc:sldChg>
      <pc:sldChg chg="modSp new mod">
        <pc:chgData name="David Haynes" userId="40f1bda7a483ffd3" providerId="LiveId" clId="{A7B7C859-BE21-4B21-B688-B5D83EC0214D}" dt="2023-11-18T14:28:15.050" v="710" actId="20577"/>
        <pc:sldMkLst>
          <pc:docMk/>
          <pc:sldMk cId="423482387" sldId="276"/>
        </pc:sldMkLst>
        <pc:spChg chg="mod">
          <ac:chgData name="David Haynes" userId="40f1bda7a483ffd3" providerId="LiveId" clId="{A7B7C859-BE21-4B21-B688-B5D83EC0214D}" dt="2023-11-18T14:28:15.050" v="710" actId="20577"/>
          <ac:spMkLst>
            <pc:docMk/>
            <pc:sldMk cId="423482387" sldId="276"/>
            <ac:spMk id="2" creationId="{3B3D71D0-CDDE-2D43-B3B1-A92F09400CD9}"/>
          </ac:spMkLst>
        </pc:spChg>
        <pc:spChg chg="mod">
          <ac:chgData name="David Haynes" userId="40f1bda7a483ffd3" providerId="LiveId" clId="{A7B7C859-BE21-4B21-B688-B5D83EC0214D}" dt="2023-11-18T14:02:11.732" v="183" actId="20577"/>
          <ac:spMkLst>
            <pc:docMk/>
            <pc:sldMk cId="423482387" sldId="276"/>
            <ac:spMk id="3" creationId="{4CE766A5-B632-AD45-7F35-B8E6FF92698F}"/>
          </ac:spMkLst>
        </pc:spChg>
      </pc:sldChg>
      <pc:sldChg chg="modSp new mod">
        <pc:chgData name="David Haynes" userId="40f1bda7a483ffd3" providerId="LiveId" clId="{A7B7C859-BE21-4B21-B688-B5D83EC0214D}" dt="2023-11-18T14:29:10.823" v="779" actId="20577"/>
        <pc:sldMkLst>
          <pc:docMk/>
          <pc:sldMk cId="2948421549" sldId="277"/>
        </pc:sldMkLst>
        <pc:spChg chg="mod">
          <ac:chgData name="David Haynes" userId="40f1bda7a483ffd3" providerId="LiveId" clId="{A7B7C859-BE21-4B21-B688-B5D83EC0214D}" dt="2023-11-18T14:29:10.823" v="779" actId="20577"/>
          <ac:spMkLst>
            <pc:docMk/>
            <pc:sldMk cId="2948421549" sldId="277"/>
            <ac:spMk id="2" creationId="{4ACA99FE-C22A-194E-C563-CA92C8F76CD2}"/>
          </ac:spMkLst>
        </pc:spChg>
        <pc:spChg chg="mod">
          <ac:chgData name="David Haynes" userId="40f1bda7a483ffd3" providerId="LiveId" clId="{A7B7C859-BE21-4B21-B688-B5D83EC0214D}" dt="2023-11-18T14:02:58.792" v="195" actId="20577"/>
          <ac:spMkLst>
            <pc:docMk/>
            <pc:sldMk cId="2948421549" sldId="277"/>
            <ac:spMk id="3" creationId="{72478EF4-B8D2-E25E-A32B-8186E3623C17}"/>
          </ac:spMkLst>
        </pc:spChg>
      </pc:sldChg>
      <pc:sldChg chg="modSp new mod">
        <pc:chgData name="David Haynes" userId="40f1bda7a483ffd3" providerId="LiveId" clId="{A7B7C859-BE21-4B21-B688-B5D83EC0214D}" dt="2023-11-18T14:24:32.246" v="536" actId="20577"/>
        <pc:sldMkLst>
          <pc:docMk/>
          <pc:sldMk cId="1103731737" sldId="278"/>
        </pc:sldMkLst>
        <pc:spChg chg="mod">
          <ac:chgData name="David Haynes" userId="40f1bda7a483ffd3" providerId="LiveId" clId="{A7B7C859-BE21-4B21-B688-B5D83EC0214D}" dt="2023-11-18T14:24:32.246" v="536" actId="20577"/>
          <ac:spMkLst>
            <pc:docMk/>
            <pc:sldMk cId="1103731737" sldId="278"/>
            <ac:spMk id="2" creationId="{CD30B266-D7D2-9154-6DFC-E717399D0862}"/>
          </ac:spMkLst>
        </pc:spChg>
        <pc:spChg chg="mod">
          <ac:chgData name="David Haynes" userId="40f1bda7a483ffd3" providerId="LiveId" clId="{A7B7C859-BE21-4B21-B688-B5D83EC0214D}" dt="2023-11-18T13:59:44.605" v="164"/>
          <ac:spMkLst>
            <pc:docMk/>
            <pc:sldMk cId="1103731737" sldId="278"/>
            <ac:spMk id="3" creationId="{1BE847A4-C734-AC19-BEDA-9DACB037B098}"/>
          </ac:spMkLst>
        </pc:spChg>
      </pc:sldChg>
      <pc:sldChg chg="modSp new mod">
        <pc:chgData name="David Haynes" userId="40f1bda7a483ffd3" providerId="LiveId" clId="{A7B7C859-BE21-4B21-B688-B5D83EC0214D}" dt="2023-11-18T14:27:09.118" v="582" actId="20577"/>
        <pc:sldMkLst>
          <pc:docMk/>
          <pc:sldMk cId="3976679557" sldId="279"/>
        </pc:sldMkLst>
        <pc:spChg chg="mod">
          <ac:chgData name="David Haynes" userId="40f1bda7a483ffd3" providerId="LiveId" clId="{A7B7C859-BE21-4B21-B688-B5D83EC0214D}" dt="2023-11-18T14:27:09.118" v="582" actId="20577"/>
          <ac:spMkLst>
            <pc:docMk/>
            <pc:sldMk cId="3976679557" sldId="279"/>
            <ac:spMk id="2" creationId="{34219553-BBC8-B47A-265D-5186E461A6AF}"/>
          </ac:spMkLst>
        </pc:spChg>
        <pc:spChg chg="mod">
          <ac:chgData name="David Haynes" userId="40f1bda7a483ffd3" providerId="LiveId" clId="{A7B7C859-BE21-4B21-B688-B5D83EC0214D}" dt="2023-11-18T14:00:28.151" v="170"/>
          <ac:spMkLst>
            <pc:docMk/>
            <pc:sldMk cId="3976679557" sldId="279"/>
            <ac:spMk id="3" creationId="{B2E002C0-3F42-FCBB-423C-9AA3EF5A109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A706C-8732-2931-A119-F7A61505A0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54FF81-0F84-179C-D07A-3365B7708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0839D-40F3-13C0-99D9-711BB749A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0A02-64E2-43F6-A000-6BD984323A8E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BDD9D-F2F6-E638-8773-0E14D57D6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6E9F1-09FF-2F17-55A1-7B4350971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2EE6D-122B-4178-9ACD-94DD213D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36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C1723-C39C-6684-22B6-7E2872E41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F4361-1FAB-789D-93E8-95F714B841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8104E-7020-AC0F-AD3F-EE8D43B23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0A02-64E2-43F6-A000-6BD984323A8E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01ABC-6981-073D-A680-70EAF4CD1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F5F4A-9FA0-F25D-2980-54417D0CA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2EE6D-122B-4178-9ACD-94DD213D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45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C3D893-BE64-3ABF-0291-3E14763234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1E886-2CC9-FF5B-563A-58175E6C5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411CE-0374-633B-2F8E-36A789450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0A02-64E2-43F6-A000-6BD984323A8E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F848-BEC1-0DF0-067A-DEC24C7DC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6DCB7-AA6A-4768-5453-BCF57E6D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2EE6D-122B-4178-9ACD-94DD213D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4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7DB08-7463-EC77-35E0-209FE0244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9B802-80F3-98EA-1339-C91FE19F9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D2CD2-9393-C7FF-4862-3E6986E24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0A02-64E2-43F6-A000-6BD984323A8E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1B879-BAF4-B53A-605F-C9EF9A03C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9B05E-E2AE-AE95-97CF-F0FB48CB4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2EE6D-122B-4178-9ACD-94DD213D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95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A629B-6587-28CA-9784-EC90AC3F6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80EFCF-9A46-6A77-D2B5-6C3BDFC62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A825E-74BF-1AB9-4C24-38AC5F509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0A02-64E2-43F6-A000-6BD984323A8E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FDC6D-281F-7D04-51E2-ED7DEF1A7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17FA0-4C56-2EBE-7965-16C90F081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2EE6D-122B-4178-9ACD-94DD213D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488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1BE01-047E-C7C0-8F3A-3DCA4D799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0FB86-CDCE-8D46-F66B-E413BAFCEF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53F98F-FDDF-44D7-216C-4BFE824DF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A177EF-C2C4-D251-B7ED-D9E3C7B99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0A02-64E2-43F6-A000-6BD984323A8E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A8D77C-F23A-5964-5DAC-DB0BEBE22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F0953-617A-BB53-DF2C-58A2B310B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2EE6D-122B-4178-9ACD-94DD213D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6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C7F1E-E4C9-8F9F-8CA0-F0A420D06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8E8EA-13F9-9ECF-3F87-96E59EAA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7B2EBD-42D7-9A09-F60E-B508B52D9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5F1D15-0A8F-D1D0-CFCE-A20EAF1148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6CFD4A-7DC0-EBD1-3D13-E1424533E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00584F-27C0-7BE3-11E9-CBA519863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0A02-64E2-43F6-A000-6BD984323A8E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890426-16FB-237D-D543-F53578DB6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AA8309-5824-02DF-B870-1FAFF728E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2EE6D-122B-4178-9ACD-94DD213D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22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BE551-4409-E82F-CBF3-99A1713A8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D6F690-665A-0D88-A47E-216118AD2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0A02-64E2-43F6-A000-6BD984323A8E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78E8A9-B4C9-50FA-49EE-BC6A341C9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E6FA78-7E3E-5BF0-FFEA-93C985AC0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2EE6D-122B-4178-9ACD-94DD213D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745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EFF9A1-E007-C8B0-B6F6-7B689CB8E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0A02-64E2-43F6-A000-6BD984323A8E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AC3841-70BB-A926-242E-0F81D186E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27098-ECF7-B911-6FF3-D48279724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2EE6D-122B-4178-9ACD-94DD213D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49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C6F62-FABA-84EB-1A03-5116D5C5F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EBF7D-813E-1BD2-7B2F-350C5B30C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679C24-BF9D-A622-DE11-2226FE0BA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1D19A-BF4F-90EA-17F9-0FDEDF8E5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0A02-64E2-43F6-A000-6BD984323A8E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29A6F-BB3C-34C4-252C-353FAD98D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87710-B241-575E-64E4-2A26D3C7C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2EE6D-122B-4178-9ACD-94DD213D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69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7B429-CE5D-B072-BD52-BFAFBD4D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B99B02-DB5F-7FA5-C754-3D67C0B8EB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712EBB-56C7-4B29-ADC7-2D157E7E0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5B0B4-2D5A-60FD-9198-C408AE6E6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00A02-64E2-43F6-A000-6BD984323A8E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BF70D-4811-796E-127C-F9D794F5A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9042AC-D69B-CEBD-CB3D-270704FF2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2EE6D-122B-4178-9ACD-94DD213D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66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BD4F58-8E0C-F641-D754-E919ACC02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F4B05-95AB-0E42-03D7-CCEEF0454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0E2D2-EDA9-6D86-7360-476C43D381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00A02-64E2-43F6-A000-6BD984323A8E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FEAB6-A02C-ED00-6DD3-ADC5FC0D6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6E759-E0D0-2569-0419-75F3727E8B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2EE6D-122B-4178-9ACD-94DD213DF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0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0" r:id="rId1"/>
    <p:sldLayoutId id="2147484121" r:id="rId2"/>
    <p:sldLayoutId id="2147484122" r:id="rId3"/>
    <p:sldLayoutId id="2147484123" r:id="rId4"/>
    <p:sldLayoutId id="2147484124" r:id="rId5"/>
    <p:sldLayoutId id="2147484125" r:id="rId6"/>
    <p:sldLayoutId id="2147484126" r:id="rId7"/>
    <p:sldLayoutId id="2147484127" r:id="rId8"/>
    <p:sldLayoutId id="2147484128" r:id="rId9"/>
    <p:sldLayoutId id="2147484129" r:id="rId10"/>
    <p:sldLayoutId id="21474841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mailto:Melissa.J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409F7-7598-27B7-B0DA-9DBC6BA80B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12000" dirty="0" err="1"/>
              <a:t>TechCo</a:t>
            </a:r>
            <a:endParaRPr lang="en-US" sz="1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3841FF-E371-0A56-5848-1F1AF7BDCD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200" dirty="0"/>
              <a:t>David Haynes</a:t>
            </a:r>
          </a:p>
          <a:p>
            <a:r>
              <a:rPr lang="en-US" sz="4200" dirty="0"/>
              <a:t>z1756127</a:t>
            </a:r>
          </a:p>
        </p:txBody>
      </p:sp>
    </p:spTree>
    <p:extLst>
      <p:ext uri="{BB962C8B-B14F-4D97-AF65-F5344CB8AC3E}">
        <p14:creationId xmlns:p14="http://schemas.microsoft.com/office/powerpoint/2010/main" val="537256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D71D0-CDDE-2D43-B3B1-A92F09400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highest, lowest, and average salary for an employee?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766A5-B632-AD45-7F35-B8E6FF92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max</a:t>
            </a:r>
            <a:r>
              <a:rPr lang="en-US" sz="20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Salary</a:t>
            </a:r>
            <a:r>
              <a:rPr lang="en-US" sz="20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Highest_Salary</a:t>
            </a:r>
            <a:r>
              <a:rPr lang="en-US" sz="20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min</a:t>
            </a:r>
            <a:r>
              <a:rPr lang="en-US" sz="20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Salary</a:t>
            </a:r>
            <a:r>
              <a:rPr lang="en-US" sz="20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Lowest_Salary</a:t>
            </a:r>
            <a:r>
              <a:rPr lang="en-US" sz="20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avg</a:t>
            </a:r>
            <a:r>
              <a:rPr lang="en-US" sz="20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Salary</a:t>
            </a:r>
            <a:r>
              <a:rPr lang="en-US" sz="20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Average_Salary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Employee</a:t>
            </a:r>
            <a:r>
              <a:rPr lang="en-US" sz="20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kern="0" dirty="0">
              <a:solidFill>
                <a:srgbClr val="8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Highest_Salary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Lowest_Salary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Average_Salary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96000		40000		64000</a:t>
            </a:r>
          </a:p>
        </p:txBody>
      </p:sp>
    </p:spTree>
    <p:extLst>
      <p:ext uri="{BB962C8B-B14F-4D97-AF65-F5344CB8AC3E}">
        <p14:creationId xmlns:p14="http://schemas.microsoft.com/office/powerpoint/2010/main" val="423482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A99FE-C22A-194E-C563-CA92C8F76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payments did it take customers to payoff their order(s)?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78EF4-B8D2-E25E-A32B-8186E3623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CustomerID</a:t>
            </a:r>
            <a:r>
              <a:rPr lang="en-US" sz="20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</a:t>
            </a:r>
            <a:r>
              <a:rPr lang="en-US" sz="20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CustomerID</a:t>
            </a:r>
            <a:r>
              <a:rPr lang="en-US" sz="20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Payments_to_Payoff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dbo</a:t>
            </a:r>
            <a:r>
              <a:rPr lang="en-US" sz="2000" kern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Payment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group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CustomerID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order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Payments_to_Payoff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desc</a:t>
            </a:r>
            <a:r>
              <a:rPr lang="en-US" sz="20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CustomerID</a:t>
            </a:r>
            <a:r>
              <a:rPr lang="en-US" dirty="0"/>
              <a:t>	</a:t>
            </a:r>
            <a:r>
              <a:rPr lang="en-US" dirty="0" err="1"/>
              <a:t>Payments_to_Payoff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9006		4</a:t>
            </a:r>
          </a:p>
          <a:p>
            <a:pPr marL="0" indent="0">
              <a:buNone/>
            </a:pPr>
            <a:r>
              <a:rPr lang="en-US" dirty="0"/>
              <a:t>9008		1</a:t>
            </a:r>
          </a:p>
          <a:p>
            <a:pPr marL="0" indent="0">
              <a:buNone/>
            </a:pPr>
            <a:r>
              <a:rPr lang="en-US" dirty="0"/>
              <a:t>9009		1</a:t>
            </a:r>
          </a:p>
          <a:p>
            <a:pPr marL="0" indent="0">
              <a:buNone/>
            </a:pPr>
            <a:r>
              <a:rPr lang="en-US" dirty="0"/>
              <a:t>9001		1</a:t>
            </a:r>
          </a:p>
          <a:p>
            <a:pPr marL="0" indent="0">
              <a:buNone/>
            </a:pPr>
            <a:r>
              <a:rPr lang="en-US" dirty="0"/>
              <a:t>9002		1</a:t>
            </a:r>
          </a:p>
          <a:p>
            <a:pPr marL="0" indent="0">
              <a:buNone/>
            </a:pPr>
            <a:r>
              <a:rPr lang="en-US" dirty="0"/>
              <a:t>9003		1</a:t>
            </a:r>
          </a:p>
          <a:p>
            <a:pPr marL="0" indent="0">
              <a:buNone/>
            </a:pPr>
            <a:r>
              <a:rPr lang="en-US" dirty="0"/>
              <a:t>9004		1</a:t>
            </a:r>
          </a:p>
          <a:p>
            <a:pPr marL="0" indent="0">
              <a:buNone/>
            </a:pPr>
            <a:r>
              <a:rPr lang="en-US" dirty="0"/>
              <a:t>9005		1</a:t>
            </a:r>
          </a:p>
        </p:txBody>
      </p:sp>
    </p:spTree>
    <p:extLst>
      <p:ext uri="{BB962C8B-B14F-4D97-AF65-F5344CB8AC3E}">
        <p14:creationId xmlns:p14="http://schemas.microsoft.com/office/powerpoint/2010/main" val="2948421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46F32-74AD-D8C5-C1E2-508EECB99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departments have more than 1 employee?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C2CD0-2716-75A7-3795-3EDC07427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DepartmentID</a:t>
            </a:r>
            <a:r>
              <a:rPr lang="en-US" sz="20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</a:t>
            </a:r>
            <a:r>
              <a:rPr lang="en-US" sz="20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0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distinct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EmployeeID</a:t>
            </a:r>
            <a:r>
              <a:rPr lang="en-US" sz="20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Employees_In_Department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dbo</a:t>
            </a:r>
            <a:r>
              <a:rPr lang="en-US" sz="2000" kern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Employee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group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DepartmentID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having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</a:t>
            </a:r>
            <a:r>
              <a:rPr lang="en-US" sz="20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0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distinct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EmployeeID</a:t>
            </a:r>
            <a:r>
              <a:rPr lang="en-US" sz="20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1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order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DepartmentID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asc</a:t>
            </a:r>
            <a:r>
              <a:rPr lang="en-US" sz="20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DepartmentID</a:t>
            </a:r>
            <a:r>
              <a:rPr lang="en-US" dirty="0"/>
              <a:t>	</a:t>
            </a:r>
            <a:r>
              <a:rPr lang="en-US" dirty="0" err="1"/>
              <a:t>Employees_In_Department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2002			2</a:t>
            </a:r>
          </a:p>
          <a:p>
            <a:pPr marL="0" indent="0">
              <a:buNone/>
            </a:pPr>
            <a:r>
              <a:rPr lang="en-US" dirty="0"/>
              <a:t>2005			2</a:t>
            </a:r>
          </a:p>
        </p:txBody>
      </p:sp>
    </p:spTree>
    <p:extLst>
      <p:ext uri="{BB962C8B-B14F-4D97-AF65-F5344CB8AC3E}">
        <p14:creationId xmlns:p14="http://schemas.microsoft.com/office/powerpoint/2010/main" val="453912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0E147-281A-656E-4C47-3652FC403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the department name and department location for employees with a salary over $70,000?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E639D-EE3B-4CA9-263B-A51844D72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DepartmentName</a:t>
            </a:r>
            <a:r>
              <a:rPr lang="en-US" sz="20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DepartmentLocation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dbo</a:t>
            </a:r>
            <a:r>
              <a:rPr lang="en-US" sz="2000" kern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Department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DepartmentID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20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0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DepartmentID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20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dbo</a:t>
            </a:r>
            <a:r>
              <a:rPr lang="en-US" sz="2000" kern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Employee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20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salary </a:t>
            </a:r>
            <a:r>
              <a:rPr lang="en-US" sz="20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70000</a:t>
            </a:r>
            <a:r>
              <a:rPr lang="en-US" sz="20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DepartmentName</a:t>
            </a:r>
            <a:r>
              <a:rPr lang="en-US" dirty="0"/>
              <a:t>			</a:t>
            </a:r>
            <a:r>
              <a:rPr lang="en-US" dirty="0" err="1"/>
              <a:t>DepartmentLocation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Operations Management		DeKalb</a:t>
            </a:r>
          </a:p>
          <a:p>
            <a:pPr marL="0" indent="0">
              <a:buNone/>
            </a:pPr>
            <a:r>
              <a:rPr lang="en-US" dirty="0"/>
              <a:t>Marketing				Atlanta</a:t>
            </a:r>
          </a:p>
          <a:p>
            <a:pPr marL="0" indent="0">
              <a:buNone/>
            </a:pPr>
            <a:r>
              <a:rPr lang="en-US" dirty="0"/>
              <a:t>Sales					Orlando</a:t>
            </a:r>
          </a:p>
        </p:txBody>
      </p:sp>
    </p:spTree>
    <p:extLst>
      <p:ext uri="{BB962C8B-B14F-4D97-AF65-F5344CB8AC3E}">
        <p14:creationId xmlns:p14="http://schemas.microsoft.com/office/powerpoint/2010/main" val="3412001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3E609-B61C-4F1B-247C-C0D3AC8C4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supplier information for supplier’s with a product stock quantity less than 15?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6D229-ED13-A856-4185-0848EF9F5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CompanyName</a:t>
            </a:r>
            <a:r>
              <a:rPr lang="en-US" sz="20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ContactName</a:t>
            </a:r>
            <a:r>
              <a:rPr lang="en-US" sz="20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SupplierEmail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dbo</a:t>
            </a:r>
            <a:r>
              <a:rPr lang="en-US" sz="2000" kern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Supplier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SupplierID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n-US" sz="20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20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SupplierID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dbo</a:t>
            </a:r>
            <a:r>
              <a:rPr lang="en-US" sz="2000" kern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SupplierProduct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20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ProductID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n-US" sz="20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US" sz="20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ProductID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dbo</a:t>
            </a:r>
            <a:r>
              <a:rPr lang="en-US" sz="2000" kern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Product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US" sz="20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StockQuantity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15</a:t>
            </a:r>
            <a:r>
              <a:rPr lang="en-US" sz="20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CompanyName</a:t>
            </a:r>
            <a:r>
              <a:rPr lang="en-US" dirty="0"/>
              <a:t>		</a:t>
            </a:r>
            <a:r>
              <a:rPr lang="en-US" dirty="0" err="1"/>
              <a:t>ContactName</a:t>
            </a:r>
            <a:r>
              <a:rPr lang="en-US" dirty="0"/>
              <a:t>		</a:t>
            </a:r>
            <a:r>
              <a:rPr lang="en-US" dirty="0" err="1"/>
              <a:t>SupplierEmail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We've Got the Tech	Scott Bennet		Scott.B@gmail.com</a:t>
            </a:r>
          </a:p>
          <a:p>
            <a:pPr marL="0" indent="0">
              <a:buNone/>
            </a:pPr>
            <a:r>
              <a:rPr lang="en-US" dirty="0"/>
              <a:t>T.V's &amp; More			James </a:t>
            </a:r>
            <a:r>
              <a:rPr lang="en-US" dirty="0" err="1"/>
              <a:t>Reily</a:t>
            </a:r>
            <a:r>
              <a:rPr lang="en-US" dirty="0"/>
              <a:t>			James.R@gmail.com</a:t>
            </a:r>
          </a:p>
        </p:txBody>
      </p:sp>
    </p:spTree>
    <p:extLst>
      <p:ext uri="{BB962C8B-B14F-4D97-AF65-F5344CB8AC3E}">
        <p14:creationId xmlns:p14="http://schemas.microsoft.com/office/powerpoint/2010/main" val="406036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78EF3-32AA-FF00-E1E4-B760EB917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the product name and product description for products ordered on 10-14-2023?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47BD2-E22F-2D8D-7A54-E8D5339C5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ProductName</a:t>
            </a:r>
            <a:r>
              <a:rPr lang="en-US" sz="20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ProductDescription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dbo</a:t>
            </a:r>
            <a:r>
              <a:rPr lang="en-US" sz="2000" kern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Product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ProductID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n-US" sz="20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20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ProductID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20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dbo</a:t>
            </a:r>
            <a:r>
              <a:rPr lang="en-US" sz="2000" kern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OrderLine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20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OrderID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n-US" sz="20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US" sz="20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OrderID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US" sz="20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dbo</a:t>
            </a:r>
            <a:r>
              <a:rPr lang="en-US" sz="2000" kern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SalesOrder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US" sz="20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OrderDate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'2023-10-14’</a:t>
            </a:r>
            <a:r>
              <a:rPr lang="en-US" sz="20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/>
              <a:t>ProductName		</a:t>
            </a:r>
            <a:r>
              <a:rPr lang="en-US" sz="2400" dirty="0" err="1"/>
              <a:t>ProductDescription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Computer Monitor	22" Curved Gaming Monitor with Ultra HDMI Imports</a:t>
            </a:r>
          </a:p>
          <a:p>
            <a:pPr marL="0" indent="0">
              <a:buNone/>
            </a:pPr>
            <a:r>
              <a:rPr lang="en-US" sz="2400" dirty="0"/>
              <a:t>Ring Camera		Easy Install Outdoor Security Camera Ultra High Definition Video</a:t>
            </a:r>
          </a:p>
          <a:p>
            <a:pPr marL="0" indent="0">
              <a:buNone/>
            </a:pPr>
            <a:r>
              <a:rPr lang="en-US" sz="2400" dirty="0"/>
              <a:t>Google Home		In Home Smart Audio System </a:t>
            </a:r>
          </a:p>
        </p:txBody>
      </p:sp>
    </p:spTree>
    <p:extLst>
      <p:ext uri="{BB962C8B-B14F-4D97-AF65-F5344CB8AC3E}">
        <p14:creationId xmlns:p14="http://schemas.microsoft.com/office/powerpoint/2010/main" val="1789601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80D5D-CC3F-0ECF-1C60-5CEAC2E58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the customer first and last name for orders over $100 and how many orders were over $100?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2D9AA-9B80-E4FF-386D-13DFF84DD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CustomerFirstName</a:t>
            </a:r>
            <a:r>
              <a:rPr lang="en-US" sz="20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CustomerLastName</a:t>
            </a:r>
            <a:r>
              <a:rPr lang="en-US" sz="20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</a:t>
            </a:r>
            <a:r>
              <a:rPr lang="en-US" sz="20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OrderAmountTotal</a:t>
            </a:r>
            <a:r>
              <a:rPr lang="en-US" sz="20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Orders_Over_$100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dbo</a:t>
            </a:r>
            <a:r>
              <a:rPr lang="en-US" sz="2000" kern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Customer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</a:t>
            </a:r>
            <a:r>
              <a:rPr lang="en-US" sz="20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dbo</a:t>
            </a:r>
            <a:r>
              <a:rPr lang="en-US" sz="2000" kern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SalesOrder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</a:t>
            </a:r>
            <a:r>
              <a:rPr lang="en-US" sz="2000" kern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CustomerID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sz="2000" kern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CustomerID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and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sz="2000" kern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OrderAmountTotal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100.00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group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CustomerFirstName</a:t>
            </a:r>
            <a:r>
              <a:rPr lang="en-US" sz="20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CustomerLastName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order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Orders_Over_$100 </a:t>
            </a:r>
            <a:r>
              <a:rPr lang="en-US" sz="20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desc</a:t>
            </a:r>
            <a:r>
              <a:rPr lang="en-US" sz="20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CustomerFirstName</a:t>
            </a:r>
            <a:r>
              <a:rPr lang="en-US" dirty="0"/>
              <a:t>		</a:t>
            </a:r>
            <a:r>
              <a:rPr lang="en-US" dirty="0" err="1"/>
              <a:t>CustomerLastName</a:t>
            </a:r>
            <a:r>
              <a:rPr lang="en-US" dirty="0"/>
              <a:t>		Orders_Over_$100</a:t>
            </a:r>
          </a:p>
          <a:p>
            <a:pPr marL="0" indent="0">
              <a:buNone/>
            </a:pPr>
            <a:r>
              <a:rPr lang="en-US" dirty="0"/>
              <a:t>Morgan			</a:t>
            </a:r>
            <a:r>
              <a:rPr lang="en-US" dirty="0" err="1"/>
              <a:t>Siete</a:t>
            </a:r>
            <a:r>
              <a:rPr lang="en-US" dirty="0"/>
              <a:t>				2</a:t>
            </a:r>
          </a:p>
          <a:p>
            <a:pPr marL="0" indent="0">
              <a:buNone/>
            </a:pPr>
            <a:r>
              <a:rPr lang="en-US" dirty="0"/>
              <a:t>Lyla				Brooke			1</a:t>
            </a:r>
          </a:p>
          <a:p>
            <a:pPr marL="0" indent="0">
              <a:buNone/>
            </a:pPr>
            <a:r>
              <a:rPr lang="en-US" dirty="0"/>
              <a:t>Veronica			Hardman			1</a:t>
            </a:r>
          </a:p>
          <a:p>
            <a:pPr marL="0" indent="0">
              <a:buNone/>
            </a:pPr>
            <a:r>
              <a:rPr lang="en-US" dirty="0"/>
              <a:t>Angela			Harney			1</a:t>
            </a:r>
          </a:p>
        </p:txBody>
      </p:sp>
    </p:spTree>
    <p:extLst>
      <p:ext uri="{BB962C8B-B14F-4D97-AF65-F5344CB8AC3E}">
        <p14:creationId xmlns:p14="http://schemas.microsoft.com/office/powerpoint/2010/main" val="33975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65C08-DF9F-C9DC-C158-2E1704BA6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supplier information for products beginning with computer?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E3825-BA87-79E9-AEEA-D8F5A34D5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CompanyName</a:t>
            </a:r>
            <a:r>
              <a:rPr lang="en-US" sz="20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ContactName</a:t>
            </a:r>
            <a:r>
              <a:rPr lang="en-US" sz="20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SupplierEmail</a:t>
            </a:r>
            <a:r>
              <a:rPr lang="en-US" sz="20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ProductName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dbo</a:t>
            </a:r>
            <a:r>
              <a:rPr lang="en-US" sz="2000" kern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Product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</a:t>
            </a:r>
            <a:r>
              <a:rPr lang="en-US" sz="20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dbo</a:t>
            </a:r>
            <a:r>
              <a:rPr lang="en-US" sz="2000" kern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Supplier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</a:t>
            </a:r>
            <a:r>
              <a:rPr lang="en-US" sz="20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dbo</a:t>
            </a:r>
            <a:r>
              <a:rPr lang="en-US" sz="2000" kern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SupplierProduct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en-US" sz="2000" kern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ProductID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</a:t>
            </a:r>
            <a:r>
              <a:rPr lang="en-US" sz="2000" kern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ProductID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and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</a:t>
            </a:r>
            <a:r>
              <a:rPr lang="en-US" sz="2000" kern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SupplierID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sz="2000" kern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SupplierID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and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ProductName </a:t>
            </a:r>
            <a:r>
              <a:rPr lang="en-US" sz="20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like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'Computer%’</a:t>
            </a:r>
            <a:r>
              <a:rPr lang="en-US" sz="20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CompanyName</a:t>
            </a:r>
            <a:r>
              <a:rPr lang="en-US" sz="2000" dirty="0"/>
              <a:t>	</a:t>
            </a:r>
            <a:r>
              <a:rPr lang="en-US" sz="2000" dirty="0" err="1"/>
              <a:t>ContactName</a:t>
            </a:r>
            <a:r>
              <a:rPr lang="en-US" sz="2000" dirty="0"/>
              <a:t>	</a:t>
            </a:r>
            <a:r>
              <a:rPr lang="en-US" sz="2000" dirty="0" err="1"/>
              <a:t>SupplierEmail</a:t>
            </a:r>
            <a:r>
              <a:rPr lang="en-US" sz="2000" dirty="0"/>
              <a:t>		ProductName</a:t>
            </a:r>
          </a:p>
          <a:p>
            <a:pPr marL="0" indent="0">
              <a:buNone/>
            </a:pPr>
            <a:r>
              <a:rPr lang="en-US" sz="2000" dirty="0"/>
              <a:t>Tech 4 You	Eric Wilmer	Eric.W@gmail.com	Computer Keyboard</a:t>
            </a:r>
          </a:p>
          <a:p>
            <a:pPr marL="0" indent="0">
              <a:buNone/>
            </a:pPr>
            <a:r>
              <a:rPr lang="en-US" sz="2000" dirty="0"/>
              <a:t>Tech 4 You	Eric Wilmer	Eric.W@gmail.com	Computer Monitor</a:t>
            </a:r>
          </a:p>
        </p:txBody>
      </p:sp>
    </p:spTree>
    <p:extLst>
      <p:ext uri="{BB962C8B-B14F-4D97-AF65-F5344CB8AC3E}">
        <p14:creationId xmlns:p14="http://schemas.microsoft.com/office/powerpoint/2010/main" val="503000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73F26-BB38-2C97-1199-2B787F41E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the customer information for customers who made a payment on 11-12-2023?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3B639-B82D-785B-15CB-B72D8B6BA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</a:t>
            </a:r>
            <a:r>
              <a:rPr lang="en-US" sz="2000" kern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CustomerID</a:t>
            </a:r>
            <a:r>
              <a:rPr lang="en-US" sz="20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CustomerFirstName</a:t>
            </a:r>
            <a:r>
              <a:rPr lang="en-US" sz="20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CustomerLastName</a:t>
            </a:r>
            <a:r>
              <a:rPr lang="en-US" sz="20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CustomerEmail</a:t>
            </a:r>
            <a:r>
              <a:rPr lang="en-US" sz="20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CustomerPhoneNumber</a:t>
            </a:r>
            <a:r>
              <a:rPr lang="en-US" sz="20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PaymentDate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dbo</a:t>
            </a:r>
            <a:r>
              <a:rPr lang="en-US" sz="2000" kern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Payment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 </a:t>
            </a:r>
            <a:r>
              <a:rPr lang="en-US" sz="20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join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dbo</a:t>
            </a:r>
            <a:r>
              <a:rPr lang="en-US" sz="2000" kern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Customer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on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en-US" sz="2000" kern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CustomerID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</a:t>
            </a:r>
            <a:r>
              <a:rPr lang="en-US" sz="2000" kern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CustomerID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PaymentDate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'2023-11-12’</a:t>
            </a:r>
            <a:r>
              <a:rPr lang="en-US" sz="20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200" dirty="0" err="1"/>
              <a:t>CustomerID</a:t>
            </a:r>
            <a:r>
              <a:rPr lang="en-US" sz="1200" dirty="0"/>
              <a:t>	</a:t>
            </a:r>
            <a:r>
              <a:rPr lang="en-US" sz="1200" dirty="0" err="1"/>
              <a:t>CustomerFirstName</a:t>
            </a:r>
            <a:r>
              <a:rPr lang="en-US" sz="1200" dirty="0"/>
              <a:t>	</a:t>
            </a:r>
            <a:r>
              <a:rPr lang="en-US" sz="1200" dirty="0" err="1"/>
              <a:t>CustomerLastName</a:t>
            </a:r>
            <a:r>
              <a:rPr lang="en-US" sz="1200" dirty="0"/>
              <a:t>	</a:t>
            </a:r>
            <a:r>
              <a:rPr lang="en-US" sz="1200" dirty="0" err="1"/>
              <a:t>CustomerEmail</a:t>
            </a:r>
            <a:r>
              <a:rPr lang="en-US" sz="1200" dirty="0"/>
              <a:t>	</a:t>
            </a:r>
            <a:r>
              <a:rPr lang="en-US" sz="1200" dirty="0" err="1"/>
              <a:t>CustomerPhoneNumber</a:t>
            </a:r>
            <a:r>
              <a:rPr lang="en-US" sz="1200" dirty="0"/>
              <a:t>	</a:t>
            </a:r>
            <a:r>
              <a:rPr lang="en-US" sz="1200" dirty="0" err="1"/>
              <a:t>PaymentDate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9001	Emma		Nicole		Emma.N@gamil.com	708-345-3452		2023-11-12</a:t>
            </a:r>
          </a:p>
          <a:p>
            <a:pPr marL="0" indent="0">
              <a:buNone/>
            </a:pPr>
            <a:r>
              <a:rPr lang="en-US" sz="1200" dirty="0"/>
              <a:t>9002	Cheryl		Haynes		Cheryl.H@gmail.com	345-345-6573		2023-11-12</a:t>
            </a:r>
          </a:p>
          <a:p>
            <a:pPr marL="0" indent="0">
              <a:buNone/>
            </a:pPr>
            <a:r>
              <a:rPr lang="en-US" sz="1200" dirty="0"/>
              <a:t>9003	Lyla		Brooke		Lyla.B@gmail.com	463-563-6645		2023-11-12</a:t>
            </a:r>
          </a:p>
          <a:p>
            <a:pPr marL="0" indent="0">
              <a:buNone/>
            </a:pPr>
            <a:r>
              <a:rPr lang="en-US" sz="1200" dirty="0"/>
              <a:t>9004	Morgan		</a:t>
            </a:r>
            <a:r>
              <a:rPr lang="en-US" sz="1200" dirty="0" err="1"/>
              <a:t>Siete</a:t>
            </a:r>
            <a:r>
              <a:rPr lang="en-US" sz="1200" dirty="0"/>
              <a:t>		Morgan.S@gmail.com	564-356-3465		2023-11-12</a:t>
            </a:r>
          </a:p>
        </p:txBody>
      </p:sp>
    </p:spTree>
    <p:extLst>
      <p:ext uri="{BB962C8B-B14F-4D97-AF65-F5344CB8AC3E}">
        <p14:creationId xmlns:p14="http://schemas.microsoft.com/office/powerpoint/2010/main" val="3112873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E4AD8-DE2E-3EC0-E237-295459F2B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customer’s did not make a purchase?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1BF35-54BC-FD38-6729-5C6CC2982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dbo</a:t>
            </a:r>
            <a:r>
              <a:rPr lang="en-US" sz="2000" kern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Customer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 </a:t>
            </a:r>
            <a:r>
              <a:rPr lang="en-US" sz="20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left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outer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join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dbo</a:t>
            </a:r>
            <a:r>
              <a:rPr lang="en-US" sz="2000" kern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SalesOrder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on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</a:t>
            </a:r>
            <a:r>
              <a:rPr lang="en-US" sz="2000" kern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CustomerID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sz="2000" kern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CustomerID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OrderID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Null;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800" dirty="0" err="1"/>
              <a:t>CustomerID</a:t>
            </a:r>
            <a:r>
              <a:rPr lang="en-US" sz="800" dirty="0"/>
              <a:t>	</a:t>
            </a:r>
            <a:r>
              <a:rPr lang="en-US" sz="800" dirty="0" err="1"/>
              <a:t>CustomerFirstName</a:t>
            </a:r>
            <a:r>
              <a:rPr lang="en-US" sz="800" dirty="0"/>
              <a:t>	</a:t>
            </a:r>
            <a:r>
              <a:rPr lang="en-US" sz="800" dirty="0" err="1"/>
              <a:t>CustomerLastName</a:t>
            </a:r>
            <a:r>
              <a:rPr lang="en-US" sz="800" dirty="0"/>
              <a:t>	</a:t>
            </a:r>
            <a:r>
              <a:rPr lang="en-US" sz="800" dirty="0" err="1"/>
              <a:t>CustomerEmail</a:t>
            </a:r>
            <a:r>
              <a:rPr lang="en-US" sz="800" dirty="0"/>
              <a:t>		</a:t>
            </a:r>
            <a:r>
              <a:rPr lang="en-US" sz="800" dirty="0" err="1"/>
              <a:t>CustomerPhoneNumber</a:t>
            </a:r>
            <a:r>
              <a:rPr lang="en-US" sz="800" dirty="0"/>
              <a:t>	</a:t>
            </a:r>
            <a:r>
              <a:rPr lang="en-US" sz="800" dirty="0" err="1"/>
              <a:t>OrderID</a:t>
            </a:r>
            <a:r>
              <a:rPr lang="en-US" sz="800" dirty="0"/>
              <a:t>	</a:t>
            </a:r>
            <a:r>
              <a:rPr lang="en-US" sz="800" dirty="0" err="1"/>
              <a:t>OrderDate</a:t>
            </a:r>
            <a:r>
              <a:rPr lang="en-US" sz="800" dirty="0"/>
              <a:t>	</a:t>
            </a:r>
            <a:r>
              <a:rPr lang="en-US" sz="800" dirty="0" err="1"/>
              <a:t>OrderAmountTotal</a:t>
            </a:r>
            <a:r>
              <a:rPr lang="en-US" sz="800" dirty="0"/>
              <a:t>	</a:t>
            </a:r>
            <a:r>
              <a:rPr lang="en-US" sz="800" dirty="0" err="1"/>
              <a:t>CustomerID</a:t>
            </a:r>
            <a:endParaRPr lang="en-US" sz="800" dirty="0"/>
          </a:p>
          <a:p>
            <a:pPr marL="0" indent="0">
              <a:buNone/>
            </a:pPr>
            <a:r>
              <a:rPr lang="en-US" sz="800" dirty="0"/>
              <a:t>9007	Melissa	Jones	</a:t>
            </a:r>
            <a:r>
              <a:rPr lang="en-US" sz="800" dirty="0">
                <a:hlinkClick r:id="rId2"/>
              </a:rPr>
              <a:t>Melissa.J@gmail.com</a:t>
            </a:r>
            <a:r>
              <a:rPr lang="en-US" sz="800" dirty="0"/>
              <a:t>		243-235-3563		NULL	NULL	NULL	NULL</a:t>
            </a:r>
          </a:p>
          <a:p>
            <a:pPr marL="0" indent="0">
              <a:buNone/>
            </a:pPr>
            <a:r>
              <a:rPr lang="en-US" sz="800" dirty="0"/>
              <a:t>9010	Paul	Robledo	Paul.R@gmail.com		235-546-4563		NULL	NULL	NULL	NULL</a:t>
            </a:r>
          </a:p>
        </p:txBody>
      </p:sp>
    </p:spTree>
    <p:extLst>
      <p:ext uri="{BB962C8B-B14F-4D97-AF65-F5344CB8AC3E}">
        <p14:creationId xmlns:p14="http://schemas.microsoft.com/office/powerpoint/2010/main" val="1218346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52FCDEE-0B7D-0C2F-1CF6-649EBF3153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4619" y="698740"/>
            <a:ext cx="10791645" cy="5872873"/>
          </a:xfrm>
        </p:spPr>
      </p:pic>
    </p:spTree>
    <p:extLst>
      <p:ext uri="{BB962C8B-B14F-4D97-AF65-F5344CB8AC3E}">
        <p14:creationId xmlns:p14="http://schemas.microsoft.com/office/powerpoint/2010/main" val="3934806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F117D1-15C5-FF01-B624-C5DCF2D37F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660" y="198408"/>
            <a:ext cx="11706046" cy="6478437"/>
          </a:xfrm>
        </p:spPr>
      </p:pic>
    </p:spTree>
    <p:extLst>
      <p:ext uri="{BB962C8B-B14F-4D97-AF65-F5344CB8AC3E}">
        <p14:creationId xmlns:p14="http://schemas.microsoft.com/office/powerpoint/2010/main" val="1432025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B0320-DC5F-D7E4-1F4E-9FA04EB7F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Query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DB0A6-D3E6-F28E-4074-4E3C032DE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Each customer’s phone number in sentence form.</a:t>
            </a:r>
          </a:p>
          <a:p>
            <a:r>
              <a:rPr lang="en-US" b="1" dirty="0"/>
              <a:t>The total number of customers who made a purchase.</a:t>
            </a:r>
          </a:p>
          <a:p>
            <a:r>
              <a:rPr lang="en-US" b="1" dirty="0"/>
              <a:t>The monetary grand total for orders.</a:t>
            </a:r>
          </a:p>
          <a:p>
            <a:r>
              <a:rPr lang="en-US" b="1" dirty="0"/>
              <a:t>The highest and lowest customer order amount.</a:t>
            </a:r>
          </a:p>
          <a:p>
            <a:r>
              <a:rPr lang="en-US" b="1" dirty="0"/>
              <a:t>The highest, lowest, and average employee salary.</a:t>
            </a:r>
          </a:p>
          <a:p>
            <a:r>
              <a:rPr lang="en-US" b="1" dirty="0"/>
              <a:t>The number of payments it took for each customer to payoff their order(s).</a:t>
            </a:r>
          </a:p>
          <a:p>
            <a:r>
              <a:rPr lang="en-US" b="1" dirty="0"/>
              <a:t>All product information for products with a quantity in stock above 20.</a:t>
            </a:r>
          </a:p>
          <a:p>
            <a:r>
              <a:rPr lang="en-US" b="1" dirty="0"/>
              <a:t>Departments with more than 1 employee.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292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E3DE8-5989-5444-DAC8-5E1E37F82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Query Agenda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77E5A-1420-143B-F434-490563572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Employee’s with a salary greater than $70,000.</a:t>
            </a:r>
          </a:p>
          <a:p>
            <a:r>
              <a:rPr lang="en-US" b="1" dirty="0"/>
              <a:t>Supplier’s info with a product stock quantity less than 15.</a:t>
            </a:r>
          </a:p>
          <a:p>
            <a:r>
              <a:rPr lang="en-US" b="1" dirty="0"/>
              <a:t>Product’s ordered on 10-14-2023.</a:t>
            </a:r>
          </a:p>
          <a:p>
            <a:r>
              <a:rPr lang="en-US" b="1" dirty="0"/>
              <a:t>Customer’s with order’s over $100.</a:t>
            </a:r>
          </a:p>
          <a:p>
            <a:r>
              <a:rPr lang="en-US" b="1" dirty="0"/>
              <a:t>Supplier’s with Product’s that pertain to (start with) ‘computer’.</a:t>
            </a:r>
          </a:p>
          <a:p>
            <a:r>
              <a:rPr lang="en-US" b="1" dirty="0"/>
              <a:t>Customer’s that made a payment on 11-12-2023.</a:t>
            </a:r>
          </a:p>
          <a:p>
            <a:r>
              <a:rPr lang="en-US" b="1" dirty="0"/>
              <a:t>Customer’s that did not order anything.</a:t>
            </a:r>
          </a:p>
        </p:txBody>
      </p:sp>
    </p:spTree>
    <p:extLst>
      <p:ext uri="{BB962C8B-B14F-4D97-AF65-F5344CB8AC3E}">
        <p14:creationId xmlns:p14="http://schemas.microsoft.com/office/powerpoint/2010/main" val="3174377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4D6B8-EE61-CB8F-E012-5906C257F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each customer’s phone number?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22591-1885-1698-FB54-4F19174AF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kern="0" dirty="0" err="1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concat</a:t>
            </a:r>
            <a:r>
              <a:rPr lang="en-US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CustomerFirstName</a:t>
            </a:r>
            <a:r>
              <a:rPr lang="en-US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kern="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 '</a:t>
            </a:r>
            <a:r>
              <a:rPr lang="en-US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CustomerLastName</a:t>
            </a:r>
            <a:r>
              <a:rPr lang="en-US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kern="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 phone number is '</a:t>
            </a:r>
            <a:r>
              <a:rPr lang="en-US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CustomerPhoneNumber</a:t>
            </a:r>
            <a:r>
              <a:rPr lang="en-US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Customer_Phone_Number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dbo</a:t>
            </a:r>
            <a:r>
              <a:rPr lang="en-US" sz="1800" kern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Customer</a:t>
            </a:r>
            <a:r>
              <a:rPr lang="en-US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kern="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Customer_Phone_Number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Emma Nicole phone number is 708-345-3452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Cheryl Haynes phone number is 345-345-6573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Lyla Brooke phone number is 463-563-6645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Morgan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Siete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phone number is 564-356-3465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Angela Harney phone number is 236-655-3563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Veronica Hardman phone number is 356-632-6744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Melissa Jones phone number is 243-235-3563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David Allen phone number is 234-676-1245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Michael Anthony phone number is 674-325-6743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Paul Robledo phone number is 235-546-4563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334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0B266-D7D2-9154-6DFC-E717399D0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customers made a purchase?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847A4-C734-AC19-BEDA-9DACB037B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</a:t>
            </a:r>
            <a:r>
              <a:rPr lang="en-US" sz="20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0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distinct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customerID</a:t>
            </a:r>
            <a:r>
              <a:rPr lang="en-US" sz="20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Total_Purchasing_Customers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dbo</a:t>
            </a:r>
            <a:r>
              <a:rPr lang="en-US" sz="2000" kern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SalesOrder</a:t>
            </a:r>
            <a:r>
              <a:rPr lang="en-US" sz="20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kern="0" dirty="0">
              <a:solidFill>
                <a:srgbClr val="8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Total_Purchasing_Customers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731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19553-BBC8-B47A-265D-5186E461A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total dollar amount ordered?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002C0-3F42-FCBB-423C-9AA3EF5A1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sum</a:t>
            </a:r>
            <a:r>
              <a:rPr lang="en-US" sz="20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OrderAmountTotal</a:t>
            </a:r>
            <a:r>
              <a:rPr lang="en-US" sz="20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Order_Amount_Grand_Total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dbo</a:t>
            </a:r>
            <a:r>
              <a:rPr lang="en-US" sz="2000" kern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SalesOrder</a:t>
            </a:r>
            <a:r>
              <a:rPr lang="en-US" sz="20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kern="0" dirty="0">
              <a:solidFill>
                <a:srgbClr val="80808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Order_Amount_Grand_Total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3249.78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679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8A99E-F1E9-A223-A8E9-70D94BB0E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highest and lowest dollar amount ordered?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A8DDF-2C39-CF48-9627-D6811C708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kern="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max</a:t>
            </a:r>
            <a:r>
              <a:rPr lang="en-US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OrderAmountTotal</a:t>
            </a:r>
            <a:r>
              <a:rPr lang="en-US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Highest_Order_Amount</a:t>
            </a:r>
            <a:r>
              <a:rPr lang="en-US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kern="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min</a:t>
            </a:r>
            <a:r>
              <a:rPr lang="en-US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OrderAmountTotal</a:t>
            </a:r>
            <a:r>
              <a:rPr lang="en-US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Lowest_Order_Amount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dbo</a:t>
            </a:r>
            <a:r>
              <a:rPr lang="en-US" sz="1800" kern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SalesOrder</a:t>
            </a:r>
            <a:r>
              <a:rPr lang="en-US" sz="18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Highest_Order_Amount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Lowest_Order_Amount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1289.96			39.98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850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682</TotalTime>
  <Words>1298</Words>
  <Application>Microsoft Office PowerPoint</Application>
  <PresentationFormat>Widescreen</PresentationFormat>
  <Paragraphs>163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Office Theme</vt:lpstr>
      <vt:lpstr>TechCo</vt:lpstr>
      <vt:lpstr>PowerPoint Presentation</vt:lpstr>
      <vt:lpstr>PowerPoint Presentation</vt:lpstr>
      <vt:lpstr>SQL Query Agenda</vt:lpstr>
      <vt:lpstr>SQL Query Agenda Continued</vt:lpstr>
      <vt:lpstr>What is each customer’s phone number?</vt:lpstr>
      <vt:lpstr>How many customers made a purchase?</vt:lpstr>
      <vt:lpstr>What is the total dollar amount ordered?</vt:lpstr>
      <vt:lpstr>What is the highest and lowest dollar amount ordered?</vt:lpstr>
      <vt:lpstr>What is the highest, lowest, and average salary for an employee?</vt:lpstr>
      <vt:lpstr>How many payments did it take customers to payoff their order(s)?</vt:lpstr>
      <vt:lpstr>How many departments have more than 1 employee?</vt:lpstr>
      <vt:lpstr>What is the department name and department location for employees with a salary over $70,000?</vt:lpstr>
      <vt:lpstr>What is the supplier information for supplier’s with a product stock quantity less than 15?</vt:lpstr>
      <vt:lpstr>What is the product name and product description for products ordered on 10-14-2023?</vt:lpstr>
      <vt:lpstr>What is the customer first and last name for orders over $100 and how many orders were over $100? </vt:lpstr>
      <vt:lpstr>What is the supplier information for products beginning with computer?</vt:lpstr>
      <vt:lpstr>What is the customer information for customers who made a payment on 11-12-2023?</vt:lpstr>
      <vt:lpstr>Which customer’s did not make a purchase?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TechCo</dc:title>
  <dc:creator>David Haynes</dc:creator>
  <cp:lastModifiedBy>David Haynes</cp:lastModifiedBy>
  <cp:revision>1</cp:revision>
  <dcterms:created xsi:type="dcterms:W3CDTF">2023-11-18T03:23:27Z</dcterms:created>
  <dcterms:modified xsi:type="dcterms:W3CDTF">2024-12-11T17:12:36Z</dcterms:modified>
</cp:coreProperties>
</file>