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536CEF-8A1F-4AB6-AE21-95103F73AAF5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E72B-2CBA-437D-A6EC-E574ED7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2ED80-82CD-4567-B5E8-8782090F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A9B7-B3BF-4A0C-84F9-7CDD474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2355C-9CEA-4EA1-9433-08845F8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7FCB8-D720-49BB-909B-AAE3EC1F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5C34-2AA6-4841-AE7E-052424C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C2E14-15AB-48BE-B9A9-255EA28BD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038A-55F8-4A82-AAA1-1362E8C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9399F-A318-4549-B2E5-142A6D8C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7CA00-9AFB-46CB-B99D-72BB7A8B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2BEBDA-ED06-44F5-ACB6-616A6C52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9F162-AFD4-4D7A-8439-7925418AA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AAAB6-BCC4-49D2-B79D-71400B06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14070-4BEE-4819-9361-D9FDFAAC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528F-F355-4BD3-92FD-4159A50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1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470BE-1C39-4090-BCD5-73D229DA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487C9-E05F-4B96-8B32-A4B44F81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DE654-69E4-438A-BF9D-C81057BF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40F14-3DDE-4062-AA2D-299523E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7C783-2D4D-4FD1-ABBE-F290F61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30B09-2456-4E87-9904-145AE635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92831-E236-4D5A-B697-D34883032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D1AB8-A2A9-4DDB-92BF-E84C498D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487BC-E5F7-408E-9DC6-01AF978A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5A937-5999-403C-87CA-40C473C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92836-94A2-455B-9BC6-06337D7A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7A72-6C2B-4736-A9CB-FBF71386B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62452-A929-4535-A256-9ABD8807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F02A5-FA13-49A7-9DB1-80CEB9E9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E338C-7DE7-49B4-AA58-B9F16DE4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2AB36-2C78-41B5-ADA1-3AF4D89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31433-F49D-4853-8F8B-6DF88EF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43FBC-DD02-4D00-B9E8-B655D55E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1C423-40A5-46BA-A055-33995CD9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751F2-F4A3-44E7-9D13-0F029BFE5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DFA52-358C-4111-B799-39F4954A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5CC24-6867-4ECE-A11A-4E9140F0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4B63DD-1529-49CF-80F9-DEACCE7D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807911-BC02-4DDD-A72D-789CE818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CAAC4-BAB6-4F90-B324-5183D4E3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8E4B1-84ED-451B-8586-F0F7E0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0D5475-10E7-40D2-BC38-BC4DDB5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D5254-D014-49BD-AB75-CF7BDE29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83"/>
            <a:ext cx="10515600" cy="82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318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D2E253-42EA-4B0C-8D5B-64900E6C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ECD836-9005-4F66-8B36-961EE0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7097B-528E-436D-B058-EB01ECFE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F53A9-59D0-4575-83B6-C76F368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D4349-511E-4E9D-8E0D-C254A098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CBF65-8D7F-4A4F-B14D-B31B72E4B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19B52-4F4F-48E3-9555-E14D2B4F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5FBE7-AFBD-40C2-9E39-0E56FF9E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89803-0E9E-46F8-8240-0370F84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89446-DA06-44A1-8025-8B0D4E61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E2D95-8125-4675-9BF2-7A97E59E1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56155-28A8-4EAE-A1F7-FFFB1738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5A45F-DA99-41DB-BE0A-471166F8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1DD10-9024-47B1-81AF-6B96059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85E49-D0B4-468B-B4DB-8AB9765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82A796-E697-4388-B5B8-77E1FD0B6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23A1-2081-4576-854C-62EA6495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7BCE7-A9DA-4CD5-8865-08E02B14B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3C-1338-4B88-84B8-47E74D4FA92F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42DE-8617-495E-B62A-C82D197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45C2E-3FD3-4563-AE70-AC9DCCA36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4F45-F046-44A1-B1EE-ED1DEFFCE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88F6-ECA2-40F6-A50E-C5E1798A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회피 로봇</a:t>
            </a:r>
          </a:p>
        </p:txBody>
      </p:sp>
      <p:pic>
        <p:nvPicPr>
          <p:cNvPr id="6146" name="Picture 2" descr="image.png">
            <a:extLst>
              <a:ext uri="{FF2B5EF4-FFF2-40B4-BE49-F238E27FC236}">
                <a16:creationId xmlns:a16="http://schemas.microsoft.com/office/drawing/2014/main" id="{C85AACD6-A641-4344-80B8-F059AA65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468"/>
            <a:ext cx="17907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.png">
            <a:extLst>
              <a:ext uri="{FF2B5EF4-FFF2-40B4-BE49-F238E27FC236}">
                <a16:creationId xmlns:a16="http://schemas.microsoft.com/office/drawing/2014/main" id="{0A58690B-D362-496A-9361-D1970549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990725"/>
            <a:ext cx="29241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5F521-1715-4754-975F-30ACDB88358C}"/>
              </a:ext>
            </a:extLst>
          </p:cNvPr>
          <p:cNvSpPr txBox="1"/>
          <p:nvPr/>
        </p:nvSpPr>
        <p:spPr>
          <a:xfrm>
            <a:off x="1247775" y="305966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RGB </a:t>
            </a:r>
            <a:r>
              <a:rPr lang="ko-KR" altLang="en-US" dirty="0"/>
              <a:t>모듈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468DC-E2B4-403D-AB13-675DA2BF0018}"/>
              </a:ext>
            </a:extLst>
          </p:cNvPr>
          <p:cNvSpPr txBox="1"/>
          <p:nvPr/>
        </p:nvSpPr>
        <p:spPr>
          <a:xfrm>
            <a:off x="4014793" y="3652838"/>
            <a:ext cx="14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SG90 servo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A5CDF-86BD-44B2-A13A-D77A16FDF81F}"/>
              </a:ext>
            </a:extLst>
          </p:cNvPr>
          <p:cNvSpPr/>
          <p:nvPr/>
        </p:nvSpPr>
        <p:spPr>
          <a:xfrm>
            <a:off x="3062287" y="4206955"/>
            <a:ext cx="3676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             0.5ms-----------------0°</a:t>
            </a:r>
            <a:br>
              <a:rPr lang="en-US" altLang="ko-KR" dirty="0"/>
            </a:b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             1.0ms-----------------45°</a:t>
            </a:r>
            <a:br>
              <a:rPr lang="en-US" altLang="ko-KR" dirty="0"/>
            </a:b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             1.5ms-----------------90°</a:t>
            </a:r>
            <a:br>
              <a:rPr lang="en-US" altLang="ko-KR" dirty="0"/>
            </a:b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             2.0ms-----------------135°</a:t>
            </a:r>
            <a:br>
              <a:rPr lang="en-US" altLang="ko-KR" dirty="0"/>
            </a:b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             2.5ms-----------------180° </a:t>
            </a:r>
            <a:endParaRPr lang="ko-KR" altLang="en-US" dirty="0"/>
          </a:p>
        </p:txBody>
      </p:sp>
      <p:pic>
        <p:nvPicPr>
          <p:cNvPr id="6150" name="Picture 6" descr="image.png">
            <a:extLst>
              <a:ext uri="{FF2B5EF4-FFF2-40B4-BE49-F238E27FC236}">
                <a16:creationId xmlns:a16="http://schemas.microsoft.com/office/drawing/2014/main" id="{CF17B3C9-0264-40AB-8274-D80FD32D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7" y="1393176"/>
            <a:ext cx="4491033" cy="44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.png">
            <a:extLst>
              <a:ext uri="{FF2B5EF4-FFF2-40B4-BE49-F238E27FC236}">
                <a16:creationId xmlns:a16="http://schemas.microsoft.com/office/drawing/2014/main" id="{21C342DE-47A6-4EC3-A7A5-E0EF5F566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3837504"/>
            <a:ext cx="16668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6E885-BA19-467D-B658-2E595C238C29}"/>
              </a:ext>
            </a:extLst>
          </p:cNvPr>
          <p:cNvSpPr txBox="1"/>
          <p:nvPr/>
        </p:nvSpPr>
        <p:spPr>
          <a:xfrm>
            <a:off x="1166813" y="5358289"/>
            <a:ext cx="17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적외선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8409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A7863-2D3C-4529-83C5-6295B78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E32FD2-DE26-4F17-9792-BCC0A3BEA0FD}"/>
              </a:ext>
            </a:extLst>
          </p:cNvPr>
          <p:cNvSpPr/>
          <p:nvPr/>
        </p:nvSpPr>
        <p:spPr>
          <a:xfrm>
            <a:off x="952500" y="1261319"/>
            <a:ext cx="6096000" cy="5601533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EchoPin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TrigPin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#Definition of RGB module pins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27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#Definition of servo pin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ServoPin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#Definition of infrared obstacle avoidance module pins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AvoidSensorLeft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#Set the GPIO port to BCM encoding mode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.setmode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.BCM)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181ED4-B120-4943-9C9A-642CD2BCDA56}"/>
              </a:ext>
            </a:extLst>
          </p:cNvPr>
          <p:cNvSpPr/>
          <p:nvPr/>
        </p:nvSpPr>
        <p:spPr>
          <a:xfrm>
            <a:off x="952500" y="2535859"/>
            <a:ext cx="2276475" cy="959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F28C43-1CA2-45D4-A3FE-4C3296F161A4}"/>
              </a:ext>
            </a:extLst>
          </p:cNvPr>
          <p:cNvSpPr/>
          <p:nvPr/>
        </p:nvSpPr>
        <p:spPr>
          <a:xfrm>
            <a:off x="962025" y="4038599"/>
            <a:ext cx="2276475" cy="331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250E92-0E94-4533-A37E-A78AA8F375D0}"/>
              </a:ext>
            </a:extLst>
          </p:cNvPr>
          <p:cNvSpPr/>
          <p:nvPr/>
        </p:nvSpPr>
        <p:spPr>
          <a:xfrm>
            <a:off x="952499" y="5265116"/>
            <a:ext cx="3086101" cy="65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1A3A-5CE4-4C63-A5B8-84DF20D7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0E357-B5D9-48DC-9E01-4E495B4F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632663-4F83-406C-A726-746687185375}"/>
              </a:ext>
            </a:extLst>
          </p:cNvPr>
          <p:cNvSpPr/>
          <p:nvPr/>
        </p:nvSpPr>
        <p:spPr>
          <a:xfrm>
            <a:off x="1733550" y="0"/>
            <a:ext cx="7162800" cy="68634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pwm_ENA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pwm_ENB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pwm_servo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#</a:t>
            </a:r>
            <a: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생략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EchoPin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TrigPin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.OUT)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.OUT)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.OUT)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ServoPin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.OUT)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AvoidSensorLeft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.setup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AvoidSensorRight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#Set the PWM pin and frequency is 2000hz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.PWM(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ENA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.PWM(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ENB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pwm_ENA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pwm_ENB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pwm_servo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.PWM(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ServoPin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pwm_servo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ACFCFE-0A51-44D6-BFE4-E71E0AB535AF}"/>
              </a:ext>
            </a:extLst>
          </p:cNvPr>
          <p:cNvSpPr/>
          <p:nvPr/>
        </p:nvSpPr>
        <p:spPr>
          <a:xfrm>
            <a:off x="2219325" y="917096"/>
            <a:ext cx="25146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1FB562-97AB-46A4-B038-16C052E9142B}"/>
              </a:ext>
            </a:extLst>
          </p:cNvPr>
          <p:cNvSpPr/>
          <p:nvPr/>
        </p:nvSpPr>
        <p:spPr>
          <a:xfrm>
            <a:off x="2314575" y="2469670"/>
            <a:ext cx="5124450" cy="187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C19FE9-44A2-427E-A8D4-76A0EC6AE982}"/>
              </a:ext>
            </a:extLst>
          </p:cNvPr>
          <p:cNvSpPr/>
          <p:nvPr/>
        </p:nvSpPr>
        <p:spPr>
          <a:xfrm>
            <a:off x="2314575" y="6134100"/>
            <a:ext cx="4933950" cy="723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73C8-F357-4337-8583-EDB2D1F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845EF4-C5E8-489F-978F-8788AA268775}"/>
              </a:ext>
            </a:extLst>
          </p:cNvPr>
          <p:cNvSpPr/>
          <p:nvPr/>
        </p:nvSpPr>
        <p:spPr>
          <a:xfrm>
            <a:off x="838200" y="2105561"/>
            <a:ext cx="7905750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#The servo rotates to the specified angle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servo_appointed_detection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pwm_servo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.ChangeDutyCycle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pos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0FA3FE8-0455-4F0E-AA0F-5B62B57C6AE4}"/>
              </a:ext>
            </a:extLst>
          </p:cNvPr>
          <p:cNvSpPr/>
          <p:nvPr/>
        </p:nvSpPr>
        <p:spPr>
          <a:xfrm>
            <a:off x="47625" y="598706"/>
            <a:ext cx="4581524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servo_color_carstate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#red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0.08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brake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servo_appointed_detection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rightdistance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Distance_test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servo_appointed_detection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leftdistance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Distance_test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servo_appointed_detection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125730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pc="-150" dirty="0" err="1">
                <a:solidFill>
                  <a:srgbClr val="001080"/>
                </a:solidFill>
                <a:latin typeface="Consolas" panose="020B0609020204030204" pitchFamily="49" charset="0"/>
              </a:rPr>
              <a:t>frontdistance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pc="-150" dirty="0" err="1">
                <a:solidFill>
                  <a:srgbClr val="795E26"/>
                </a:solidFill>
                <a:latin typeface="Consolas" panose="020B0609020204030204" pitchFamily="49" charset="0"/>
              </a:rPr>
              <a:t>Distance_test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()   </a:t>
            </a:r>
            <a:endParaRPr lang="en-US" altLang="ko-KR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09ABA5-9B4B-4E5A-B785-8BBEA7B6ACBE}"/>
              </a:ext>
            </a:extLst>
          </p:cNvPr>
          <p:cNvSpPr/>
          <p:nvPr/>
        </p:nvSpPr>
        <p:spPr>
          <a:xfrm>
            <a:off x="4667249" y="588883"/>
            <a:ext cx="7458075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rgbClr val="001080"/>
                </a:solidFill>
                <a:latin typeface="Consolas" panose="020B0609020204030204" pitchFamily="49" charset="0"/>
              </a:rPr>
              <a:t>leftdistance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pc="-15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rightdistance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pc="-15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pc="-150" dirty="0" err="1">
                <a:solidFill>
                  <a:srgbClr val="001080"/>
                </a:solidFill>
                <a:latin typeface="Consolas" panose="020B0609020204030204" pitchFamily="49" charset="0"/>
              </a:rPr>
              <a:t>frontdistance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pc="-15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pc="-1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#Magenta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0.58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leftdistance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rightdistance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#Blue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spin_left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0.28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leftdistance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rightdistance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#Magenta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0.28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B067E-A5C6-456F-B317-CC64B24B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A5CDEC-1A9C-4B0F-A4EF-E0CA707E6E42}"/>
              </a:ext>
            </a:extLst>
          </p:cNvPr>
          <p:cNvSpPr/>
          <p:nvPr/>
        </p:nvSpPr>
        <p:spPr>
          <a:xfrm>
            <a:off x="838200" y="28069"/>
            <a:ext cx="10610850" cy="68018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Distance_test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 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AvoidSensorLeft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spin_left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.HIGH)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.output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70C1"/>
                </a:solidFill>
                <a:latin typeface="Consolas" panose="020B0609020204030204" pitchFamily="49" charset="0"/>
              </a:rPr>
              <a:t>LED_B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.LOW)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0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89C93-E4AF-4840-B2B2-3D58A2A7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D20DD1-989D-4652-B6D5-AD8F271154A1}"/>
              </a:ext>
            </a:extLst>
          </p:cNvPr>
          <p:cNvSpPr/>
          <p:nvPr/>
        </p:nvSpPr>
        <p:spPr>
          <a:xfrm>
            <a:off x="619125" y="335845"/>
            <a:ext cx="11639550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 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AvoidSensorLeft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GPIO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.input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AvoidSensorRight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spin_left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          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RightSensorValue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LeftSensorValue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     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spin_right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   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sleep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0.002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distance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servo_color_carstate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ko-K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1709</Words>
  <Application>Microsoft Office PowerPoint</Application>
  <PresentationFormat>와이드스크린</PresentationFormat>
  <Paragraphs>121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Arial</vt:lpstr>
      <vt:lpstr>Consolas</vt:lpstr>
      <vt:lpstr>Office 테마</vt:lpstr>
      <vt:lpstr>초음파 회피 로봇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라즈베리파이</dc:title>
  <dc:creator>knuser</dc:creator>
  <cp:lastModifiedBy>knuser</cp:lastModifiedBy>
  <cp:revision>57</cp:revision>
  <dcterms:created xsi:type="dcterms:W3CDTF">2023-07-26T02:00:36Z</dcterms:created>
  <dcterms:modified xsi:type="dcterms:W3CDTF">2024-06-07T07:12:10Z</dcterms:modified>
</cp:coreProperties>
</file>