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11" r:id="rId4"/>
    <p:sldId id="30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536CEF-8A1F-4AB6-AE21-95103F73AAF5}">
          <p14:sldIdLst>
            <p14:sldId id="309"/>
            <p14:sldId id="310"/>
            <p14:sldId id="311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EE72B-2CBA-437D-A6EC-E574ED72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2ED80-82CD-4567-B5E8-8782090F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A9B7-B3BF-4A0C-84F9-7CDD474A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2355C-9CEA-4EA1-9433-08845F8E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7FCB8-D720-49BB-909B-AAE3EC1F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25C34-2AA6-4841-AE7E-052424CC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C2E14-15AB-48BE-B9A9-255EA28B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A038A-55F8-4A82-AAA1-1362E8C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9399F-A318-4549-B2E5-142A6D8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7CA00-9AFB-46CB-B99D-72BB7A8B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BEBDA-ED06-44F5-ACB6-616A6C52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9F162-AFD4-4D7A-8439-7925418AA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AAAB6-BCC4-49D2-B79D-71400B06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4070-4BEE-4819-9361-D9FDFAAC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528F-F355-4BD3-92FD-4159A50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70BE-1C39-4090-BCD5-73D229DA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487C9-E05F-4B96-8B32-A4B44F81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498651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DE654-69E4-438A-BF9D-C81057BF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40F14-3DDE-4062-AA2D-299523E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7C783-2D4D-4FD1-ABBE-F290F61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30B09-2456-4E87-9904-145AE635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92831-E236-4D5A-B697-D3488303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D1AB8-A2A9-4DDB-92BF-E84C498D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487BC-E5F7-408E-9DC6-01AF978A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5A937-5999-403C-87CA-40C473C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7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92836-94A2-455B-9BC6-06337D7A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7A72-6C2B-4736-A9CB-FBF71386B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62452-A929-4535-A256-9ABD8807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F02A5-FA13-49A7-9DB1-80CEB9E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E338C-7DE7-49B4-AA58-B9F16DE4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2AB36-2C78-41B5-ADA1-3AF4D89E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3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1433-F49D-4853-8F8B-6DF88EF9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43FBC-DD02-4D00-B9E8-B655D55E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1C423-40A5-46BA-A055-33995CD9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751F2-F4A3-44E7-9D13-0F029BFE5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2DFA52-358C-4111-B799-39F4954A9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5CC24-6867-4ECE-A11A-4E9140F0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4B63DD-1529-49CF-80F9-DEACCE7D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07911-BC02-4DDD-A72D-789CE818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8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CAAC4-BAB6-4F90-B324-5183D4E3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8E4B1-84ED-451B-8586-F0F7E02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D5475-10E7-40D2-BC38-BC4DDB54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6D5254-D014-49BD-AB75-CF7BDE29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318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D2E253-42EA-4B0C-8D5B-64900E6C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ECD836-9005-4F66-8B36-961EE034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7097B-528E-436D-B058-EB01ECFE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F53A9-59D0-4575-83B6-C76F368B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D4349-511E-4E9D-8E0D-C254A098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CBF65-8D7F-4A4F-B14D-B31B72E4B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19B52-4F4F-48E3-9555-E14D2B4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5FBE7-AFBD-40C2-9E39-0E56FF9E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89803-0E9E-46F8-8240-0370F84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89446-DA06-44A1-8025-8B0D4E61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E2D95-8125-4675-9BF2-7A97E59E1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56155-28A8-4EAE-A1F7-FFFB1738C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5A45F-DA99-41DB-BE0A-471166F8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1DD10-9024-47B1-81AF-6B960591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85E49-D0B4-468B-B4DB-8AB97656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82A796-E697-4388-B5B8-77E1FD0B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23A1-2081-4576-854C-62EA6495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7BCE7-A9DA-4CD5-8865-08E02B14B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F42DE-8617-495E-B62A-C82D1978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45C2E-3FD3-4563-AE70-AC9DCCA36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0F8DFF-2B5F-4D37-A549-D1929EFB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4" y="252708"/>
            <a:ext cx="10937172" cy="63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0ED28-D0B3-4639-87E5-782E3344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ACBC2B-0C0C-4C4A-A9CB-5EC9C025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51" y="847120"/>
            <a:ext cx="8961897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C8F28-76CC-44CF-BC2B-1FAA6FD4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093DE5-2899-4622-A525-4C1D641F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49" y="1207510"/>
            <a:ext cx="6145301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2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2991FB-49E5-479E-B3D5-650908B70E88}"/>
              </a:ext>
            </a:extLst>
          </p:cNvPr>
          <p:cNvSpPr/>
          <p:nvPr/>
        </p:nvSpPr>
        <p:spPr>
          <a:xfrm>
            <a:off x="3048000" y="751344"/>
            <a:ext cx="6096000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avoid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Distance_test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.Car_Stop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.Car_Spin_Right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.Car_Run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avoid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except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KeyboardInterrupt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pass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.Car_Stop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"Ending"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cleanup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148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</dc:title>
  <dc:creator>knuser</dc:creator>
  <cp:lastModifiedBy>knuser</cp:lastModifiedBy>
  <cp:revision>65</cp:revision>
  <dcterms:created xsi:type="dcterms:W3CDTF">2023-07-26T02:00:36Z</dcterms:created>
  <dcterms:modified xsi:type="dcterms:W3CDTF">2024-06-07T07:08:19Z</dcterms:modified>
</cp:coreProperties>
</file>