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0" r:id="rId3"/>
    <p:sldId id="302" r:id="rId4"/>
    <p:sldId id="303" r:id="rId5"/>
    <p:sldId id="304" r:id="rId6"/>
    <p:sldId id="305" r:id="rId7"/>
    <p:sldId id="30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5536CEF-8A1F-4AB6-AE21-95103F73AAF5}">
          <p14:sldIdLst>
            <p14:sldId id="278"/>
            <p14:sldId id="280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EE72B-2CBA-437D-A6EC-E574ED72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2ED80-82CD-4567-B5E8-8782090F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8A9B7-B3BF-4A0C-84F9-7CDD474A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2355C-9CEA-4EA1-9433-08845F8E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7FCB8-D720-49BB-909B-AAE3EC1F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8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25C34-2AA6-4841-AE7E-052424CC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C2E14-15AB-48BE-B9A9-255EA28BD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A038A-55F8-4A82-AAA1-1362E8C2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9399F-A318-4549-B2E5-142A6D8C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7CA00-9AFB-46CB-B99D-72BB7A8B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BEBDA-ED06-44F5-ACB6-616A6C52F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9F162-AFD4-4D7A-8439-7925418AA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AAAB6-BCC4-49D2-B79D-71400B06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14070-4BEE-4819-9361-D9FDFAAC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F528F-F355-4BD3-92FD-4159A50A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31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470BE-1C39-4090-BCD5-73D229DA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83"/>
            <a:ext cx="10515600" cy="8253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487C9-E05F-4B96-8B32-A4B44F81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45"/>
            <a:ext cx="10515600" cy="498651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DE654-69E4-438A-BF9D-C81057BF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40F14-3DDE-4062-AA2D-299523EF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7C783-2D4D-4FD1-ABBE-F290F618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1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30B09-2456-4E87-9904-145AE635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92831-E236-4D5A-B697-D34883032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D1AB8-A2A9-4DDB-92BF-E84C498D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487BC-E5F7-408E-9DC6-01AF978A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5A937-5999-403C-87CA-40C473C0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7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92836-94A2-455B-9BC6-06337D7A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27A72-6C2B-4736-A9CB-FBF71386B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62452-A929-4535-A256-9ABD88073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F02A5-FA13-49A7-9DB1-80CEB9E9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E338C-7DE7-49B4-AA58-B9F16DE4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2AB36-2C78-41B5-ADA1-3AF4D89E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3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31433-F49D-4853-8F8B-6DF88EF9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43FBC-DD02-4D00-B9E8-B655D55E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1C423-40A5-46BA-A055-33995CD9C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8751F2-F4A3-44E7-9D13-0F029BFE5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2DFA52-358C-4111-B799-39F4954A9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55CC24-6867-4ECE-A11A-4E9140F0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4B63DD-1529-49CF-80F9-DEACCE7D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807911-BC02-4DDD-A72D-789CE818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8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DCAAC4-BAB6-4F90-B324-5183D4E3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B8E4B1-84ED-451B-8586-F0F7E02A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0D5475-10E7-40D2-BC38-BC4DDB54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56D5254-D014-49BD-AB75-CF7BDE29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83"/>
            <a:ext cx="10515600" cy="8253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4318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D2E253-42EA-4B0C-8D5B-64900E6C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ECD836-9005-4F66-8B36-961EE034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37097B-528E-436D-B058-EB01ECFE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0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F53A9-59D0-4575-83B6-C76F368B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D4349-511E-4E9D-8E0D-C254A098A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CBF65-8D7F-4A4F-B14D-B31B72E4B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19B52-4F4F-48E3-9555-E14D2B4F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5FBE7-AFBD-40C2-9E39-0E56FF9E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89803-0E9E-46F8-8240-0370F84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0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89446-DA06-44A1-8025-8B0D4E61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E2D95-8125-4675-9BF2-7A97E59E1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E56155-28A8-4EAE-A1F7-FFFB1738C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5A45F-DA99-41DB-BE0A-471166F8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1DD10-9024-47B1-81AF-6B960591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85E49-D0B4-468B-B4DB-8AB97656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82A796-E697-4388-B5B8-77E1FD0B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B23A1-2081-4576-854C-62EA64952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7BCE7-A9DA-4CD5-8865-08E02B14B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F42DE-8617-495E-B62A-C82D1978E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45C2E-3FD3-4563-AE70-AC9DCCA36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C96C9-920E-4DBE-B19E-48FA7270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83"/>
            <a:ext cx="10515600" cy="825313"/>
          </a:xfrm>
        </p:spPr>
        <p:txBody>
          <a:bodyPr/>
          <a:lstStyle/>
          <a:p>
            <a:r>
              <a:rPr lang="en-US" altLang="ko-KR" dirty="0"/>
              <a:t>Tracking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8D272-173E-4F7B-8459-338E7191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image.png">
            <a:extLst>
              <a:ext uri="{FF2B5EF4-FFF2-40B4-BE49-F238E27FC236}">
                <a16:creationId xmlns:a16="http://schemas.microsoft.com/office/drawing/2014/main" id="{90E66109-1A70-43BF-ACCB-25F9DA9A3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35" y="2562225"/>
            <a:ext cx="27051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.png">
            <a:extLst>
              <a:ext uri="{FF2B5EF4-FFF2-40B4-BE49-F238E27FC236}">
                <a16:creationId xmlns:a16="http://schemas.microsoft.com/office/drawing/2014/main" id="{636C8770-3612-4068-81EB-15A7FFF36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85" y="2174980"/>
            <a:ext cx="6679165" cy="250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08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76F6C-EF2F-45FF-A0AA-E4445E07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image.png">
            <a:extLst>
              <a:ext uri="{FF2B5EF4-FFF2-40B4-BE49-F238E27FC236}">
                <a16:creationId xmlns:a16="http://schemas.microsoft.com/office/drawing/2014/main" id="{44E2CCC1-0B1F-4396-AE70-620CC8E95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10" y="1422100"/>
            <a:ext cx="4369548" cy="435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04EDFE-50AA-463C-9DDC-61CCD8345EDB}"/>
              </a:ext>
            </a:extLst>
          </p:cNvPr>
          <p:cNvSpPr txBox="1"/>
          <p:nvPr/>
        </p:nvSpPr>
        <p:spPr>
          <a:xfrm>
            <a:off x="1175214" y="6052783"/>
            <a:ext cx="344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라인트레이킹</a:t>
            </a:r>
            <a:r>
              <a:rPr lang="ko-KR" altLang="en-US" dirty="0"/>
              <a:t> 모듈 인터페이스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B0B873-F101-4423-B3B1-EC6792A07505}"/>
              </a:ext>
            </a:extLst>
          </p:cNvPr>
          <p:cNvSpPr/>
          <p:nvPr/>
        </p:nvSpPr>
        <p:spPr>
          <a:xfrm>
            <a:off x="5549659" y="2544164"/>
            <a:ext cx="6096000" cy="17030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Left1 infrared sensor-----5(Physical pin)----- 9(</a:t>
            </a:r>
            <a:r>
              <a:rPr lang="en-US" altLang="ko-KR" dirty="0" err="1">
                <a:solidFill>
                  <a:srgbClr val="333333"/>
                </a:solidFill>
                <a:latin typeface="arial" panose="020B0604020202020204" pitchFamily="34" charset="0"/>
              </a:rPr>
              <a:t>wiringPi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en-US" altLang="ko-KR" dirty="0">
              <a:solidFill>
                <a:srgbClr val="333333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Left2 infrared sensor-----29(Physical pin)----- 21(</a:t>
            </a:r>
            <a:r>
              <a:rPr lang="en-US" altLang="ko-KR" dirty="0" err="1">
                <a:solidFill>
                  <a:srgbClr val="333333"/>
                </a:solidFill>
                <a:latin typeface="arial" panose="020B0604020202020204" pitchFamily="34" charset="0"/>
              </a:rPr>
              <a:t>wiringPi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en-US" altLang="ko-KR" dirty="0">
              <a:solidFill>
                <a:srgbClr val="333333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Right1 infrared sensor-----7(Physical pin)----- 7(</a:t>
            </a:r>
            <a:r>
              <a:rPr lang="en-US" altLang="ko-KR" dirty="0" err="1">
                <a:solidFill>
                  <a:srgbClr val="333333"/>
                </a:solidFill>
                <a:latin typeface="arial" panose="020B0604020202020204" pitchFamily="34" charset="0"/>
              </a:rPr>
              <a:t>wiringPi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en-US" altLang="ko-KR" dirty="0">
              <a:solidFill>
                <a:srgbClr val="333333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Right2 infrared sensor-----12(Physical pin)----- 1(</a:t>
            </a:r>
            <a:r>
              <a:rPr lang="en-US" altLang="ko-KR" dirty="0" err="1">
                <a:solidFill>
                  <a:srgbClr val="333333"/>
                </a:solidFill>
                <a:latin typeface="arial" panose="020B0604020202020204" pitchFamily="34" charset="0"/>
              </a:rPr>
              <a:t>wiringPi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en-US" altLang="ko-KR" b="0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1924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B504BF-020F-4A1B-B85C-EA327245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4" y="5799"/>
            <a:ext cx="10693311" cy="68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6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E10F2-C4A8-4AD6-9DA2-F0C1ECB2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97" y="468408"/>
            <a:ext cx="6151397" cy="54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BA6397-CC20-4030-9105-110A3FA4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8" y="304529"/>
            <a:ext cx="12040644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4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3131E8-EA02-402B-B72F-19CFDFFD1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57" y="1249491"/>
            <a:ext cx="11790686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185DC7-8BF0-4B65-A799-00280A64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80" y="0"/>
            <a:ext cx="10476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4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64</Words>
  <Application>Microsoft Office PowerPoint</Application>
  <PresentationFormat>와이드스크린</PresentationFormat>
  <Paragraphs>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Roboto</vt:lpstr>
      <vt:lpstr>맑은 고딕</vt:lpstr>
      <vt:lpstr>Arial</vt:lpstr>
      <vt:lpstr>Arial</vt:lpstr>
      <vt:lpstr>Office 테마</vt:lpstr>
      <vt:lpstr>Tracking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</dc:title>
  <dc:creator>knuser</dc:creator>
  <cp:lastModifiedBy>knuser</cp:lastModifiedBy>
  <cp:revision>58</cp:revision>
  <dcterms:created xsi:type="dcterms:W3CDTF">2023-07-26T02:00:36Z</dcterms:created>
  <dcterms:modified xsi:type="dcterms:W3CDTF">2024-05-31T01:30:09Z</dcterms:modified>
</cp:coreProperties>
</file>