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30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288"/>
            <p14:sldId id="289"/>
            <p14:sldId id="290"/>
            <p14:sldId id="291"/>
            <p14:sldId id="292"/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19116-DEDC-45D9-8E76-AD38FCB0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 dirty="0"/>
              <a:t>초음파</a:t>
            </a:r>
            <a:r>
              <a:rPr lang="en-US" altLang="ko-KR" dirty="0"/>
              <a:t>(</a:t>
            </a:r>
            <a:r>
              <a:rPr lang="en-US" altLang="ko-KR" dirty="0" err="1"/>
              <a:t>UltraSonic</a:t>
            </a:r>
            <a:r>
              <a:rPr lang="en-US" altLang="ko-KR" dirty="0"/>
              <a:t>)</a:t>
            </a:r>
            <a:r>
              <a:rPr lang="ko-KR" altLang="en-US" dirty="0"/>
              <a:t>센서</a:t>
            </a:r>
          </a:p>
        </p:txBody>
      </p:sp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7522D88E-D9D5-4E4E-8780-C2F17809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1350807"/>
            <a:ext cx="2000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.png">
            <a:extLst>
              <a:ext uri="{FF2B5EF4-FFF2-40B4-BE49-F238E27FC236}">
                <a16:creationId xmlns:a16="http://schemas.microsoft.com/office/drawing/2014/main" id="{6B636C0C-98C3-4FE7-B384-71A7C190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190445"/>
            <a:ext cx="3324225" cy="201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.png">
            <a:extLst>
              <a:ext uri="{FF2B5EF4-FFF2-40B4-BE49-F238E27FC236}">
                <a16:creationId xmlns:a16="http://schemas.microsoft.com/office/drawing/2014/main" id="{2CFF5BA2-8515-4970-B501-7DFB4B0B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748087"/>
            <a:ext cx="52768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.png">
            <a:extLst>
              <a:ext uri="{FF2B5EF4-FFF2-40B4-BE49-F238E27FC236}">
                <a16:creationId xmlns:a16="http://schemas.microsoft.com/office/drawing/2014/main" id="{113F016A-E5E7-473D-AC92-35F364BD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4981575"/>
            <a:ext cx="3838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2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8B8F1-A204-4BFE-9E19-F1E8C496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image.png">
            <a:extLst>
              <a:ext uri="{FF2B5EF4-FFF2-40B4-BE49-F238E27FC236}">
                <a16:creationId xmlns:a16="http://schemas.microsoft.com/office/drawing/2014/main" id="{621287FE-53E9-4942-8C39-62E24093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4" y="1436461"/>
            <a:ext cx="3971925" cy="39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CBA1B-D0B2-47A5-8538-75F815A1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CD667-6A84-45DE-8B71-E8896C04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08" y="1043796"/>
            <a:ext cx="6157494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B085-74AA-45F1-BB77-64234BE2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A199F-3C5E-4989-9E52-3A9C875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8" y="1118956"/>
            <a:ext cx="8132769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92B5A-11EF-47A6-9E74-0D34ADA3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4105275" cy="825313"/>
          </a:xfrm>
        </p:spPr>
        <p:txBody>
          <a:bodyPr/>
          <a:lstStyle/>
          <a:p>
            <a:r>
              <a:rPr lang="ko-KR" altLang="en-US"/>
              <a:t>거리 측정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CDEEB-99A3-4DD4-8C94-3A782294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-4313"/>
            <a:ext cx="5432007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F131-C9DA-48DF-8937-AA8F06E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00C873-CD51-48E1-A229-36C5B72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16" y="871506"/>
            <a:ext cx="10065368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4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F594E1-E9B9-44C3-B111-57A8D73C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13" y="1140497"/>
            <a:ext cx="8138865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초음파(UltraSonic)센서</vt:lpstr>
      <vt:lpstr>PowerPoint 프레젠테이션</vt:lpstr>
      <vt:lpstr>코드</vt:lpstr>
      <vt:lpstr>PowerPoint 프레젠테이션</vt:lpstr>
      <vt:lpstr>거리 측정 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59</cp:revision>
  <dcterms:created xsi:type="dcterms:W3CDTF">2023-07-26T02:00:36Z</dcterms:created>
  <dcterms:modified xsi:type="dcterms:W3CDTF">2024-06-07T23:21:15Z</dcterms:modified>
</cp:coreProperties>
</file>