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0F8DFF-2B5F-4D37-A549-D1929EFB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4" y="252708"/>
            <a:ext cx="10937172" cy="63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ED28-D0B3-4639-87E5-782E3344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CBC2B-0C0C-4C4A-A9CB-5EC9C025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51" y="1304320"/>
            <a:ext cx="8961897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C8F28-76CC-44CF-BC2B-1FAA6FD4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4B5DF-BDBA-4A64-A457-5314309F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979"/>
            <a:ext cx="6151397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66</cp:revision>
  <dcterms:created xsi:type="dcterms:W3CDTF">2023-07-26T02:00:36Z</dcterms:created>
  <dcterms:modified xsi:type="dcterms:W3CDTF">2024-06-07T23:14:43Z</dcterms:modified>
</cp:coreProperties>
</file>