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2" r:id="rId9"/>
    <p:sldId id="263" r:id="rId10"/>
    <p:sldId id="268" r:id="rId11"/>
    <p:sldId id="267" r:id="rId12"/>
    <p:sldId id="273" r:id="rId13"/>
    <p:sldId id="272" r:id="rId14"/>
    <p:sldId id="265" r:id="rId15"/>
    <p:sldId id="266" r:id="rId16"/>
    <p:sldId id="302" r:id="rId17"/>
    <p:sldId id="303" r:id="rId18"/>
    <p:sldId id="304" r:id="rId19"/>
    <p:sldId id="310" r:id="rId20"/>
    <p:sldId id="311" r:id="rId21"/>
    <p:sldId id="306" r:id="rId22"/>
    <p:sldId id="307" r:id="rId23"/>
    <p:sldId id="308" r:id="rId24"/>
    <p:sldId id="31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256"/>
            <p14:sldId id="258"/>
            <p14:sldId id="259"/>
            <p14:sldId id="257"/>
            <p14:sldId id="260"/>
            <p14:sldId id="261"/>
            <p14:sldId id="264"/>
            <p14:sldId id="262"/>
            <p14:sldId id="263"/>
            <p14:sldId id="268"/>
            <p14:sldId id="267"/>
            <p14:sldId id="273"/>
            <p14:sldId id="272"/>
            <p14:sldId id="265"/>
            <p14:sldId id="266"/>
            <p14:sldId id="302"/>
            <p14:sldId id="303"/>
            <p14:sldId id="304"/>
            <p14:sldId id="310"/>
            <p14:sldId id="311"/>
            <p14:sldId id="306"/>
            <p14:sldId id="307"/>
            <p14:sldId id="308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7BC9-A81A-4759-9B83-DEB90677E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474" y="2117560"/>
            <a:ext cx="6854225" cy="2387600"/>
          </a:xfrm>
        </p:spPr>
        <p:txBody>
          <a:bodyPr/>
          <a:lstStyle/>
          <a:p>
            <a:r>
              <a:rPr lang="en-US" altLang="ko-KR" dirty="0"/>
              <a:t>Raspberry Pi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라즈베리파이4B , Raspberry pi 4 Model B 8GB + 방열판 포함!! ">
            <a:extLst>
              <a:ext uri="{FF2B5EF4-FFF2-40B4-BE49-F238E27FC236}">
                <a16:creationId xmlns:a16="http://schemas.microsoft.com/office/drawing/2014/main" id="{346B8F5E-352F-4BDA-9358-146AEB8F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21"/>
          <a:stretch/>
        </p:blipFill>
        <p:spPr bwMode="auto">
          <a:xfrm>
            <a:off x="8244061" y="1992702"/>
            <a:ext cx="3392073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0A81-2031-430A-A867-D2AE6830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54408-453B-44E3-B1C0-03827F92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입력과 출력을 담당하는 핀</a:t>
            </a:r>
            <a:endParaRPr lang="en-US" altLang="ko-KR" dirty="0"/>
          </a:p>
          <a:p>
            <a:r>
              <a:rPr lang="en-US" altLang="ko-KR" dirty="0"/>
              <a:t>General Purpose Input </a:t>
            </a:r>
            <a:r>
              <a:rPr lang="en-US" altLang="ko-KR" dirty="0" err="1"/>
              <a:t>OutPut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5E9D0-F0EF-486E-B8FB-F21B2E09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83" y="1116348"/>
            <a:ext cx="3943446" cy="50690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28992-8EA7-4BE2-B324-C5E9AFAEE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7" t="7577" b="19535"/>
          <a:stretch/>
        </p:blipFill>
        <p:spPr>
          <a:xfrm>
            <a:off x="1124125" y="2491530"/>
            <a:ext cx="4322786" cy="1610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6B0608-EFCE-4535-A5E1-60C8BBC60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33" t="42360" r="10399" b="33618"/>
          <a:stretch/>
        </p:blipFill>
        <p:spPr>
          <a:xfrm>
            <a:off x="214342" y="4868667"/>
            <a:ext cx="7154607" cy="473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AB6F0A-0039-4965-8519-2DF6B2560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5" r="31167" b="75806"/>
          <a:stretch/>
        </p:blipFill>
        <p:spPr>
          <a:xfrm>
            <a:off x="991684" y="4322191"/>
            <a:ext cx="5095992" cy="4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67B5-92D4-4D97-988F-FB899A0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88CD2-0DC6-45CD-93A2-D38BD11C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DC5BB-E741-4737-9CC0-ABD1D522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71" y="1643322"/>
            <a:ext cx="5478729" cy="4080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72EC2E-A70C-48B0-8319-555D044C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4" y="1043796"/>
            <a:ext cx="44672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14D6-2B12-47DE-A112-36EE1D38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PWM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11F96-4E36-4996-B3C8-103F412A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6133051" cy="4986518"/>
          </a:xfrm>
        </p:spPr>
        <p:txBody>
          <a:bodyPr>
            <a:normAutofit/>
          </a:bodyPr>
          <a:lstStyle/>
          <a:p>
            <a:pPr marL="239178" indent="-239178"/>
            <a:r>
              <a:rPr lang="en-US" altLang="ko-KR" dirty="0">
                <a:solidFill>
                  <a:srgbClr val="000000"/>
                </a:solidFill>
              </a:rPr>
              <a:t>PWM(Pulse Width Modulation: </a:t>
            </a:r>
            <a:r>
              <a:rPr lang="ko-KR" altLang="en-US" dirty="0" err="1">
                <a:solidFill>
                  <a:srgbClr val="000000"/>
                </a:solidFill>
              </a:rPr>
              <a:t>펄스폭</a:t>
            </a:r>
            <a:r>
              <a:rPr lang="ko-KR" altLang="en-US" dirty="0">
                <a:solidFill>
                  <a:srgbClr val="000000"/>
                </a:solidFill>
              </a:rPr>
              <a:t> 변조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marL="239178" indent="-239178"/>
            <a:r>
              <a:rPr lang="ko-KR" altLang="en-US" dirty="0">
                <a:solidFill>
                  <a:srgbClr val="000000"/>
                </a:solidFill>
              </a:rPr>
              <a:t>펄스 폭을 </a:t>
            </a:r>
            <a:r>
              <a:rPr lang="ko-KR" altLang="en-US" dirty="0" err="1">
                <a:solidFill>
                  <a:srgbClr val="000000"/>
                </a:solidFill>
              </a:rPr>
              <a:t>가변시킬</a:t>
            </a:r>
            <a:r>
              <a:rPr lang="ko-KR" altLang="en-US" dirty="0">
                <a:solidFill>
                  <a:srgbClr val="000000"/>
                </a:solidFill>
              </a:rPr>
              <a:t> 수 있는 파형</a:t>
            </a:r>
          </a:p>
          <a:p>
            <a:pPr marL="239178" indent="-239178"/>
            <a:r>
              <a:rPr lang="ko-KR" altLang="en-US" dirty="0">
                <a:solidFill>
                  <a:srgbClr val="000000"/>
                </a:solidFill>
              </a:rPr>
              <a:t>파형 주기 중 </a:t>
            </a:r>
            <a:r>
              <a:rPr lang="en-US" altLang="ko-KR" dirty="0">
                <a:solidFill>
                  <a:srgbClr val="000000"/>
                </a:solidFill>
              </a:rPr>
              <a:t>On</a:t>
            </a:r>
            <a:r>
              <a:rPr lang="ko-KR" altLang="en-US" dirty="0">
                <a:solidFill>
                  <a:srgbClr val="000000"/>
                </a:solidFill>
              </a:rPr>
              <a:t>과 </a:t>
            </a:r>
            <a:r>
              <a:rPr lang="en-US" altLang="ko-KR" dirty="0">
                <a:solidFill>
                  <a:srgbClr val="000000"/>
                </a:solidFill>
              </a:rPr>
              <a:t>Off </a:t>
            </a:r>
            <a:r>
              <a:rPr lang="ko-KR" altLang="en-US" dirty="0">
                <a:solidFill>
                  <a:srgbClr val="000000"/>
                </a:solidFill>
              </a:rPr>
              <a:t>비율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 err="1">
                <a:solidFill>
                  <a:srgbClr val="000000"/>
                </a:solidFill>
              </a:rPr>
              <a:t>듀티비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를 조절함으로써 평균 전압을 조절할 수 있음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239178" indent="-239178"/>
            <a:r>
              <a:rPr lang="ko-KR" altLang="en-US" dirty="0" err="1">
                <a:solidFill>
                  <a:srgbClr val="000000"/>
                </a:solidFill>
              </a:rPr>
              <a:t>듀티비</a:t>
            </a:r>
            <a:r>
              <a:rPr lang="en-US" altLang="ko-KR" dirty="0">
                <a:solidFill>
                  <a:srgbClr val="000000"/>
                </a:solidFill>
              </a:rPr>
              <a:t>(duty ratio) : </a:t>
            </a:r>
            <a:r>
              <a:rPr lang="ko-KR" altLang="en-US" dirty="0">
                <a:solidFill>
                  <a:srgbClr val="000000"/>
                </a:solidFill>
              </a:rPr>
              <a:t>파형 주기에서 </a:t>
            </a:r>
            <a:r>
              <a:rPr lang="en-US" altLang="ko-KR" dirty="0">
                <a:solidFill>
                  <a:srgbClr val="000000"/>
                </a:solidFill>
              </a:rPr>
              <a:t>On</a:t>
            </a:r>
            <a:r>
              <a:rPr lang="ko-KR" altLang="en-US" dirty="0">
                <a:solidFill>
                  <a:srgbClr val="000000"/>
                </a:solidFill>
              </a:rPr>
              <a:t>되는 비율</a:t>
            </a:r>
          </a:p>
          <a:p>
            <a:pPr marL="239178" indent="-239178"/>
            <a:r>
              <a:rPr lang="ko-KR" altLang="en-US" dirty="0">
                <a:solidFill>
                  <a:srgbClr val="000000"/>
                </a:solidFill>
              </a:rPr>
              <a:t>펄스 폭을 </a:t>
            </a:r>
            <a:r>
              <a:rPr lang="ko-KR" altLang="en-US" dirty="0" err="1">
                <a:solidFill>
                  <a:srgbClr val="000000"/>
                </a:solidFill>
              </a:rPr>
              <a:t>가변함으로써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아날로그 출력의 진폭을 조절하는 효과</a:t>
            </a:r>
          </a:p>
          <a:p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>
              <a:solidFill>
                <a:srgbClr val="00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31955-391A-4529-9EB3-CF83CDC6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23" y="1254125"/>
            <a:ext cx="4516967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73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20534-6706-46F7-B80C-9C2E5FCC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PWM </a:t>
            </a:r>
            <a:r>
              <a:rPr lang="ko-KR" altLang="en-US" dirty="0"/>
              <a:t>동작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F51739-C064-4DD7-9F3E-22656F105A62}"/>
              </a:ext>
            </a:extLst>
          </p:cNvPr>
          <p:cNvSpPr/>
          <p:nvPr/>
        </p:nvSpPr>
        <p:spPr>
          <a:xfrm>
            <a:off x="346744" y="1188112"/>
            <a:ext cx="5064155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RPi.GPIO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endParaRPr lang="en-US" altLang="ko-KR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time</a:t>
            </a:r>
            <a:endParaRPr lang="en-US" altLang="ko-KR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.setwarnings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.setmode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.BCM)</a:t>
            </a: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Led_pin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Led_pin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.OUT)</a:t>
            </a:r>
          </a:p>
          <a:p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pwm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.PWM(</a:t>
            </a: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Led_pin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pwm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9A104-0B93-45C1-91FE-E8E4130428F3}"/>
              </a:ext>
            </a:extLst>
          </p:cNvPr>
          <p:cNvSpPr/>
          <p:nvPr/>
        </p:nvSpPr>
        <p:spPr>
          <a:xfrm>
            <a:off x="5883479" y="1204890"/>
            <a:ext cx="6096000" cy="517064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101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pwm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.ChangeDutyCycle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pwm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.ChangeDutyCycle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dc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KeyboardInterrupt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altLang="ko-KR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pwm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.stop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 )</a:t>
            </a:r>
          </a:p>
          <a:p>
            <a:r>
              <a:rPr lang="en-US" altLang="ko-KR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200" dirty="0" err="1">
                <a:solidFill>
                  <a:srgbClr val="CCCCCC"/>
                </a:solidFill>
                <a:latin typeface="Consolas" panose="020B0609020204030204" pitchFamily="49" charset="0"/>
              </a:rPr>
              <a:t>.cleanup</a:t>
            </a:r>
            <a:r>
              <a:rPr lang="en-US" altLang="ko-KR" sz="2200" dirty="0">
                <a:solidFill>
                  <a:srgbClr val="CCCCCC"/>
                </a:solidFill>
                <a:latin typeface="Consolas" panose="020B0609020204030204" pitchFamily="49" charset="0"/>
              </a:rPr>
              <a:t>( )</a:t>
            </a:r>
            <a:endParaRPr lang="en-US" altLang="ko-KR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0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4516-0E59-4437-BCC7-5AD76235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4WD RC-Car</a:t>
            </a:r>
            <a:endParaRPr lang="ko-KR" altLang="en-US" dirty="0"/>
          </a:p>
        </p:txBody>
      </p:sp>
      <p:pic>
        <p:nvPicPr>
          <p:cNvPr id="6146" name="Picture 2" descr="http://www.yahboom.net/Public/images/newsimg/60d2fc3f228e6.jpg">
            <a:extLst>
              <a:ext uri="{FF2B5EF4-FFF2-40B4-BE49-F238E27FC236}">
                <a16:creationId xmlns:a16="http://schemas.microsoft.com/office/drawing/2014/main" id="{E4670B5C-6ED3-431B-8CF7-3288504B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73" y="1328468"/>
            <a:ext cx="4399472" cy="4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5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58F6A-7598-4616-96BB-931D8FC3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CarRun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1AF80-228D-4E2C-865B-0289834A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621102"/>
          </a:xfrm>
        </p:spPr>
        <p:txBody>
          <a:bodyPr/>
          <a:lstStyle/>
          <a:p>
            <a:r>
              <a:rPr lang="ko-KR" altLang="en-US" dirty="0"/>
              <a:t>사용하는</a:t>
            </a:r>
            <a:r>
              <a:rPr lang="en-US" altLang="ko-KR" dirty="0"/>
              <a:t> GPIO</a:t>
            </a:r>
            <a:endParaRPr lang="ko-KR" altLang="en-US" dirty="0"/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82AD26F3-EA61-4474-88A9-969C2CAC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69" y="1989737"/>
            <a:ext cx="43338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9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6D1454-6442-496F-B3C7-98ED270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595"/>
            <a:ext cx="6974428" cy="59624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C8F52A-F2CE-419A-8B8A-68D36DF1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en-US" altLang="ko-KR" dirty="0" err="1"/>
              <a:t>CarRun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(GPIO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1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id="{580D6CA0-E8CE-42B1-8CA7-FF9512EA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초기화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34810D-BA3F-408A-B156-8EBEDB5C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98" y="1043796"/>
            <a:ext cx="8023031" cy="5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5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31C45-91BD-4474-A5DC-2F5A5DA0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20FC0-D259-405F-B535-9D84A021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2" y="1682344"/>
            <a:ext cx="10894496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21FE61-702A-4DA0-AD8A-8EC20A84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7" y="353301"/>
            <a:ext cx="10071465" cy="61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B784-1D72-4A81-A4FB-7F127664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4 spec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5F1FA-3DF0-46E2-9EAF-3D311DD9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26" y="1302243"/>
            <a:ext cx="5355673" cy="54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E175A9-2E0B-4809-B890-A2309947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9" y="1721972"/>
            <a:ext cx="979712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550E96-746E-4990-AC73-915749E1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167357"/>
            <a:ext cx="10766469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F6A3C5-3DE1-4FF1-B12D-D4E5741E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386832"/>
            <a:ext cx="10766469" cy="60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A064FFD-ADE3-4C3F-B9B8-241AAD52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9" y="0"/>
            <a:ext cx="11888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4806F9-80A7-4741-9D14-641AC6BD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87" y="0"/>
            <a:ext cx="5224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BBBA-248C-44BA-8078-D4937EC4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07F9-A7CB-4140-BBFF-45E07246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Raspberry Pi 4 Specifications">
            <a:extLst>
              <a:ext uri="{FF2B5EF4-FFF2-40B4-BE49-F238E27FC236}">
                <a16:creationId xmlns:a16="http://schemas.microsoft.com/office/drawing/2014/main" id="{823EC37A-2C05-4403-8068-240C225B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98" y="1809749"/>
            <a:ext cx="6279221" cy="37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6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30020-FB80-412E-BDA9-06EBF54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 map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8EEED-5876-4953-80FF-910B041F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27" y="1385078"/>
            <a:ext cx="7822098" cy="46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07D5-9ACC-4199-9D37-06CD890D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Imager Download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AF023-83B6-4235-98CB-7E46116E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215494"/>
            <a:ext cx="11001555" cy="54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71D48-2E18-43EF-89A2-2BD5AA05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OS Download</a:t>
            </a:r>
            <a:endParaRPr lang="ko-KR" altLang="en-US" dirty="0"/>
          </a:p>
        </p:txBody>
      </p:sp>
      <p:pic>
        <p:nvPicPr>
          <p:cNvPr id="4098" name="Picture 2" descr="https://velog.velcdn.com/images/limelimejiwon/post/7e2e85cb-cd7a-4952-83ac-71350f169b89/image.png">
            <a:extLst>
              <a:ext uri="{FF2B5EF4-FFF2-40B4-BE49-F238E27FC236}">
                <a16:creationId xmlns:a16="http://schemas.microsoft.com/office/drawing/2014/main" id="{5D74E4EE-2421-4F1D-86BC-9FE7F4F7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3" y="1901783"/>
            <a:ext cx="3796890" cy="258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velog.velcdn.com/images/limelimejiwon/post/4ec08227-5fcb-4b6f-b25e-c45a37b5d860/image.png">
            <a:extLst>
              <a:ext uri="{FF2B5EF4-FFF2-40B4-BE49-F238E27FC236}">
                <a16:creationId xmlns:a16="http://schemas.microsoft.com/office/drawing/2014/main" id="{CC87FAD7-91FE-4AD8-BB85-8FF7950E3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52" y="1920867"/>
            <a:ext cx="3798838" cy="25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velog.velcdn.com/images/limelimejiwon/post/0c5e90a6-f7ce-4221-8209-89e21040b35e/image.png">
            <a:extLst>
              <a:ext uri="{FF2B5EF4-FFF2-40B4-BE49-F238E27FC236}">
                <a16:creationId xmlns:a16="http://schemas.microsoft.com/office/drawing/2014/main" id="{3376D4ED-73E7-43BE-B130-6EAC33F3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515" y="1920867"/>
            <a:ext cx="3795963" cy="25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2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E5011-8906-4997-81BB-AF64012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부팅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9D028-0ABF-4776-94DC-2B28480A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4455"/>
            <a:ext cx="4167929" cy="2956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2E8AE6-8085-4403-88EA-7A8D883D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28" y="944455"/>
            <a:ext cx="4167929" cy="2940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583172-47E7-4706-991C-D39670AA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1206"/>
            <a:ext cx="4126223" cy="2956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34314-FC08-420B-BD0D-1B619AFF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528" y="3863370"/>
            <a:ext cx="4240671" cy="299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2B33-B66A-4150-8CE6-F297B016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한글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2F5A6-1F94-4AD4-8FE6-05A9D21E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1811547"/>
          </a:xfrm>
        </p:spPr>
        <p:txBody>
          <a:bodyPr/>
          <a:lstStyle/>
          <a:p>
            <a:r>
              <a:rPr lang="ko-KR" altLang="en-US" dirty="0"/>
              <a:t>터미널 창 입력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fonts-</a:t>
            </a:r>
            <a:r>
              <a:rPr lang="en-US" altLang="ko-KR" dirty="0" err="1"/>
              <a:t>unfonts</a:t>
            </a:r>
            <a:r>
              <a:rPr lang="en-US" altLang="ko-KR" dirty="0"/>
              <a:t>-core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ibus</a:t>
            </a:r>
            <a:r>
              <a:rPr lang="en-US" altLang="ko-KR" dirty="0"/>
              <a:t>-hangul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CA85277-8A4C-40B6-9A50-7FCF82E5CC4E}"/>
              </a:ext>
            </a:extLst>
          </p:cNvPr>
          <p:cNvSpPr txBox="1">
            <a:spLocks/>
          </p:cNvSpPr>
          <p:nvPr/>
        </p:nvSpPr>
        <p:spPr>
          <a:xfrm>
            <a:off x="838200" y="3001992"/>
            <a:ext cx="10515600" cy="284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재부팅을 한 다음 메뉴</a:t>
            </a:r>
            <a:r>
              <a:rPr lang="en-US" altLang="ko-KR" dirty="0"/>
              <a:t>-&gt;</a:t>
            </a:r>
            <a:r>
              <a:rPr lang="ko-KR" altLang="en-US" dirty="0"/>
              <a:t>기본설정</a:t>
            </a:r>
            <a:r>
              <a:rPr lang="en-US" altLang="ko-KR" dirty="0"/>
              <a:t>-&gt;</a:t>
            </a:r>
            <a:r>
              <a:rPr lang="en-US" altLang="ko-KR" dirty="0" err="1"/>
              <a:t>IBus</a:t>
            </a:r>
            <a:r>
              <a:rPr lang="en-US" altLang="ko-KR" dirty="0"/>
              <a:t> </a:t>
            </a:r>
            <a:r>
              <a:rPr lang="ko-KR" altLang="en-US" dirty="0"/>
              <a:t>환경 설정을 눌러 </a:t>
            </a:r>
            <a:r>
              <a:rPr lang="en-US" altLang="ko-KR" dirty="0" err="1"/>
              <a:t>IBus</a:t>
            </a:r>
            <a:r>
              <a:rPr lang="en-US" altLang="ko-KR" dirty="0"/>
              <a:t> </a:t>
            </a:r>
            <a:r>
              <a:rPr lang="ko-KR" altLang="en-US" dirty="0"/>
              <a:t>데몬 실행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 err="1"/>
              <a:t>IBus</a:t>
            </a:r>
            <a:r>
              <a:rPr lang="en-US" altLang="ko-KR" dirty="0"/>
              <a:t> </a:t>
            </a:r>
            <a:r>
              <a:rPr lang="ko-KR" altLang="en-US" dirty="0"/>
              <a:t>환경 설정을 실행하여 입력방식에서 추가를 눌러 한국어 추가</a:t>
            </a:r>
            <a:endParaRPr lang="en-US" altLang="ko-KR" dirty="0"/>
          </a:p>
          <a:p>
            <a:r>
              <a:rPr lang="ko-KR" altLang="en-US" dirty="0"/>
              <a:t>한글로 쓸 때는 오른쪽 상단의 </a:t>
            </a:r>
            <a:r>
              <a:rPr lang="en-US" altLang="ko-KR" dirty="0"/>
              <a:t>EN </a:t>
            </a:r>
            <a:r>
              <a:rPr lang="ko-KR" altLang="en-US" dirty="0"/>
              <a:t>표시를 눌러 한국어로 변경한 다음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DF5DE-A9DF-489A-9261-55DAC959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0" y="-54095"/>
            <a:ext cx="4255126" cy="30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3932E-51E9-4C91-91B3-6E801FE5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4B4D8-645C-4D32-97A9-1E5C69B6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2070340"/>
          </a:xfrm>
        </p:spPr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-&gt; Preferences -&gt; Raspberry Pi Configuration</a:t>
            </a:r>
            <a:r>
              <a:rPr lang="ko-KR" altLang="en-US" dirty="0"/>
              <a:t> 실행</a:t>
            </a:r>
            <a:endParaRPr lang="en-US" altLang="ko-KR" dirty="0"/>
          </a:p>
          <a:p>
            <a:r>
              <a:rPr lang="en-US" altLang="ko-KR" dirty="0" err="1"/>
              <a:t>Localisation</a:t>
            </a:r>
            <a:r>
              <a:rPr lang="en-US" altLang="ko-KR" dirty="0"/>
              <a:t> </a:t>
            </a:r>
            <a:r>
              <a:rPr lang="ko-KR" altLang="en-US" dirty="0"/>
              <a:t>에서 </a:t>
            </a:r>
            <a:r>
              <a:rPr lang="en-US" altLang="ko-KR" dirty="0"/>
              <a:t>Locale, </a:t>
            </a:r>
            <a:r>
              <a:rPr lang="en-US" altLang="ko-KR" dirty="0" err="1"/>
              <a:t>Timezone</a:t>
            </a:r>
            <a:r>
              <a:rPr lang="en-US" altLang="ko-KR" dirty="0"/>
              <a:t>, keyboard, Wi-Fi Country </a:t>
            </a:r>
            <a:r>
              <a:rPr lang="ko-KR" altLang="en-US" dirty="0"/>
              <a:t>를 모두 </a:t>
            </a:r>
            <a:r>
              <a:rPr lang="en-US" altLang="ko-KR" dirty="0"/>
              <a:t>Korean 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Asia -&gt; Seoul </a:t>
            </a:r>
            <a:r>
              <a:rPr lang="ko-KR" altLang="en-US" dirty="0"/>
              <a:t>로 설정</a:t>
            </a:r>
          </a:p>
        </p:txBody>
      </p:sp>
      <p:pic>
        <p:nvPicPr>
          <p:cNvPr id="5122" name="Picture 2" descr="https://post-phinf.pstatic.net/MjAyMTAzMjVfMTEy/MDAxNjE2NjMzMjM4OTM4.dA0GTLUXZJAkO-rujE-pncbuoE25WY5BywcYw9JgGJ0g.KkfkXlsaXVGvcDmKqjjVsZH50XIpb1bC4LLTvqVChZ8g.PNG/image.png?type=w1200">
            <a:extLst>
              <a:ext uri="{FF2B5EF4-FFF2-40B4-BE49-F238E27FC236}">
                <a16:creationId xmlns:a16="http://schemas.microsoft.com/office/drawing/2014/main" id="{16345337-E911-491B-A7E3-F4E0B8AB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19" y="3063007"/>
            <a:ext cx="4360140" cy="370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458670-4175-44A0-9D1F-7D2C1F15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01" y="3002656"/>
            <a:ext cx="4534619" cy="38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405</Words>
  <Application>Microsoft Office PowerPoint</Application>
  <PresentationFormat>와이드스크린</PresentationFormat>
  <Paragraphs>57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테마</vt:lpstr>
      <vt:lpstr>Raspberry Pi (라즈베리파이)</vt:lpstr>
      <vt:lpstr>라즈베리파이 4 spec</vt:lpstr>
      <vt:lpstr>H/W </vt:lpstr>
      <vt:lpstr>pin map</vt:lpstr>
      <vt:lpstr>Raspberry Pi Imager Download</vt:lpstr>
      <vt:lpstr>Raspberry Pi OS Download</vt:lpstr>
      <vt:lpstr>최초 부팅 설정</vt:lpstr>
      <vt:lpstr>한글 설정 </vt:lpstr>
      <vt:lpstr>추가 설정</vt:lpstr>
      <vt:lpstr>GPIO</vt:lpstr>
      <vt:lpstr>LED On/Off</vt:lpstr>
      <vt:lpstr>PWM이란?</vt:lpstr>
      <vt:lpstr>PWM 동작</vt:lpstr>
      <vt:lpstr>4WD RC-Car</vt:lpstr>
      <vt:lpstr>CarRun</vt:lpstr>
      <vt:lpstr>CarRun 코드(GPIO 설정)</vt:lpstr>
      <vt:lpstr>GPIO 초기화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58</cp:revision>
  <dcterms:created xsi:type="dcterms:W3CDTF">2023-07-26T02:00:36Z</dcterms:created>
  <dcterms:modified xsi:type="dcterms:W3CDTF">2024-05-31T01:23:02Z</dcterms:modified>
</cp:coreProperties>
</file>