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2" y="90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4351-0B0D-45E8-B451-5A5EEAE11FF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C1F3-F0EC-45DD-8BB4-9A580979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53102" cy="10058400"/>
          </a:xfrm>
          <a:prstGeom prst="rect">
            <a:avLst/>
          </a:prstGeom>
          <a:solidFill>
            <a:srgbClr val="97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45232" y="365839"/>
            <a:ext cx="8505265" cy="1350032"/>
            <a:chOff x="3173247" y="216713"/>
            <a:chExt cx="8505265" cy="1350032"/>
          </a:xfrm>
        </p:grpSpPr>
        <p:sp>
          <p:nvSpPr>
            <p:cNvPr id="5" name="TextBox 4"/>
            <p:cNvSpPr txBox="1"/>
            <p:nvPr/>
          </p:nvSpPr>
          <p:spPr>
            <a:xfrm>
              <a:off x="3173247" y="216713"/>
              <a:ext cx="85052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Helvetica Neue" panose="02000503000000020004" pitchFamily="2"/>
                  <a:ea typeface="Segoe UI Black" panose="020B0A02040204020203" pitchFamily="34" charset="0"/>
                  <a:cs typeface="Segoe UI Black" panose="020B0A02040204020203" pitchFamily="34" charset="0"/>
                </a:rPr>
                <a:t>Your Syracuse Flight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25457" y="1228191"/>
              <a:ext cx="6417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 Neue" panose="02000503000000020004" pitchFamily="2"/>
                  <a:cs typeface="Segoe UI" panose="020B0502040204020203" pitchFamily="34" charset="0"/>
                </a:rPr>
                <a:t>IST 256: </a:t>
              </a:r>
              <a:r>
                <a:rPr lang="en-US" sz="1600" dirty="0" err="1">
                  <a:latin typeface="Helvetica Neue" panose="02000503000000020004" pitchFamily="2"/>
                  <a:cs typeface="Segoe UI" panose="020B0502040204020203" pitchFamily="34" charset="0"/>
                </a:rPr>
                <a:t>HaEun</a:t>
              </a:r>
              <a:r>
                <a:rPr lang="en-US" sz="1600" dirty="0">
                  <a:latin typeface="Helvetica Neue" panose="02000503000000020004" pitchFamily="2"/>
                  <a:cs typeface="Segoe UI" panose="020B0502040204020203" pitchFamily="34" charset="0"/>
                </a:rPr>
                <a:t> Hailey Sung, </a:t>
              </a:r>
              <a:r>
                <a:rPr lang="en-US" sz="1600" dirty="0" err="1">
                  <a:latin typeface="Helvetica Neue" panose="02000503000000020004" pitchFamily="2"/>
                  <a:cs typeface="Segoe UI" panose="020B0502040204020203" pitchFamily="34" charset="0"/>
                </a:rPr>
                <a:t>Boyang</a:t>
              </a:r>
              <a:r>
                <a:rPr lang="en-US" sz="1600" dirty="0">
                  <a:latin typeface="Helvetica Neue" panose="02000503000000020004" pitchFamily="2"/>
                  <a:cs typeface="Segoe UI" panose="020B0502040204020203" pitchFamily="34" charset="0"/>
                </a:rPr>
                <a:t> Jia</a:t>
              </a:r>
            </a:p>
          </p:txBody>
        </p:sp>
      </p:grpSp>
      <p:pic>
        <p:nvPicPr>
          <p:cNvPr id="1029" name="Picture 5" descr="python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74" y="9321450"/>
            <a:ext cx="1332210" cy="37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026" name="Picture 2" descr="Syracuse Hancock International Airpo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r="36377" b="56069"/>
          <a:stretch/>
        </p:blipFill>
        <p:spPr bwMode="auto">
          <a:xfrm>
            <a:off x="463923" y="246186"/>
            <a:ext cx="1332210" cy="21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00722" y="2349850"/>
            <a:ext cx="346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95142" y="2083616"/>
            <a:ext cx="806034" cy="113787"/>
          </a:xfrm>
          <a:prstGeom prst="rect">
            <a:avLst/>
          </a:prstGeom>
          <a:solidFill>
            <a:srgbClr val="97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00722" y="3062130"/>
            <a:ext cx="11180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cs typeface="Segoe UI" panose="020B0502040204020203" pitchFamily="34" charset="0"/>
              </a:rPr>
              <a:t>Design a python program to help Syracuse passengers track their flights. </a:t>
            </a:r>
          </a:p>
          <a:p>
            <a:r>
              <a:rPr lang="en-US" sz="2400" dirty="0">
                <a:latin typeface="Helvetica Neue" panose="02000503000000020004" pitchFamily="2"/>
                <a:cs typeface="Segoe UI" panose="020B0502040204020203" pitchFamily="34" charset="0"/>
              </a:rPr>
              <a:t>This program has two </a:t>
            </a:r>
            <a:r>
              <a:rPr lang="en-US" sz="2400" dirty="0" err="1">
                <a:latin typeface="Helvetica Neue" panose="02000503000000020004" pitchFamily="2"/>
                <a:cs typeface="Segoe UI" panose="020B0502040204020203" pitchFamily="34" charset="0"/>
              </a:rPr>
              <a:t>fuctions</a:t>
            </a:r>
            <a:r>
              <a:rPr lang="en-US" sz="2400" dirty="0">
                <a:latin typeface="Helvetica Neue" panose="02000503000000020004" pitchFamily="2"/>
                <a:cs typeface="Segoe UI" panose="020B0502040204020203" pitchFamily="34" charset="0"/>
              </a:rPr>
              <a:t>: plot all one-stop destinations from Syracuse, and find specific flight schedules based on user-input information.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53103" y="4631485"/>
            <a:ext cx="13291698" cy="5024019"/>
            <a:chOff x="2253103" y="4137205"/>
            <a:chExt cx="13291698" cy="502401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23" b="3372"/>
            <a:stretch/>
          </p:blipFill>
          <p:spPr>
            <a:xfrm>
              <a:off x="2253103" y="6442738"/>
              <a:ext cx="13291698" cy="27184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8" b="61064"/>
            <a:stretch/>
          </p:blipFill>
          <p:spPr>
            <a:xfrm>
              <a:off x="2253103" y="4137205"/>
              <a:ext cx="13291698" cy="229772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253103" y="4137205"/>
              <a:ext cx="13291698" cy="5024019"/>
            </a:xfrm>
            <a:prstGeom prst="rect">
              <a:avLst/>
            </a:prstGeom>
            <a:solidFill>
              <a:schemeClr val="tx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98952" y="4717526"/>
              <a:ext cx="5961533" cy="114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Helvetica Neue" panose="02000503000000020004" pitchFamily="2"/>
                  <a:cs typeface="Segoe UI" panose="020B0502040204020203" pitchFamily="34" charset="0"/>
                </a:rPr>
                <a:t>HAVE YOUR FLIGHT NUMBER?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Helvetica Neue" panose="02000503000000020004" pitchFamily="2"/>
                  <a:cs typeface="Segoe UI" panose="020B0502040204020203" pitchFamily="34" charset="0"/>
                </a:rPr>
                <a:t>Find out when your flight is scheduled 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Helvetica Neue" panose="02000503000000020004" pitchFamily="2"/>
                  <a:cs typeface="Segoe UI" panose="020B0502040204020203" pitchFamily="34" charset="0"/>
                </a:rPr>
                <a:t>to leave or arrive! </a:t>
              </a:r>
              <a:endParaRPr lang="en-US" sz="200" dirty="0">
                <a:solidFill>
                  <a:schemeClr val="bg1"/>
                </a:solidFill>
                <a:latin typeface="Helvetica Neue" panose="02000503000000020004" pitchFamily="2"/>
                <a:cs typeface="Segoe UI" panose="020B0502040204020203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151" y="7381162"/>
              <a:ext cx="6244984" cy="114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Helvetica Neue" panose="02000503000000020004" pitchFamily="2"/>
                  <a:cs typeface="Segoe UI" panose="020B0502040204020203" pitchFamily="34" charset="0"/>
                </a:rPr>
                <a:t>PLANNING FOR A TRIP?</a:t>
              </a:r>
            </a:p>
            <a:p>
              <a:r>
                <a:rPr lang="en-US" dirty="0">
                  <a:solidFill>
                    <a:schemeClr val="bg1"/>
                  </a:solidFill>
                  <a:latin typeface="Helvetica Neue" panose="02000503000000020004" pitchFamily="2"/>
                  <a:cs typeface="Segoe UI" panose="020B0502040204020203" pitchFamily="34" charset="0"/>
                </a:rPr>
                <a:t>All one-stop destinations from Syracuse Hancock International Airport can be found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4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83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Helvetica Neue</vt:lpstr>
      <vt:lpstr>맑은 고딕</vt:lpstr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Eun Sung</dc:creator>
  <cp:lastModifiedBy>Ha Eun Sung</cp:lastModifiedBy>
  <cp:revision>9</cp:revision>
  <dcterms:created xsi:type="dcterms:W3CDTF">2017-05-03T22:11:49Z</dcterms:created>
  <dcterms:modified xsi:type="dcterms:W3CDTF">2017-05-05T02:59:28Z</dcterms:modified>
</cp:coreProperties>
</file>