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77A"/>
    <a:srgbClr val="D9C48E"/>
    <a:srgbClr val="D6CCA6"/>
    <a:srgbClr val="7B6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D0F3A-988E-7742-A4D4-60B5350A900E}" v="2" dt="2023-01-30T23:14:05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3"/>
    <p:restoredTop sz="96018"/>
  </p:normalViewPr>
  <p:slideViewPr>
    <p:cSldViewPr snapToGrid="0">
      <p:cViewPr varScale="1">
        <p:scale>
          <a:sx n="85" d="100"/>
          <a:sy n="85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3449-4A48-254B-A2B8-68022E49870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D2ADC-8FF9-4346-B45D-BACE83E7F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D2ADC-8FF9-4346-B45D-BACE83E7FD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7629-07F9-B9F0-C457-FA1FDF657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1E03-3FB0-659B-787B-E15B5B949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1A24-6C4F-2065-F332-C3511201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AB49-B91A-9E4C-8E65-D06BD451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1A7A-7545-1ADB-B0D9-01FDF486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8DAB-3CDB-DF38-443D-61C27907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C5A02-2225-35DD-CCC6-9A392CAFE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DC4AE-05C9-196E-367B-9C4E9261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7F00-1010-2DD6-0A7B-3F4AA193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DAED-7EE8-0AAF-7535-54E53A67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29C54-DDE3-8127-5BED-220F39C6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8F6D8-C86D-465A-51E1-298AC2D2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6E9A-1BE0-64FA-F7F9-1970253B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F5C1-45F9-55FD-ADF0-049A4B3D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A4CA-4D3A-2E92-1481-8FC4137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623B-3504-654A-DDB5-779360A2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76C1-C23E-B790-8206-35997C71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9F69-D235-0ECE-52B8-E54B9428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8F26-006B-2B23-BF55-5696C28C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75B4-F63A-15A9-2BB1-16E87428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13E8-ED07-B37D-3756-48DEEC3E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C7CB0-CC41-F945-F70A-1AD24D3F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8B5A-D43C-A5D1-AB75-43A3AFCB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341E-263D-857B-C098-12314251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D2CF-0331-BA98-47E3-06556843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E1C9-A182-D08B-7C43-0650E4B0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7351-DF69-1B15-8E7B-91F5B65D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1C974-C8FF-F9E7-0DA1-88BF01480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7443-F2F9-D074-B8EA-AAACE2F0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F9E09-4EF0-05E7-D6F7-560C1017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7DA67-1281-7A6E-A3EE-B40B8366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9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3B82-E780-E69A-CDC0-25D301A3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C57D-82F3-0609-A0B4-DD9072B1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641E2-0EE7-0E61-DC10-2583508E5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DCF99-29C9-23CA-31FB-DD2B21A65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B39F8-F228-C2C8-591D-F782E2AE0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6EB43-0147-EB75-CC2F-5A9D7C96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D898A-8FCB-BA97-FBD1-0C084FC9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D48C0-C453-C4F1-6A7D-480D4DF9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C3F-CFE2-1765-3E6F-DD784CF1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3D614-62E6-D316-35A4-035EAF83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DB456-8DB4-F431-33C0-3D255781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991C4-B30D-C518-77F4-D5784B6D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259C5-0F04-9A32-2A46-1488D8C6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F3E07-6C37-4091-7566-C819BEB1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93CD-50CC-C807-4C7E-CC285813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0099-65F7-B0C9-BDEF-0E44507B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FCBA-A8EF-94E2-9A34-68A3547E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9F26C-DC65-B3EC-034C-95C01A571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543AC-D024-DD4A-82F5-77176F89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ED84-28E6-E7E6-8444-B86580ED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D73C-F53C-487C-BEB4-0D4B11EF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A9BF-219B-08F1-7223-80CAEB62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58B3A-0D3A-45EF-D0FB-8004EFF18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BE4E4-6605-D872-BFBE-93B3A1A4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FA28-A2AB-17E2-CE37-163277AF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049D1-EA7E-D415-05E5-92BEEFB7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D015-2EBC-E248-B6E8-D697F47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CF11C-CD48-C34D-8CE1-E361C64B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9F50C-15F2-F932-5B3D-65292ABF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B17B-9953-64C1-0EC9-164AAD7A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B045-93A9-6A4C-93EF-04CA0D4831F7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23BC-EB27-7E21-7B18-717BAAC99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810A-8C27-D790-BC74-BDB70A3D3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B696-DACB-6A44-B0ED-E93C39D6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6BA8EC-06F8-2447-0D54-41538A0383A3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E3CD9-7DC5-CEB3-056F-CC43FACF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154" y="1312519"/>
            <a:ext cx="9144000" cy="171643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Textbox1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33230-0666-698E-0C91-E1E712945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597" y="4081632"/>
            <a:ext cx="1561353" cy="60031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Textbox2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30BC6-4BB7-EEFA-6076-85CEE423F826}"/>
              </a:ext>
            </a:extLst>
          </p:cNvPr>
          <p:cNvGrpSpPr/>
          <p:nvPr/>
        </p:nvGrpSpPr>
        <p:grpSpPr>
          <a:xfrm>
            <a:off x="9115452" y="-1369938"/>
            <a:ext cx="4200498" cy="9893053"/>
            <a:chOff x="9495926" y="-1132001"/>
            <a:chExt cx="5656788" cy="9893053"/>
          </a:xfrm>
          <a:gradFill flip="none" rotWithShape="1">
            <a:gsLst>
              <a:gs pos="82000">
                <a:srgbClr val="7B6F4B"/>
              </a:gs>
              <a:gs pos="23000">
                <a:srgbClr val="CEB77A"/>
              </a:gs>
              <a:gs pos="0">
                <a:srgbClr val="D6CCA6"/>
              </a:gs>
              <a:gs pos="53000">
                <a:srgbClr val="CEB77A"/>
              </a:gs>
              <a:gs pos="40000">
                <a:srgbClr val="CEB77A"/>
              </a:gs>
            </a:gsLst>
            <a:lin ang="10800000" scaled="0"/>
            <a:tileRect/>
          </a:gra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B90F12-034F-DC01-875B-60389302D1C4}"/>
                </a:ext>
              </a:extLst>
            </p:cNvPr>
            <p:cNvSpPr/>
            <p:nvPr/>
          </p:nvSpPr>
          <p:spPr>
            <a:xfrm rot="900000">
              <a:off x="10307621" y="-360948"/>
              <a:ext cx="4845093" cy="9122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9759FD-5727-6833-F523-A6BDE9E131C2}"/>
                </a:ext>
              </a:extLst>
            </p:cNvPr>
            <p:cNvSpPr/>
            <p:nvPr/>
          </p:nvSpPr>
          <p:spPr>
            <a:xfrm rot="900000">
              <a:off x="9495926" y="-1132001"/>
              <a:ext cx="515355" cy="9122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7F83F-5131-AFCB-D57F-2754CF5D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9" y="5770668"/>
            <a:ext cx="2476500" cy="635082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8431AFD6-5701-0F4B-0C0A-3EEC4A4BE825}"/>
              </a:ext>
            </a:extLst>
          </p:cNvPr>
          <p:cNvSpPr txBox="1">
            <a:spLocks/>
          </p:cNvSpPr>
          <p:nvPr/>
        </p:nvSpPr>
        <p:spPr>
          <a:xfrm>
            <a:off x="324597" y="4604695"/>
            <a:ext cx="1561353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Textbox3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DFD2BA-BB43-3F5B-15AF-84F085F1C0F4}"/>
              </a:ext>
            </a:extLst>
          </p:cNvPr>
          <p:cNvSpPr txBox="1">
            <a:spLocks/>
          </p:cNvSpPr>
          <p:nvPr/>
        </p:nvSpPr>
        <p:spPr>
          <a:xfrm>
            <a:off x="3576456" y="5545481"/>
            <a:ext cx="1561353" cy="60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Textbox2</a:t>
            </a:r>
          </a:p>
        </p:txBody>
      </p:sp>
    </p:spTree>
    <p:extLst>
      <p:ext uri="{BB962C8B-B14F-4D97-AF65-F5344CB8AC3E}">
        <p14:creationId xmlns:p14="http://schemas.microsoft.com/office/powerpoint/2010/main" val="25261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umbnail [Autosaved]" id="{23F0EF52-9039-0F47-9376-1089213F7C49}" vid="{CA0BF107-25F8-0B4F-9553-B0A00C63B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Textbox1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Nam, Hayoung</dc:creator>
  <cp:lastModifiedBy>Nam, Hayoung</cp:lastModifiedBy>
  <cp:revision>9</cp:revision>
  <dcterms:created xsi:type="dcterms:W3CDTF">2023-02-13T22:28:52Z</dcterms:created>
  <dcterms:modified xsi:type="dcterms:W3CDTF">2023-02-13T23:37:26Z</dcterms:modified>
</cp:coreProperties>
</file>