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322efe0c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322efe0c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322efe0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322efe0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322efe0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322efe0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22efe0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322efe0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322efe0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322efe0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22efe0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322efe0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322efe0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322efe0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322efe0c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322efe0c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322efe0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322efe0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322efe0c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322efe0c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22efe0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22efe0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322efe0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322efe0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322efe0c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322efe0c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322efe0c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322efe0c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322efe0c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322efe0c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322efe0c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322efe0c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322efe0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322efe0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22efe0c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22efe0c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22efe0c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22efe0c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322efe0c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322efe0c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22efe0c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22efe0c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322efe0c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322efe0c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22efe0c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22efe0c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22efe0c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22efe0c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BWRR3Hecjao&amp;list=PLetF-YjXm-sCH6FrTz4AQhfH6INDQvQSn&amp;index=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5" y="1679800"/>
            <a:ext cx="8410499" cy="2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Inputs by Register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50" y="1581475"/>
            <a:ext cx="452271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List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0" y="1502850"/>
            <a:ext cx="8709451" cy="30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sys_write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50" y="1598850"/>
            <a:ext cx="8708900" cy="2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987550"/>
            <a:ext cx="627634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50" y="1011975"/>
            <a:ext cx="609650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75" y="1011975"/>
            <a:ext cx="6101267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0" y="1127175"/>
            <a:ext cx="615592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0" y="371588"/>
            <a:ext cx="8658276" cy="44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5" y="300737"/>
            <a:ext cx="8119224" cy="45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“Hello, World” Source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Calls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87875"/>
            <a:ext cx="772665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1549475"/>
            <a:ext cx="851068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“Start” Label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5" y="1562275"/>
            <a:ext cx="867825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00" y="1581450"/>
            <a:ext cx="819347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https://www.youtube.com/watch?v=BWRR3Hecjao&amp;list=PLetF-YjXm-sCH6FrTz4AQhfH6INDQvQSn&amp;index=2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https://www.youtube.com/watch?v=VQAKkuLL31g&amp;list=PLetF-YjXm-sCH6FrTz4AQhfH6INDQvQSn&amp;index=1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“Hello, World” Source Code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" y="1600650"/>
            <a:ext cx="36072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50" y="1581475"/>
            <a:ext cx="429044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75" y="1594250"/>
            <a:ext cx="537933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568675"/>
            <a:ext cx="444765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50" y="1607050"/>
            <a:ext cx="52418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7226"/>
            <a:ext cx="8070775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6" y="280375"/>
            <a:ext cx="8373351" cy="45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