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2a7ed9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2a7ed9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a2a7ed96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a2a7ed96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2a7ed96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2a7ed96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2a7ed96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2a7ed96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a2a7ed96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a2a7ed96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a2a7ed96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a2a7ed96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2a7ed96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2a7ed96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2a7ed96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2a7ed96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2a7ed96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2a7ed96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2a7ed96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2a7ed96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2a7ed9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a2a7ed9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2a7ed96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2a7ed96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a2a7ed96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a2a7ed96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a2a7ed96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a2a7ed96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Assembly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Armine Hayrapetyan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0" y="446750"/>
            <a:ext cx="8565549" cy="3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Jump Examples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647850"/>
            <a:ext cx="8203724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 as Pointers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1555875"/>
            <a:ext cx="684995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75" y="1575075"/>
            <a:ext cx="7654935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https://www.youtube.com/watch?v=busHtSyx2-w&amp;list=PLetF-YjXm-sCH6FrTz4AQhfH6INDQvQSn&amp;index=3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Jumps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0" y="1607050"/>
            <a:ext cx="815420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63" y="1607050"/>
            <a:ext cx="751807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49" y="1504675"/>
            <a:ext cx="794954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00" y="1614625"/>
            <a:ext cx="7894274" cy="26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50" y="1664650"/>
            <a:ext cx="739689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with Flags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00" y="1628650"/>
            <a:ext cx="8273499" cy="28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Jumps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1730999"/>
            <a:ext cx="8310150" cy="2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