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327ee2ce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327ee2ce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327ee2ceb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327ee2ceb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327ee2ceb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327ee2ceb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327ee2ceb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327ee2ceb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327ee2ceb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327ee2ceb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327ee2ceb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327ee2ceb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327ee2ceb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327ee2ceb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327ee2ceb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327ee2ceb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327ee2ceb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327ee2ceb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327ee2ceb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327ee2ceb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327ee2ceb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327ee2ceb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327ee2ceb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327ee2ceb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327ee2ceb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327ee2ceb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327ee2ceb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327ee2ceb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327ee2ceb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327ee2ceb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327ee2ce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327ee2ce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Assembly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Armine Hayrapetyan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Stack</a:t>
            </a:r>
            <a:endParaRPr/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475" y="1555875"/>
            <a:ext cx="6772491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050" y="1632675"/>
            <a:ext cx="8004625" cy="172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Operations</a:t>
            </a:r>
            <a:endParaRPr/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675" y="1485475"/>
            <a:ext cx="7518260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</a:t>
            </a:r>
            <a:endParaRPr/>
          </a:p>
        </p:txBody>
      </p:sp>
      <p:pic>
        <p:nvPicPr>
          <p:cNvPr id="198" name="Google Shape;1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413" y="1523875"/>
            <a:ext cx="7297186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</a:t>
            </a:r>
            <a:endParaRPr/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600" y="1523900"/>
            <a:ext cx="6888387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Code</a:t>
            </a:r>
            <a:endParaRPr/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275" y="1568675"/>
            <a:ext cx="5766684" cy="30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https://www.youtube.com/watch?v=NFv7l3wQsZ4&amp;list=PLetF-YjXm-sCH6FrTz4AQhfH6INDQvQSn&amp;index=5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63" y="331775"/>
            <a:ext cx="8575074" cy="436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Operations List</a:t>
            </a:r>
            <a:endParaRPr/>
          </a:p>
        </p:txBody>
      </p:sp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250" y="1549475"/>
            <a:ext cx="6088779" cy="3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ASCII</a:t>
            </a:r>
            <a:endParaRPr/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00" y="1523875"/>
            <a:ext cx="8667796" cy="30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a Digit</a:t>
            </a:r>
            <a:endParaRPr/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788" y="1517475"/>
            <a:ext cx="7416420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25" y="318775"/>
            <a:ext cx="8566350" cy="399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75" y="376350"/>
            <a:ext cx="8534674" cy="41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Math</a:t>
            </a:r>
            <a:endParaRPr/>
          </a:p>
        </p:txBody>
      </p:sp>
      <p:pic>
        <p:nvPicPr>
          <p:cNvPr id="174" name="Google Shape;1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450" y="1594250"/>
            <a:ext cx="7260831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