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3088f8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3088f8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a3088f83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a3088f83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3088f83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3088f83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a3088f83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a3088f83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a3088f83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a3088f83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a3088f83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a3088f83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a3088f83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a3088f83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a3088f83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a3088f83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3088f83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a3088f83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a3088f83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a3088f83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3088f83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3088f83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3088f83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3088f83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3088f8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3088f8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3088f83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3088f83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a3088f83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a3088f83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3088f83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a3088f83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3088f83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3088f83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3088f83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3088f83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for Macros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0" y="1577425"/>
            <a:ext cx="7759850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Labels in Macros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50" y="1671900"/>
            <a:ext cx="7883925" cy="1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Labels in Macros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50" y="1613475"/>
            <a:ext cx="622199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Labels in Macros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75" y="1658250"/>
            <a:ext cx="407782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Labels in Macros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38" y="1640225"/>
            <a:ext cx="7981763" cy="28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Values with EQU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75" y="1613450"/>
            <a:ext cx="733895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External Files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00" y="1568650"/>
            <a:ext cx="7922047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External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25" y="1660625"/>
            <a:ext cx="7773475" cy="26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https://www.youtube.com/watch?v=mRTax0MLaok&amp;list=PLetF-YjXm-sCH6FrTz4AQhfH6INDQvQSn&amp;index=7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Arguments for Macros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 Labels in Macros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Including External Files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615825"/>
            <a:ext cx="7779575" cy="2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</a:t>
            </a:r>
            <a:r>
              <a:rPr lang="en"/>
              <a:t>Macros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84" y="1582650"/>
            <a:ext cx="7706366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0" y="426813"/>
            <a:ext cx="8112875" cy="4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5" y="350075"/>
            <a:ext cx="8171775" cy="4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13" y="280375"/>
            <a:ext cx="8599775" cy="37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for Macros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75" y="1654224"/>
            <a:ext cx="7929074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50" y="424175"/>
            <a:ext cx="8326699" cy="4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