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a1f3531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a1f3531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a30cad89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a30cad89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a1f3531b4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a1f3531b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a1f3531b4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a1f3531b4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a1f3531b4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a1f3531b4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a30cad89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a30cad89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a30cad89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a30cad89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a30cad89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a30cad89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a30cad89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a30cad89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a30cad89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a30cad89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Assembly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Armine Hayrapetyan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https://www.youtube.com/watch?v=xtFs1yBVinc&amp;list=PLetF-YjXm-sCH6FrTz4AQhfH6INDQvQSn&amp;index=9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Command Line Arguments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Command Line Arguments?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100" y="1254925"/>
            <a:ext cx="8839198" cy="3005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Arguments on the Stack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875" y="1164075"/>
            <a:ext cx="8839199" cy="3393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Arguments on the Stack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750" y="1115600"/>
            <a:ext cx="8839202" cy="3414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Arguments on the Stack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200" y="1067125"/>
            <a:ext cx="8839201" cy="3507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Displaying Argument Count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175" y="1115600"/>
            <a:ext cx="8839201" cy="379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argtest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750" y="1130625"/>
            <a:ext cx="8839200" cy="2948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Arguments?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2" cy="3417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