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33898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33898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338984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338984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338984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338984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338984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338984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338984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338984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a338984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a338984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338984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a338984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338984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338984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dw dd dq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timespec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dw dd dq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66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 dw dd dq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1157325"/>
            <a:ext cx="83506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4325"/>
            <a:ext cx="8839200" cy="463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sys_nanosleep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8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600"/>
            <a:ext cx="8839198" cy="436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https://www.youtube.com/watch?v=bV0NJ7zvap8&amp;list=PLetF-YjXm-sCH6FrTz4AQhfH6INDQvQSn&amp;index=13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