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80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9" r:id="rId19"/>
    <p:sldId id="310" r:id="rId20"/>
    <p:sldId id="308" r:id="rId21"/>
    <p:sldId id="311" r:id="rId22"/>
    <p:sldId id="312" r:id="rId23"/>
    <p:sldId id="29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6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5CC97-092E-4AAC-9CEB-300BF6A24182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660D4-9510-46F7-B4BF-CA222F759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86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E67A9046-7B5B-4034-8369-6F27367FA7FA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B15513E1-1095-4B86-B84C-8F47F6F62C3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19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9046-7B5B-4034-8369-6F27367FA7FA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13E1-1095-4B86-B84C-8F47F6F62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0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9046-7B5B-4034-8369-6F27367FA7FA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13E1-1095-4B86-B84C-8F47F6F62C3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542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9046-7B5B-4034-8369-6F27367FA7FA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13E1-1095-4B86-B84C-8F47F6F62C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265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9046-7B5B-4034-8369-6F27367FA7FA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13E1-1095-4B86-B84C-8F47F6F62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73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9046-7B5B-4034-8369-6F27367FA7FA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13E1-1095-4B86-B84C-8F47F6F62C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621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9046-7B5B-4034-8369-6F27367FA7FA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13E1-1095-4B86-B84C-8F47F6F62C3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805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9046-7B5B-4034-8369-6F27367FA7FA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13E1-1095-4B86-B84C-8F47F6F62C3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41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9046-7B5B-4034-8369-6F27367FA7FA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13E1-1095-4B86-B84C-8F47F6F62C3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80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9046-7B5B-4034-8369-6F27367FA7FA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13E1-1095-4B86-B84C-8F47F6F62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6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9046-7B5B-4034-8369-6F27367FA7FA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13E1-1095-4B86-B84C-8F47F6F62C3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72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9046-7B5B-4034-8369-6F27367FA7FA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13E1-1095-4B86-B84C-8F47F6F62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5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9046-7B5B-4034-8369-6F27367FA7FA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13E1-1095-4B86-B84C-8F47F6F62C3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57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9046-7B5B-4034-8369-6F27367FA7FA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13E1-1095-4B86-B84C-8F47F6F62C3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032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9046-7B5B-4034-8369-6F27367FA7FA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13E1-1095-4B86-B84C-8F47F6F62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8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9046-7B5B-4034-8369-6F27367FA7FA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13E1-1095-4B86-B84C-8F47F6F62C3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45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9046-7B5B-4034-8369-6F27367FA7FA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13E1-1095-4B86-B84C-8F47F6F62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9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A9046-7B5B-4034-8369-6F27367FA7FA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5513E1-1095-4B86-B84C-8F47F6F62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3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0600" y="2743200"/>
            <a:ext cx="6798734" cy="1303867"/>
          </a:xfrm>
        </p:spPr>
        <p:txBody>
          <a:bodyPr>
            <a:noAutofit/>
          </a:bodyPr>
          <a:lstStyle/>
          <a:p>
            <a:r>
              <a:rPr lang="en-US" sz="5400" dirty="0"/>
              <a:t>Design and Development of </a:t>
            </a:r>
            <a:r>
              <a:rPr lang="en-US" sz="5400" dirty="0" smtClean="0"/>
              <a:t>Speech Enabled Airline Reservation System</a:t>
            </a:r>
            <a:r>
              <a:rPr lang="en-US" sz="4400" dirty="0"/>
              <a:t/>
            </a:r>
            <a:br>
              <a:rPr lang="en-US" sz="4400" dirty="0"/>
            </a:b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685800" y="5715000"/>
            <a:ext cx="502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Project by: </a:t>
            </a:r>
            <a:r>
              <a:rPr lang="en-US" sz="2400" dirty="0" err="1" smtClean="0"/>
              <a:t>Atanda</a:t>
            </a:r>
            <a:r>
              <a:rPr lang="en-US" sz="2400" dirty="0" smtClean="0"/>
              <a:t> </a:t>
            </a:r>
            <a:r>
              <a:rPr lang="en-US" sz="2400" dirty="0" err="1" smtClean="0"/>
              <a:t>Segun</a:t>
            </a:r>
            <a:r>
              <a:rPr lang="en-US" sz="2400" dirty="0" smtClean="0"/>
              <a:t> </a:t>
            </a:r>
            <a:r>
              <a:rPr lang="en-US" sz="2400" dirty="0"/>
              <a:t>(Matric No)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16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technological approach for implementing the speech enabled mobile airline reservation is based on an architecture which provides the necessary framework for the services, components and interfaces. </a:t>
            </a:r>
            <a:endParaRPr lang="en-US" dirty="0" smtClean="0"/>
          </a:p>
          <a:p>
            <a:r>
              <a:rPr lang="en-US" dirty="0"/>
              <a:t>At the back-end, the services include speech authentication and authorization and other services. </a:t>
            </a:r>
          </a:p>
        </p:txBody>
      </p:sp>
    </p:spTree>
    <p:extLst>
      <p:ext uri="{BB962C8B-B14F-4D97-AF65-F5344CB8AC3E}">
        <p14:creationId xmlns:p14="http://schemas.microsoft.com/office/powerpoint/2010/main" val="324256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hardware and software components that were used provide logical relationships between applications, end-user services, and underlining back-end </a:t>
            </a:r>
            <a:r>
              <a:rPr lang="en-US" dirty="0" smtClean="0"/>
              <a:t>services.</a:t>
            </a:r>
          </a:p>
          <a:p>
            <a:r>
              <a:rPr lang="en-US" dirty="0"/>
              <a:t>The database, the mobile android phone, and the designed application form the technological infrastructure for accessing, storing and managing flight </a:t>
            </a:r>
            <a:r>
              <a:rPr lang="en-US" dirty="0" smtClean="0"/>
              <a:t>information.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800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functional requirement defines a function of a software system or its </a:t>
            </a:r>
            <a:r>
              <a:rPr lang="en-US" dirty="0" smtClean="0"/>
              <a:t>component</a:t>
            </a:r>
          </a:p>
          <a:p>
            <a:pPr marL="0" indent="0">
              <a:buNone/>
            </a:pPr>
            <a:r>
              <a:rPr lang="en-US" dirty="0" smtClean="0"/>
              <a:t>The following are the functional requirements of the app</a:t>
            </a:r>
            <a:endParaRPr lang="en-US" sz="2000" dirty="0"/>
          </a:p>
          <a:p>
            <a:r>
              <a:rPr lang="en-US" dirty="0" smtClean="0"/>
              <a:t>FR-1 </a:t>
            </a:r>
            <a:r>
              <a:rPr lang="en-US" dirty="0"/>
              <a:t>-The system shall enable users to perform a voice search for flights; something similar to Google voice search.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016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fontAlgn="base"/>
            <a:endParaRPr lang="en-US" sz="1800" dirty="0"/>
          </a:p>
          <a:p>
            <a:pPr lvl="1" fontAlgn="base"/>
            <a:r>
              <a:rPr lang="en-US" dirty="0"/>
              <a:t>FR-2-The system shall enable the passenger to book flights. </a:t>
            </a:r>
            <a:endParaRPr lang="en-US" sz="1800" dirty="0"/>
          </a:p>
          <a:p>
            <a:pPr lvl="1" fontAlgn="base"/>
            <a:r>
              <a:rPr lang="en-US" dirty="0"/>
              <a:t>FR-3-The system shall enable the passenger to manage a booked flight.  </a:t>
            </a:r>
            <a:endParaRPr lang="en-US" sz="1800" dirty="0"/>
          </a:p>
          <a:p>
            <a:pPr lvl="1" fontAlgn="base"/>
            <a:r>
              <a:rPr lang="en-US" dirty="0"/>
              <a:t>FR-4-The system shall enable the passenger to check status of flights. 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05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fontAlgn="base"/>
            <a:r>
              <a:rPr lang="en-US" dirty="0"/>
              <a:t>FR-5-The system shall enable the passenger to check-in online.  </a:t>
            </a:r>
            <a:endParaRPr lang="en-US" sz="1800" dirty="0"/>
          </a:p>
          <a:p>
            <a:r>
              <a:rPr lang="en-US" dirty="0"/>
              <a:t>FR-6 -The system shall enable users to view information. </a:t>
            </a:r>
          </a:p>
          <a:p>
            <a:r>
              <a:rPr lang="en-US" dirty="0"/>
              <a:t>The following hardware is required for the efficient work of the system: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07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 </a:t>
            </a:r>
            <a:r>
              <a:rPr lang="en-GB" dirty="0"/>
              <a:t>HP 630 Laptop with the following specifications was used;</a:t>
            </a:r>
            <a:endParaRPr lang="en-US" dirty="0"/>
          </a:p>
          <a:p>
            <a:pPr lvl="0"/>
            <a:r>
              <a:rPr lang="en-GB" dirty="0"/>
              <a:t>500 Gigabytes Hard disk</a:t>
            </a:r>
            <a:endParaRPr lang="en-US" dirty="0"/>
          </a:p>
          <a:p>
            <a:pPr lvl="0"/>
            <a:r>
              <a:rPr lang="en-GB" dirty="0"/>
              <a:t>4 Gigabytes RAM (Random Access Memory)</a:t>
            </a:r>
            <a:endParaRPr lang="en-US" dirty="0"/>
          </a:p>
          <a:p>
            <a:pPr lvl="0"/>
            <a:r>
              <a:rPr lang="en-GB" dirty="0"/>
              <a:t>4 Gigahertz Processor Speed (Intel Pentium Dual Core</a:t>
            </a:r>
            <a:r>
              <a:rPr lang="en-GB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727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A 64-bit Operating System (Windows 7)</a:t>
            </a:r>
            <a:endParaRPr lang="en-US" dirty="0"/>
          </a:p>
          <a:p>
            <a:r>
              <a:rPr lang="en-US" dirty="0"/>
              <a:t>The operating system requirement for this program is a well installed window environment that will enable other needed programs run effectively.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necessary program like Microsoft Access or </a:t>
            </a:r>
            <a:r>
              <a:rPr lang="en-US" dirty="0" err="1"/>
              <a:t>mySql</a:t>
            </a:r>
            <a:r>
              <a:rPr lang="en-US" dirty="0"/>
              <a:t> should be installed for effective database updating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65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following describes how the developed mobile app works:</a:t>
            </a:r>
          </a:p>
          <a:p>
            <a:pPr lvl="0"/>
            <a:r>
              <a:rPr lang="en-US" dirty="0" smtClean="0"/>
              <a:t>An </a:t>
            </a:r>
            <a:r>
              <a:rPr lang="en-US" dirty="0"/>
              <a:t>admin can add flights, delete flights and declare a flight status as closed</a:t>
            </a:r>
            <a:r>
              <a:rPr lang="en-US" dirty="0" smtClean="0"/>
              <a:t>.</a:t>
            </a:r>
          </a:p>
          <a:p>
            <a:pPr lvl="0"/>
            <a:r>
              <a:rPr lang="en-US" dirty="0"/>
              <a:t>An admin logs into the app using the administrator credentials. The admin can add crucial flight information </a:t>
            </a:r>
            <a:r>
              <a:rPr lang="en-US" dirty="0" smtClean="0"/>
              <a:t>like…</a:t>
            </a:r>
            <a:endParaRPr lang="en-US" dirty="0"/>
          </a:p>
          <a:p>
            <a:pPr lvl="0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233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Merchant name </a:t>
            </a:r>
            <a:r>
              <a:rPr lang="en-US" dirty="0" err="1"/>
              <a:t>e.g</a:t>
            </a:r>
            <a:r>
              <a:rPr lang="en-US" dirty="0"/>
              <a:t> Dana </a:t>
            </a:r>
            <a:r>
              <a:rPr lang="en-US" dirty="0" smtClean="0"/>
              <a:t>airline</a:t>
            </a:r>
          </a:p>
          <a:p>
            <a:pPr lvl="0"/>
            <a:r>
              <a:rPr lang="en-US" dirty="0"/>
              <a:t>Departure: </a:t>
            </a:r>
            <a:r>
              <a:rPr lang="en-US" dirty="0" err="1"/>
              <a:t>e.g</a:t>
            </a:r>
            <a:r>
              <a:rPr lang="en-US" dirty="0"/>
              <a:t> </a:t>
            </a:r>
            <a:r>
              <a:rPr lang="en-US" dirty="0" err="1"/>
              <a:t>lagos</a:t>
            </a:r>
            <a:endParaRPr lang="en-US" dirty="0"/>
          </a:p>
          <a:p>
            <a:pPr lvl="0"/>
            <a:r>
              <a:rPr lang="en-US" dirty="0"/>
              <a:t>Destination </a:t>
            </a:r>
            <a:r>
              <a:rPr lang="en-US" dirty="0" err="1"/>
              <a:t>e.g</a:t>
            </a:r>
            <a:r>
              <a:rPr lang="en-US" dirty="0"/>
              <a:t> </a:t>
            </a:r>
            <a:r>
              <a:rPr lang="en-US" dirty="0" err="1"/>
              <a:t>abuja</a:t>
            </a:r>
            <a:endParaRPr lang="en-US" dirty="0"/>
          </a:p>
          <a:p>
            <a:pPr lvl="0"/>
            <a:r>
              <a:rPr lang="en-US" dirty="0"/>
              <a:t>Time of Departure</a:t>
            </a:r>
          </a:p>
          <a:p>
            <a:pPr lvl="0"/>
            <a:r>
              <a:rPr lang="en-US" dirty="0"/>
              <a:t>Journey time: 130 min</a:t>
            </a:r>
          </a:p>
          <a:p>
            <a:pPr lvl="0"/>
            <a:r>
              <a:rPr lang="en-US" dirty="0"/>
              <a:t>Amount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131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The admin can also declare a flight as closed probably after the time of departure has elapsed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 User</a:t>
            </a:r>
          </a:p>
          <a:p>
            <a:pPr lvl="0"/>
            <a:r>
              <a:rPr lang="en-US" dirty="0"/>
              <a:t>The user logs into the app using their credential...they can view all the flight list and select a flight to book.</a:t>
            </a:r>
          </a:p>
          <a:p>
            <a:pPr lvl="0"/>
            <a:r>
              <a:rPr lang="en-US" dirty="0"/>
              <a:t>A user can also filter or search for a flight by using the speech to text function in the search    part of the app.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74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Travel is by its very nature mobile, and “going mobile” is currently considered by many travel specialists as a central part of travel agents’ </a:t>
            </a:r>
            <a:r>
              <a:rPr lang="en-US" dirty="0" smtClean="0"/>
              <a:t>strategy </a:t>
            </a:r>
            <a:r>
              <a:rPr lang="en-US" dirty="0"/>
              <a:t>for growth, even a do-or-die decision for travel industry (Abacus, 2008). </a:t>
            </a:r>
            <a:endParaRPr lang="en-US" dirty="0" smtClean="0"/>
          </a:p>
          <a:p>
            <a:r>
              <a:rPr lang="en-US" dirty="0"/>
              <a:t>Significant change has come in the Nigeria Airline industry together with the advancement in technologies.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74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A </a:t>
            </a:r>
            <a:r>
              <a:rPr lang="en-US" dirty="0"/>
              <a:t>user can view the history of their bookings and delete anyone they see fit.</a:t>
            </a:r>
          </a:p>
          <a:p>
            <a:pPr lvl="0"/>
            <a:r>
              <a:rPr lang="en-US" dirty="0"/>
              <a:t>When a user books a flight.. A sit number is automatically generated for them.</a:t>
            </a:r>
          </a:p>
          <a:p>
            <a:pPr lvl="0"/>
            <a:r>
              <a:rPr lang="en-US" dirty="0"/>
              <a:t>A user cant book a flight </a:t>
            </a:r>
            <a:r>
              <a:rPr lang="en-US" dirty="0" smtClean="0"/>
              <a:t>twice.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236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Speech enabled mobile airline reservation system has led to ease of airline ticketing, flight scheduling and also provided a means for customers to access and book flights from their homes.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has also increased the speed with which information about customers are retrieved and handled and flight scheduling is tasked.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117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</a:t>
            </a:r>
            <a:r>
              <a:rPr lang="en-US" dirty="0" smtClean="0"/>
              <a:t>Airline company </a:t>
            </a:r>
            <a:r>
              <a:rPr lang="en-US" dirty="0"/>
              <a:t>should </a:t>
            </a:r>
            <a:r>
              <a:rPr lang="en-US" dirty="0" smtClean="0"/>
              <a:t>send </a:t>
            </a:r>
            <a:r>
              <a:rPr lang="en-US" dirty="0"/>
              <a:t>their staff for training so that they acquire more skills and experience in operating the new designed </a:t>
            </a:r>
            <a:r>
              <a:rPr lang="en-US" dirty="0" smtClean="0"/>
              <a:t>system.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941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819400"/>
            <a:ext cx="6798735" cy="1303867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I THANK YOU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185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Mobile devices are fast becoming the place where numerous technologies meet and create applications that are useful for both consumers and businesses across the globe</a:t>
            </a:r>
            <a:r>
              <a:rPr lang="en-US" dirty="0" smtClean="0"/>
              <a:t>.</a:t>
            </a:r>
          </a:p>
          <a:p>
            <a:r>
              <a:rPr lang="en-US" dirty="0"/>
              <a:t>A Mobile based service will encourage users as using mobiles to get services is more convenient than any other ways.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273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for Nigerian </a:t>
            </a:r>
            <a:r>
              <a:rPr lang="en-US" dirty="0" smtClean="0"/>
              <a:t>Airlines, </a:t>
            </a:r>
            <a:r>
              <a:rPr lang="en-US" dirty="0"/>
              <a:t>enabling users get access to its services from their mobile phone with the speech-to-text functionality will allow its customers get </a:t>
            </a:r>
            <a:r>
              <a:rPr lang="en-US" dirty="0" smtClean="0"/>
              <a:t>services </a:t>
            </a:r>
            <a:r>
              <a:rPr lang="en-US" dirty="0"/>
              <a:t>more easily than </a:t>
            </a:r>
            <a:r>
              <a:rPr lang="en-US" dirty="0" smtClean="0"/>
              <a:t>before.</a:t>
            </a:r>
            <a:endParaRPr lang="en-US" dirty="0"/>
          </a:p>
          <a:p>
            <a:r>
              <a:rPr lang="en-US" dirty="0"/>
              <a:t>The aim of this project is to design and implement mobile speech enabled airline reservation system.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53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objectives are to:</a:t>
            </a:r>
          </a:p>
          <a:p>
            <a:pPr lvl="0"/>
            <a:r>
              <a:rPr lang="en-US" dirty="0"/>
              <a:t>design mobile speech enabled airline reservation system </a:t>
            </a:r>
          </a:p>
          <a:p>
            <a:pPr lvl="0"/>
            <a:r>
              <a:rPr lang="en-US" dirty="0"/>
              <a:t>Implement the designed mobile application software</a:t>
            </a:r>
          </a:p>
          <a:p>
            <a:r>
              <a:rPr lang="en-US" dirty="0"/>
              <a:t>Evaluate the developed mobile application software for efficiency.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203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b="1" dirty="0"/>
              <a:t>Significance of Study</a:t>
            </a:r>
            <a:r>
              <a:rPr lang="en-US" sz="1600" dirty="0"/>
              <a:t/>
            </a:r>
            <a:br>
              <a:rPr lang="en-US" sz="16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implementation of this new </a:t>
            </a:r>
            <a:r>
              <a:rPr lang="en-US" dirty="0" smtClean="0"/>
              <a:t>system</a:t>
            </a:r>
            <a:r>
              <a:rPr lang="en-US" dirty="0"/>
              <a:t>, cost and time required is minimal.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will be increase at the rate in which people reserve seats because there will be no more queue at the airline checking </a:t>
            </a:r>
            <a:r>
              <a:rPr lang="en-US" dirty="0" smtClean="0"/>
              <a:t>desk</a:t>
            </a:r>
          </a:p>
          <a:p>
            <a:r>
              <a:rPr lang="en-US" dirty="0"/>
              <a:t>Thus, giving satisfaction and better convenience to passengers.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59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methodology employed in this work is by the use of mobile app development programming tools for the coding of the features from </a:t>
            </a:r>
            <a:r>
              <a:rPr lang="en-GB" dirty="0" smtClean="0"/>
              <a:t>scratch.</a:t>
            </a:r>
          </a:p>
          <a:p>
            <a:endParaRPr lang="en-GB" dirty="0" smtClean="0"/>
          </a:p>
          <a:p>
            <a:r>
              <a:rPr lang="en-US" dirty="0"/>
              <a:t>The software is limited to mobile use on android operating system. The application was coded from scratch using android studio.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133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work seeks to promptly examine the potential benefits of Mobile Airline Reservation System, and look into existing process of seat reservation in the Nigerian Aviation Industry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377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PROJECT METHODOLOGY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implementation phase of this speech enabled mobile app involved decomposing the whole process into smaller bits and defining the relationship among the constituent </a:t>
            </a:r>
            <a:r>
              <a:rPr lang="en-US" dirty="0" smtClean="0"/>
              <a:t>bits.</a:t>
            </a:r>
          </a:p>
          <a:p>
            <a:r>
              <a:rPr lang="en-US" dirty="0"/>
              <a:t>Top down coding approach was employed in the application software implementation using Java programming language.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779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6797</TotalTime>
  <Words>912</Words>
  <Application>Microsoft Office PowerPoint</Application>
  <PresentationFormat>On-screen Show (4:3)</PresentationFormat>
  <Paragraphs>68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Garamond</vt:lpstr>
      <vt:lpstr>Organic</vt:lpstr>
      <vt:lpstr>Design and Development of Speech Enabled Airline Reservation System </vt:lpstr>
      <vt:lpstr>Introduction</vt:lpstr>
      <vt:lpstr>PowerPoint Presentation</vt:lpstr>
      <vt:lpstr>PowerPoint Presentation</vt:lpstr>
      <vt:lpstr>PowerPoint Presentation</vt:lpstr>
      <vt:lpstr>Significance of Study </vt:lpstr>
      <vt:lpstr>PowerPoint Presentation</vt:lpstr>
      <vt:lpstr>PowerPoint Presentation</vt:lpstr>
      <vt:lpstr>PROJECT METHODOLOGY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Recommendation </vt:lpstr>
      <vt:lpstr>I 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Pst Show</dc:title>
  <dc:creator>Hayroyal</dc:creator>
  <cp:lastModifiedBy>HAYROYAL</cp:lastModifiedBy>
  <cp:revision>72</cp:revision>
  <dcterms:created xsi:type="dcterms:W3CDTF">2015-08-20T07:48:54Z</dcterms:created>
  <dcterms:modified xsi:type="dcterms:W3CDTF">2018-05-15T10:20:07Z</dcterms:modified>
</cp:coreProperties>
</file>