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9080" y="5132880"/>
            <a:ext cx="3893040" cy="1723680"/>
          </a:xfrm>
          <a:custGeom>
            <a:avLst/>
            <a:gdLst/>
            <a:ahLst/>
            <a:rect l="l" t="t" r="r" b="b"/>
            <a:pathLst>
              <a:path w="3894454" h="1725295">
                <a:moveTo>
                  <a:pt x="3893997" y="0"/>
                </a:moveTo>
                <a:lnTo>
                  <a:pt x="0" y="1725123"/>
                </a:lnTo>
                <a:lnTo>
                  <a:pt x="3893997" y="1725123"/>
                </a:lnTo>
                <a:lnTo>
                  <a:pt x="3893997" y="0"/>
                </a:lnTo>
                <a:close/>
              </a:path>
            </a:pathLst>
          </a:custGeom>
          <a:solidFill>
            <a:srgbClr val="2b2f3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649880" y="3226680"/>
            <a:ext cx="10542240" cy="3630240"/>
          </a:xfrm>
          <a:custGeom>
            <a:avLst/>
            <a:gdLst/>
            <a:ahLst/>
            <a:rect l="l" t="t" r="r" b="b"/>
            <a:pathLst>
              <a:path w="10543540" h="3631565">
                <a:moveTo>
                  <a:pt x="10543451" y="0"/>
                </a:moveTo>
                <a:lnTo>
                  <a:pt x="0" y="3631220"/>
                </a:lnTo>
                <a:lnTo>
                  <a:pt x="10543451" y="3631220"/>
                </a:lnTo>
                <a:lnTo>
                  <a:pt x="10543451" y="0"/>
                </a:lnTo>
                <a:close/>
              </a:path>
            </a:pathLst>
          </a:custGeom>
          <a:solidFill>
            <a:srgbClr val="2b2f39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1256400"/>
            <a:ext cx="12191760" cy="5600520"/>
          </a:xfrm>
          <a:custGeom>
            <a:avLst/>
            <a:gdLst/>
            <a:ahLst/>
            <a:rect l="l" t="t" r="r" b="b"/>
            <a:pathLst>
              <a:path w="12193270" h="5601970">
                <a:moveTo>
                  <a:pt x="12193193" y="0"/>
                </a:moveTo>
                <a:lnTo>
                  <a:pt x="0" y="2957692"/>
                </a:lnTo>
                <a:lnTo>
                  <a:pt x="0" y="5601562"/>
                </a:lnTo>
                <a:lnTo>
                  <a:pt x="11041268" y="5601562"/>
                </a:lnTo>
                <a:lnTo>
                  <a:pt x="12193193" y="843591"/>
                </a:lnTo>
                <a:lnTo>
                  <a:pt x="12193193" y="0"/>
                </a:lnTo>
                <a:close/>
              </a:path>
            </a:pathLst>
          </a:custGeom>
          <a:solidFill>
            <a:srgbClr val="2b2f39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0649520" cy="6856560"/>
          </a:xfrm>
          <a:custGeom>
            <a:avLst/>
            <a:gdLst/>
            <a:ahLst/>
            <a:rect l="l" t="t" r="r" b="b"/>
            <a:pathLst>
              <a:path w="10650855" h="6858000">
                <a:moveTo>
                  <a:pt x="10650393" y="0"/>
                </a:moveTo>
                <a:lnTo>
                  <a:pt x="7276200" y="0"/>
                </a:lnTo>
                <a:lnTo>
                  <a:pt x="0" y="1031505"/>
                </a:lnTo>
                <a:lnTo>
                  <a:pt x="0" y="6857999"/>
                </a:lnTo>
                <a:lnTo>
                  <a:pt x="9682172" y="6857999"/>
                </a:lnTo>
                <a:lnTo>
                  <a:pt x="10650393" y="0"/>
                </a:lnTo>
                <a:close/>
              </a:path>
            </a:pathLst>
          </a:custGeom>
          <a:solidFill>
            <a:srgbClr val="2b2f39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8678880" cy="6856560"/>
          </a:xfrm>
          <a:custGeom>
            <a:avLst/>
            <a:gdLst/>
            <a:ahLst/>
            <a:rect l="l" t="t" r="r" b="b"/>
            <a:pathLst>
              <a:path w="8680450" h="6858000">
                <a:moveTo>
                  <a:pt x="8679988" y="0"/>
                </a:moveTo>
                <a:lnTo>
                  <a:pt x="0" y="0"/>
                </a:lnTo>
                <a:lnTo>
                  <a:pt x="0" y="6858000"/>
                </a:lnTo>
                <a:lnTo>
                  <a:pt x="8376639" y="6858000"/>
                </a:lnTo>
                <a:lnTo>
                  <a:pt x="8679988" y="0"/>
                </a:lnTo>
                <a:close/>
              </a:path>
            </a:pathLst>
          </a:custGeom>
          <a:solidFill>
            <a:srgbClr val="2b2f39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12191760" cy="6856560"/>
          </a:xfrm>
          <a:custGeom>
            <a:avLst/>
            <a:gdLst/>
            <a:ahLst/>
            <a:rect l="l" t="t" r="r" b="b"/>
            <a:pathLst>
              <a:path w="12193270" h="6858000">
                <a:moveTo>
                  <a:pt x="12193190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0" y="6858000"/>
                </a:lnTo>
                <a:lnTo>
                  <a:pt x="12193190" y="0"/>
                </a:lnTo>
                <a:close/>
              </a:path>
            </a:pathLst>
          </a:custGeom>
          <a:solidFill>
            <a:srgbClr val="2b2f3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006200" y="731880"/>
            <a:ext cx="1828440" cy="182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57560" y="2286360"/>
            <a:ext cx="2834280" cy="7311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 persons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4" name="Group 3"/>
          <p:cNvGrpSpPr/>
          <p:nvPr/>
        </p:nvGrpSpPr>
        <p:grpSpPr>
          <a:xfrm>
            <a:off x="10241280" y="0"/>
            <a:ext cx="1859040" cy="2102760"/>
            <a:chOff x="10241280" y="0"/>
            <a:chExt cx="1859040" cy="2102760"/>
          </a:xfrm>
        </p:grpSpPr>
        <p:sp>
          <p:nvSpPr>
            <p:cNvPr id="45" name="CustomShape 4"/>
            <p:cNvSpPr/>
            <p:nvPr/>
          </p:nvSpPr>
          <p:spPr>
            <a:xfrm>
              <a:off x="10241280" y="420840"/>
              <a:ext cx="1859040" cy="420120"/>
            </a:xfrm>
            <a:prstGeom prst="rect">
              <a:avLst/>
            </a:prstGeom>
            <a:solidFill>
              <a:srgbClr val="77bc6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b_Box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6" name="CustomShape 5"/>
            <p:cNvSpPr/>
            <p:nvPr/>
          </p:nvSpPr>
          <p:spPr>
            <a:xfrm>
              <a:off x="10241280" y="841320"/>
              <a:ext cx="1859040" cy="420120"/>
            </a:xfrm>
            <a:prstGeom prst="rect">
              <a:avLst/>
            </a:prstGeom>
            <a:solidFill>
              <a:srgbClr val="77bc6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distance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7" name="CustomShape 6"/>
            <p:cNvSpPr/>
            <p:nvPr/>
          </p:nvSpPr>
          <p:spPr>
            <a:xfrm>
              <a:off x="10241280" y="1261800"/>
              <a:ext cx="1859040" cy="420120"/>
            </a:xfrm>
            <a:prstGeom prst="rect">
              <a:avLst/>
            </a:prstGeom>
            <a:solidFill>
              <a:srgbClr val="77bc6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3d pose</a:t>
              </a:r>
              <a:endParaRPr b="0" lang="en-US" sz="1300" spc="-1" strike="noStrike">
                <a:latin typeface="Arial"/>
              </a:endParaRPr>
            </a:p>
          </p:txBody>
        </p:sp>
        <p:grpSp>
          <p:nvGrpSpPr>
            <p:cNvPr id="48" name="Group 7"/>
            <p:cNvGrpSpPr/>
            <p:nvPr/>
          </p:nvGrpSpPr>
          <p:grpSpPr>
            <a:xfrm>
              <a:off x="10241280" y="0"/>
              <a:ext cx="1859040" cy="2102760"/>
              <a:chOff x="10241280" y="0"/>
              <a:chExt cx="1859040" cy="2102760"/>
            </a:xfrm>
          </p:grpSpPr>
          <p:sp>
            <p:nvSpPr>
              <p:cNvPr id="49" name="CustomShape 8"/>
              <p:cNvSpPr/>
              <p:nvPr/>
            </p:nvSpPr>
            <p:spPr>
              <a:xfrm>
                <a:off x="10241280" y="0"/>
                <a:ext cx="1859040" cy="420480"/>
              </a:xfrm>
              <a:prstGeom prst="rect">
                <a:avLst/>
              </a:prstGeom>
              <a:solidFill>
                <a:srgbClr val="168253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person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0" name="CustomShape 9"/>
              <p:cNvSpPr/>
              <p:nvPr/>
            </p:nvSpPr>
            <p:spPr>
              <a:xfrm>
                <a:off x="10241280" y="1682280"/>
                <a:ext cx="1859040" cy="420480"/>
              </a:xfrm>
              <a:prstGeom prst="rect">
                <a:avLst/>
              </a:prstGeom>
              <a:solidFill>
                <a:srgbClr val="77bc65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Angle from robot</a:t>
                </a:r>
                <a:endParaRPr b="0" lang="en-US" sz="1300" spc="-1" strike="noStrike">
                  <a:latin typeface="Arial"/>
                </a:endParaRPr>
              </a:p>
            </p:txBody>
          </p:sp>
        </p:grpSp>
      </p:grpSp>
      <p:sp>
        <p:nvSpPr>
          <p:cNvPr id="51" name="CustomShape 10"/>
          <p:cNvSpPr/>
          <p:nvPr/>
        </p:nvSpPr>
        <p:spPr>
          <a:xfrm>
            <a:off x="2963880" y="64800"/>
            <a:ext cx="1242000" cy="456840"/>
          </a:xfrm>
          <a:prstGeom prst="rect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Target blocked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Line 11"/>
          <p:cNvSpPr/>
          <p:nvPr/>
        </p:nvSpPr>
        <p:spPr>
          <a:xfrm>
            <a:off x="2743200" y="2011680"/>
            <a:ext cx="3017520" cy="731520"/>
          </a:xfrm>
          <a:prstGeom prst="line">
            <a:avLst/>
          </a:prstGeom>
          <a:ln>
            <a:solidFill>
              <a:srgbClr val="bbe33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2"/>
          <p:cNvSpPr/>
          <p:nvPr/>
        </p:nvSpPr>
        <p:spPr>
          <a:xfrm>
            <a:off x="5852160" y="1920600"/>
            <a:ext cx="1828440" cy="182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5303520" y="3566160"/>
            <a:ext cx="2834280" cy="7311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 persons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5303520" y="4297680"/>
            <a:ext cx="2834280" cy="7311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global target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distance from  prev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Line 15"/>
          <p:cNvSpPr/>
          <p:nvPr/>
        </p:nvSpPr>
        <p:spPr>
          <a:xfrm flipH="1" flipV="1">
            <a:off x="2560320" y="1097280"/>
            <a:ext cx="3474720" cy="1097280"/>
          </a:xfrm>
          <a:prstGeom prst="line">
            <a:avLst/>
          </a:prstGeom>
          <a:ln>
            <a:solidFill>
              <a:srgbClr val="ff6d6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6"/>
          <p:cNvSpPr/>
          <p:nvPr/>
        </p:nvSpPr>
        <p:spPr>
          <a:xfrm>
            <a:off x="4701240" y="1645920"/>
            <a:ext cx="1242000" cy="456840"/>
          </a:xfrm>
          <a:prstGeom prst="rect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Target blocked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5303520" y="5029200"/>
            <a:ext cx="2834280" cy="731160"/>
          </a:xfrm>
          <a:prstGeom prst="rect">
            <a:avLst/>
          </a:prstGeom>
          <a:solidFill>
            <a:srgbClr val="bf819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Send cmd 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Line 18"/>
          <p:cNvSpPr/>
          <p:nvPr/>
        </p:nvSpPr>
        <p:spPr>
          <a:xfrm>
            <a:off x="7498080" y="2743200"/>
            <a:ext cx="2286000" cy="91440"/>
          </a:xfrm>
          <a:prstGeom prst="line">
            <a:avLst/>
          </a:prstGeom>
          <a:ln>
            <a:solidFill>
              <a:srgbClr val="ff6d6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9"/>
          <p:cNvSpPr/>
          <p:nvPr/>
        </p:nvSpPr>
        <p:spPr>
          <a:xfrm>
            <a:off x="9692640" y="2286000"/>
            <a:ext cx="1828440" cy="182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 lost target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Lidar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20"/>
          <p:cNvSpPr/>
          <p:nvPr/>
        </p:nvSpPr>
        <p:spPr>
          <a:xfrm>
            <a:off x="8046720" y="2286000"/>
            <a:ext cx="1242000" cy="456840"/>
          </a:xfrm>
          <a:prstGeom prst="rect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persons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" name="CustomShape 21"/>
          <p:cNvSpPr/>
          <p:nvPr/>
        </p:nvSpPr>
        <p:spPr>
          <a:xfrm>
            <a:off x="9235440" y="3840480"/>
            <a:ext cx="2834280" cy="7311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Detect legs spesific 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>
            <a:off x="9235440" y="4480560"/>
            <a:ext cx="2834280" cy="7311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global 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23"/>
          <p:cNvSpPr/>
          <p:nvPr/>
        </p:nvSpPr>
        <p:spPr>
          <a:xfrm>
            <a:off x="9235440" y="5120640"/>
            <a:ext cx="2834280" cy="731160"/>
          </a:xfrm>
          <a:prstGeom prst="rect">
            <a:avLst/>
          </a:prstGeom>
          <a:solidFill>
            <a:srgbClr val="bf819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Send cmd vel,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rotate!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Line 24"/>
          <p:cNvSpPr/>
          <p:nvPr/>
        </p:nvSpPr>
        <p:spPr>
          <a:xfrm flipH="1" flipV="1">
            <a:off x="7589520" y="3108960"/>
            <a:ext cx="2194560" cy="365760"/>
          </a:xfrm>
          <a:prstGeom prst="line">
            <a:avLst/>
          </a:prstGeom>
          <a:ln>
            <a:solidFill>
              <a:srgbClr val="bbe33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5"/>
          <p:cNvSpPr/>
          <p:nvPr/>
        </p:nvSpPr>
        <p:spPr>
          <a:xfrm>
            <a:off x="8267400" y="3108960"/>
            <a:ext cx="1242000" cy="456840"/>
          </a:xfrm>
          <a:prstGeom prst="rect">
            <a:avLst/>
          </a:prstGeom>
          <a:solidFill>
            <a:srgbClr val="bbe3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 target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Line 26"/>
          <p:cNvSpPr/>
          <p:nvPr/>
        </p:nvSpPr>
        <p:spPr>
          <a:xfrm flipH="1">
            <a:off x="3566160" y="3749040"/>
            <a:ext cx="6309360" cy="1463040"/>
          </a:xfrm>
          <a:prstGeom prst="line">
            <a:avLst/>
          </a:prstGeom>
          <a:ln>
            <a:solidFill>
              <a:srgbClr val="ff6d6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7"/>
          <p:cNvSpPr/>
          <p:nvPr/>
        </p:nvSpPr>
        <p:spPr>
          <a:xfrm>
            <a:off x="1371600" y="4206240"/>
            <a:ext cx="2194200" cy="2102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Search target 360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Until it found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28"/>
          <p:cNvSpPr/>
          <p:nvPr/>
        </p:nvSpPr>
        <p:spPr>
          <a:xfrm>
            <a:off x="3840480" y="3840480"/>
            <a:ext cx="1242000" cy="456840"/>
          </a:xfrm>
          <a:prstGeom prst="rect">
            <a:avLst/>
          </a:prstGeom>
          <a:solidFill>
            <a:srgbClr val="bbe3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 target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Line 29"/>
          <p:cNvSpPr/>
          <p:nvPr/>
        </p:nvSpPr>
        <p:spPr>
          <a:xfrm flipV="1">
            <a:off x="3383280" y="3108960"/>
            <a:ext cx="2468880" cy="1645920"/>
          </a:xfrm>
          <a:prstGeom prst="line">
            <a:avLst/>
          </a:prstGeom>
          <a:ln>
            <a:solidFill>
              <a:srgbClr val="bbe33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30"/>
          <p:cNvSpPr/>
          <p:nvPr/>
        </p:nvSpPr>
        <p:spPr>
          <a:xfrm flipH="1" flipV="1">
            <a:off x="2377440" y="1097280"/>
            <a:ext cx="8229600" cy="1188720"/>
          </a:xfrm>
          <a:prstGeom prst="line">
            <a:avLst/>
          </a:prstGeom>
          <a:ln>
            <a:solidFill>
              <a:srgbClr val="ff6d6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1"/>
          <p:cNvSpPr/>
          <p:nvPr/>
        </p:nvSpPr>
        <p:spPr>
          <a:xfrm>
            <a:off x="7223760" y="1371600"/>
            <a:ext cx="1242000" cy="456840"/>
          </a:xfrm>
          <a:prstGeom prst="rect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Target blocked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CustomShape 32"/>
          <p:cNvSpPr/>
          <p:nvPr/>
        </p:nvSpPr>
        <p:spPr>
          <a:xfrm>
            <a:off x="3695400" y="2286000"/>
            <a:ext cx="1242000" cy="456840"/>
          </a:xfrm>
          <a:prstGeom prst="rect">
            <a:avLst/>
          </a:prstGeom>
          <a:solidFill>
            <a:srgbClr val="bbe3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 target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Line 33"/>
          <p:cNvSpPr/>
          <p:nvPr/>
        </p:nvSpPr>
        <p:spPr>
          <a:xfrm flipV="1">
            <a:off x="2468880" y="2194560"/>
            <a:ext cx="182880" cy="2011680"/>
          </a:xfrm>
          <a:prstGeom prst="line">
            <a:avLst/>
          </a:prstGeom>
          <a:ln>
            <a:solidFill>
              <a:srgbClr val="ff6d6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4"/>
          <p:cNvSpPr/>
          <p:nvPr/>
        </p:nvSpPr>
        <p:spPr>
          <a:xfrm>
            <a:off x="1371600" y="3566160"/>
            <a:ext cx="2011320" cy="456840"/>
          </a:xfrm>
          <a:prstGeom prst="rect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Target was not found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" name="CustomShape 35"/>
          <p:cNvSpPr/>
          <p:nvPr/>
        </p:nvSpPr>
        <p:spPr>
          <a:xfrm>
            <a:off x="2963880" y="548640"/>
            <a:ext cx="1242000" cy="456840"/>
          </a:xfrm>
          <a:prstGeom prst="rect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persons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" name="CustomShape 36"/>
          <p:cNvSpPr/>
          <p:nvPr/>
        </p:nvSpPr>
        <p:spPr>
          <a:xfrm>
            <a:off x="1188720" y="5852160"/>
            <a:ext cx="2834280" cy="731160"/>
          </a:xfrm>
          <a:prstGeom prst="rect">
            <a:avLst/>
          </a:prstGeom>
          <a:solidFill>
            <a:srgbClr val="bf819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360 rotation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2021-09-22T13:32:06Z</dcterms:created>
  <dc:creator/>
  <dc:description/>
  <dc:language>en-US</dc:language>
  <cp:lastModifiedBy/>
  <dcterms:modified xsi:type="dcterms:W3CDTF">2022-06-20T12:54:21Z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2021-09-06T00:00:00Z</vt:filetime>
  </property>
  <property fmtid="{D5CDD505-2E9C-101B-9397-08002B2CF9AE}" pid="4" name="Creator">
    <vt:lpwstr>Adobe InDesign 16.2 (Macintosh)</vt:lpwstr>
  </property>
  <property fmtid="{D5CDD505-2E9C-101B-9397-08002B2CF9AE}" pid="5" name="HyperlinksChanged">
    <vt:bool>0</vt:bool>
  </property>
  <property fmtid="{D5CDD505-2E9C-101B-9397-08002B2CF9AE}" pid="6" name="LastSaved">
    <vt:filetime>2021-09-22T00:00:00Z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