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1"/>
  </p:notesMasterIdLst>
  <p:handoutMasterIdLst>
    <p:handoutMasterId r:id="rId12"/>
  </p:handoutMasterIdLst>
  <p:sldIdLst>
    <p:sldId id="288" r:id="rId6"/>
    <p:sldId id="2134807745" r:id="rId7"/>
    <p:sldId id="2134807791" r:id="rId8"/>
    <p:sldId id="2134807766" r:id="rId9"/>
    <p:sldId id="267" r:id="rId10"/>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66"/>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6"/>
    <p:restoredTop sz="76320" autoAdjust="0"/>
  </p:normalViewPr>
  <p:slideViewPr>
    <p:cSldViewPr snapToGrid="0">
      <p:cViewPr varScale="1">
        <p:scale>
          <a:sx n="85" d="100"/>
          <a:sy n="85" d="100"/>
        </p:scale>
        <p:origin x="1170" y="90"/>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3.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10/22/2024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10/22/2024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5</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Custom Lineage Creator </a:t>
            </a:r>
          </a:p>
          <a:p>
            <a:r>
              <a:rPr lang="en-US" sz="2800" dirty="0"/>
              <a:t>(with fuzzy matching)</a:t>
            </a:r>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If moving data from one source to another, want to be able to quickly create that custom lineage. CDGC now has some of this built in, but as of this writing, it only support relational sources, and does not allow fuzzy matching</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a config to sit out size the product (divorced from Ref ID’s) to communicate the sources and targets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Regex / wildcards if needed</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 for fuzzy matching, and provide a threshold for when to match</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 API’s required. Just an Export file of Technical Datasets and Elements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EDE4AF3-28A5-7917-E40A-D2FF58E652FD}"/>
              </a:ext>
            </a:extLst>
          </p:cNvPr>
          <p:cNvSpPr txBox="1"/>
          <p:nvPr/>
        </p:nvSpPr>
        <p:spPr>
          <a:xfrm>
            <a:off x="284547"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pic>
        <p:nvPicPr>
          <p:cNvPr id="4" name="Picture 3">
            <a:extLst>
              <a:ext uri="{FF2B5EF4-FFF2-40B4-BE49-F238E27FC236}">
                <a16:creationId xmlns:a16="http://schemas.microsoft.com/office/drawing/2014/main" id="{4592FA7F-BCAC-80EA-2B04-AB1BB8A3122F}"/>
              </a:ext>
            </a:extLst>
          </p:cNvPr>
          <p:cNvPicPr>
            <a:picLocks noChangeAspect="1"/>
          </p:cNvPicPr>
          <p:nvPr/>
        </p:nvPicPr>
        <p:blipFill>
          <a:blip r:embed="rId2"/>
          <a:stretch>
            <a:fillRect/>
          </a:stretch>
        </p:blipFill>
        <p:spPr>
          <a:xfrm>
            <a:off x="284546" y="721858"/>
            <a:ext cx="11904279" cy="1829431"/>
          </a:xfrm>
          <a:prstGeom prst="rect">
            <a:avLst/>
          </a:prstGeom>
        </p:spPr>
      </p:pic>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H="1" flipV="1">
            <a:off x="690945" y="1512711"/>
            <a:ext cx="304800" cy="11740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1633570" y="4073424"/>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Source Dataset name, or a regex wildcard.</a:t>
            </a:r>
          </a:p>
          <a:p>
            <a:pPr>
              <a:lnSpc>
                <a:spcPct val="90000"/>
              </a:lnSpc>
              <a:spcAft>
                <a:spcPts val="1000"/>
              </a:spcAft>
            </a:pPr>
            <a:r>
              <a:rPr lang="en-US" sz="1200" dirty="0">
                <a:latin typeface="Roboto" charset="0"/>
                <a:ea typeface="Roboto" charset="0"/>
                <a:cs typeface="Roboto" charset="0"/>
              </a:rPr>
              <a:t>Same goes for the Elements</a:t>
            </a:r>
          </a:p>
          <a:p>
            <a:pPr>
              <a:lnSpc>
                <a:spcPct val="90000"/>
              </a:lnSpc>
              <a:spcAft>
                <a:spcPts val="1000"/>
              </a:spcAft>
            </a:pPr>
            <a:endParaRPr lang="en-US" sz="1200" dirty="0">
              <a:latin typeface="Roboto" charset="0"/>
              <a:ea typeface="Roboto" charset="0"/>
              <a:cs typeface="Roboto" charset="0"/>
            </a:endParaRPr>
          </a:p>
        </p:txBody>
      </p:sp>
      <p:sp>
        <p:nvSpPr>
          <p:cNvPr id="14" name="TextBox 13">
            <a:extLst>
              <a:ext uri="{FF2B5EF4-FFF2-40B4-BE49-F238E27FC236}">
                <a16:creationId xmlns:a16="http://schemas.microsoft.com/office/drawing/2014/main" id="{1F4E374C-AB07-7B39-CC0E-FFCE64FEF469}"/>
              </a:ext>
            </a:extLst>
          </p:cNvPr>
          <p:cNvSpPr txBox="1"/>
          <p:nvPr/>
        </p:nvSpPr>
        <p:spPr>
          <a:xfrm>
            <a:off x="3197750" y="2854223"/>
            <a:ext cx="1761066" cy="105173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Specify just the Resource name, or the Resource name and additional information, up to the “schema”</a:t>
            </a: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V="1">
            <a:off x="2621681" y="1636573"/>
            <a:ext cx="0" cy="2436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1CAC9AE-FF9D-346E-BE7E-A0C2ED0A334F}"/>
              </a:ext>
            </a:extLst>
          </p:cNvPr>
          <p:cNvSpPr txBox="1"/>
          <p:nvPr/>
        </p:nvSpPr>
        <p:spPr>
          <a:xfrm>
            <a:off x="4534980" y="4052710"/>
            <a:ext cx="1761066" cy="2201335"/>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the specific dataset / element name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OR name the name based on the source dataset / element</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Use {name} as a token for the source name </a:t>
            </a:r>
          </a:p>
        </p:txBody>
      </p:sp>
      <p:sp>
        <p:nvSpPr>
          <p:cNvPr id="21" name="TextBox 20">
            <a:extLst>
              <a:ext uri="{FF2B5EF4-FFF2-40B4-BE49-F238E27FC236}">
                <a16:creationId xmlns:a16="http://schemas.microsoft.com/office/drawing/2014/main" id="{BFD091DC-8D1B-2DB8-1021-56BFA5523D01}"/>
              </a:ext>
            </a:extLst>
          </p:cNvPr>
          <p:cNvSpPr txBox="1"/>
          <p:nvPr/>
        </p:nvSpPr>
        <p:spPr>
          <a:xfrm>
            <a:off x="7445008" y="2865512"/>
            <a:ext cx="3697124" cy="2914399"/>
          </a:xfrm>
          <a:prstGeom prst="rect">
            <a:avLst/>
          </a:prstGeom>
          <a:noFill/>
          <a:ln>
            <a:solidFill>
              <a:schemeClr val="tx2"/>
            </a:solidFill>
          </a:ln>
        </p:spPr>
        <p:txBody>
          <a:bodyPr wrap="square" lIns="91440" tIns="91440" rIns="91440" bIns="91440" rtlCol="0">
            <a:noAutofit/>
          </a:bodyPr>
          <a:lstStyle/>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Fuzzy Matching minimum score for the Dataset / Element (for matching the sources to targets)</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1.0 is a perfect match. 0.0 is no match at all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negative number, means that it will ignore fuzzy matching altogether, and simply rely on the name matching</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Setting to a number greater than 1 will disable the match completely</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7227212" y="1512711"/>
            <a:ext cx="1679721" cy="12530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V="1">
            <a:off x="5409701" y="1512711"/>
            <a:ext cx="237066" cy="2393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config.csv</a:t>
            </a:r>
            <a:endParaRPr lang="en-IN" i="1" dirty="0"/>
          </a:p>
        </p:txBody>
      </p: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8FFC18-4FD7-5E97-CCB3-5E13CE612AEB}"/>
              </a:ext>
            </a:extLst>
          </p:cNvPr>
          <p:cNvSpPr txBox="1"/>
          <p:nvPr/>
        </p:nvSpPr>
        <p:spPr>
          <a:xfrm>
            <a:off x="1212322" y="909045"/>
            <a:ext cx="9568567" cy="2697892"/>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Execute with python, no arguments needed</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No API needed. Uses export files. Export the Resources, including children and details and place in the same directory as the python script</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Python will look for the latest Excel or zip file in the same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Python will look for the config.csv in the same directory</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display the lineage that it’s creating </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display the match score for the dataset / element</a:t>
            </a: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Will write the lineage information to links_&lt;timestamp&gt;.csv</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p:txBody>
      </p:sp>
      <p:sp>
        <p:nvSpPr>
          <p:cNvPr id="2" name="Title 4">
            <a:extLst>
              <a:ext uri="{FF2B5EF4-FFF2-40B4-BE49-F238E27FC236}">
                <a16:creationId xmlns:a16="http://schemas.microsoft.com/office/drawing/2014/main" id="{491E361F-9E4F-ECEB-D6D5-DB8E848EC4E0}"/>
              </a:ext>
            </a:extLst>
          </p:cNvPr>
          <p:cNvSpPr txBox="1">
            <a:spLocks/>
          </p:cNvSpPr>
          <p:nvPr/>
        </p:nvSpPr>
        <p:spPr>
          <a:xfrm>
            <a:off x="284546" y="159431"/>
            <a:ext cx="11195177" cy="562427"/>
          </a:xfrm>
          <a:prstGeom prst="rect">
            <a:avLst/>
          </a:prstGeom>
        </p:spPr>
        <p:txBody>
          <a:bodyPr vert="horz" lIns="0" tIns="0" rIns="0" bIns="0" rtlCol="0" anchor="t" anchorCtr="0">
            <a:noAutofit/>
          </a:bodyPr>
          <a:lst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a:lstStyle>
          <a:p>
            <a:r>
              <a:rPr lang="en-US" dirty="0"/>
              <a:t>Run</a:t>
            </a:r>
            <a:endParaRPr lang="en-IN" i="1" dirty="0"/>
          </a:p>
        </p:txBody>
      </p:sp>
      <p:pic>
        <p:nvPicPr>
          <p:cNvPr id="17" name="Picture 16">
            <a:extLst>
              <a:ext uri="{FF2B5EF4-FFF2-40B4-BE49-F238E27FC236}">
                <a16:creationId xmlns:a16="http://schemas.microsoft.com/office/drawing/2014/main" id="{38B41BA6-86A5-2AF5-6163-4932FA8F4F5D}"/>
              </a:ext>
            </a:extLst>
          </p:cNvPr>
          <p:cNvPicPr>
            <a:picLocks noChangeAspect="1"/>
          </p:cNvPicPr>
          <p:nvPr/>
        </p:nvPicPr>
        <p:blipFill>
          <a:blip r:embed="rId2"/>
          <a:stretch>
            <a:fillRect/>
          </a:stretch>
        </p:blipFill>
        <p:spPr>
          <a:xfrm>
            <a:off x="1212322" y="3794125"/>
            <a:ext cx="9058275" cy="2114550"/>
          </a:xfrm>
          <a:prstGeom prst="rect">
            <a:avLst/>
          </a:prstGeom>
        </p:spPr>
      </p:pic>
    </p:spTree>
    <p:extLst>
      <p:ext uri="{BB962C8B-B14F-4D97-AF65-F5344CB8AC3E}">
        <p14:creationId xmlns:p14="http://schemas.microsoft.com/office/powerpoint/2010/main" val="16821790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FC13DC-9E91-480E-AA50-E69DFCF153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Informatica Powerpoint Master_Roboto_r1</Template>
  <TotalTime>1256</TotalTime>
  <Words>375</Words>
  <Application>Microsoft Office PowerPoint</Application>
  <PresentationFormat>Custom</PresentationFormat>
  <Paragraphs>37</Paragraphs>
  <Slides>5</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vt:i4>
      </vt:variant>
    </vt:vector>
  </HeadingPairs>
  <TitlesOfParts>
    <vt:vector size="12" baseType="lpstr">
      <vt:lpstr>Arial</vt:lpstr>
      <vt:lpstr>Calibri</vt:lpstr>
      <vt:lpstr>Roboto</vt:lpstr>
      <vt:lpstr>Roboto Light</vt:lpstr>
      <vt:lpstr>2_Office Theme</vt:lpstr>
      <vt:lpstr>3_Office Theme</vt:lpstr>
      <vt:lpstr>1_IW17</vt:lpstr>
      <vt:lpstr>PowerPoint Presentation</vt:lpstr>
      <vt:lpstr>What are we trying to do?</vt:lpstr>
      <vt:lpstr>Configure with config.csv</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47</cp:revision>
  <cp:lastPrinted>2018-10-18T20:42:58Z</cp:lastPrinted>
  <dcterms:created xsi:type="dcterms:W3CDTF">2017-08-24T15:57:22Z</dcterms:created>
  <dcterms:modified xsi:type="dcterms:W3CDTF">2024-10-23T00:09:02Z</dcterms:modified>
  <cp:category/>
</cp:coreProperties>
</file>