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5"/>
  </p:notesMasterIdLst>
  <p:handoutMasterIdLst>
    <p:handoutMasterId r:id="rId16"/>
  </p:handoutMasterIdLst>
  <p:sldIdLst>
    <p:sldId id="288" r:id="rId6"/>
    <p:sldId id="2134807745" r:id="rId7"/>
    <p:sldId id="2134807791" r:id="rId8"/>
    <p:sldId id="2134807792" r:id="rId9"/>
    <p:sldId id="2134807793" r:id="rId10"/>
    <p:sldId id="2134807794" r:id="rId11"/>
    <p:sldId id="2134807795" r:id="rId12"/>
    <p:sldId id="2134807766" r:id="rId13"/>
    <p:sldId id="267" r:id="rId14"/>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4"/>
            <p14:sldId id="2134807795"/>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5" d="100"/>
          <a:sy n="85" d="100"/>
        </p:scale>
        <p:origin x="1956"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11/4/2024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11/4/2024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9</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 API’s required. Just an Export file of Technical Datasets and Elements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ETLs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Resource Name.</a:t>
            </a:r>
            <a:r>
              <a:rPr lang="en-US" sz="16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Path. </a:t>
            </a:r>
            <a:r>
              <a:rPr lang="en-US" sz="16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Path Types. </a:t>
            </a:r>
            <a:r>
              <a:rPr lang="en-US" sz="16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Dataset Type. </a:t>
            </a:r>
            <a:r>
              <a:rPr lang="en-US" sz="16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Dataset Name. </a:t>
            </a:r>
            <a:r>
              <a:rPr lang="en-US" sz="1600" dirty="0">
                <a:latin typeface="Roboto" charset="0"/>
                <a:ea typeface="Roboto" charset="0"/>
                <a:cs typeface="Roboto" charset="0"/>
              </a:rPr>
              <a:t>The name for the “dataset” portion of the ETL. Use the token {name} for the name of the source dataset. This will be the object included in lineage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Element Type. </a:t>
            </a:r>
            <a:r>
              <a:rPr lang="en-US" sz="16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ETL Element Name. </a:t>
            </a:r>
            <a:r>
              <a:rPr lang="en-US" sz="1600" dirty="0">
                <a:latin typeface="Roboto" charset="0"/>
                <a:ea typeface="Roboto" charset="0"/>
                <a:cs typeface="Roboto" charset="0"/>
              </a:rPr>
              <a:t>The name for the “element” portion of the ETL. Use the token {name} for the name of the source element. This will be the object included in lineage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2161552"/>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uses no APIs. In order to </a:t>
            </a:r>
            <a:r>
              <a:rPr lang="en-US" sz="2000" dirty="0" err="1">
                <a:latin typeface="Roboto" charset="0"/>
                <a:ea typeface="Roboto" charset="0"/>
                <a:cs typeface="Roboto" charset="0"/>
              </a:rPr>
              <a:t>to</a:t>
            </a:r>
            <a:r>
              <a:rPr lang="en-US" sz="2000" dirty="0">
                <a:latin typeface="Roboto" charset="0"/>
                <a:ea typeface="Roboto" charset="0"/>
                <a:cs typeface="Roboto" charset="0"/>
              </a:rPr>
              <a:t> get the templates, the script needs a copy of the metamodel (</a:t>
            </a:r>
            <a:r>
              <a:rPr lang="en-US" sz="2000" dirty="0" err="1">
                <a:latin typeface="Roboto" charset="0"/>
                <a:ea typeface="Roboto" charset="0"/>
                <a:cs typeface="Roboto" charset="0"/>
              </a:rPr>
              <a:t>json</a:t>
            </a:r>
            <a:r>
              <a:rPr lang="en-US" sz="2000" dirty="0">
                <a:latin typeface="Roboto" charset="0"/>
                <a:ea typeface="Roboto" charset="0"/>
                <a:cs typeface="Roboto" charset="0"/>
              </a:rPr>
              <a:t>) and template (zip) placed in the “templates” folder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the ETL Name entered does not exist, it will give the logic to create it, but it won’t have the ID needed for the lineage portion. It will but a “placeholder” in the links.csv file. I would suggest you manually create the resource (of the same name), and don’t run a scan. This will produce the ID that will be used.</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49509"/>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be using a new Custom Source, create the custom source within MCC (using the exact name you’ll use. For the Zip file, provide any zip file (as a placeholder), and do not run the scan. (This will create the resource, and generate a unique ID for the resource, that the script will use for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using a Custom Source, download the metamodel (</a:t>
            </a:r>
            <a:r>
              <a:rPr lang="en-US" sz="1600" dirty="0" err="1">
                <a:latin typeface="Roboto" charset="0"/>
                <a:ea typeface="Roboto" charset="0"/>
                <a:cs typeface="Roboto" charset="0"/>
              </a:rPr>
              <a:t>json</a:t>
            </a:r>
            <a:r>
              <a:rPr lang="en-US" sz="1600" dirty="0">
                <a:latin typeface="Roboto" charset="0"/>
                <a:ea typeface="Roboto" charset="0"/>
                <a:cs typeface="Roboto" charset="0"/>
              </a:rPr>
              <a:t>) and the metadata template (zip) from MCC, and place these files in the “templates” directory. (for convenience, included are the files required for IICSv2)</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Within CDGC, run a search for “Resources”. Export the results. When completes, you’ll either have an excel (xlsx) or a zip file. Whichever it is, save it in the same directory as the python script.</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Modify the config.csv (or other csv filename) file for your information.</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Execute the script (if using config other than config.csv, specify that file. Examples:</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lineage_&lt;timestamp&gt;.zip for the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&lt;</a:t>
            </a:r>
            <a:r>
              <a:rPr lang="en-US" sz="1600" dirty="0" err="1">
                <a:latin typeface="Roboto" charset="0"/>
                <a:ea typeface="Roboto" charset="0"/>
                <a:cs typeface="Roboto" charset="0"/>
              </a:rPr>
              <a:t>Resource_Name</a:t>
            </a:r>
            <a:r>
              <a:rPr lang="en-US" sz="1600" dirty="0">
                <a:latin typeface="Roboto" charset="0"/>
                <a:ea typeface="Roboto" charset="0"/>
                <a:cs typeface="Roboto" charset="0"/>
              </a:rPr>
              <a:t>&gt;_&lt;timestamp&gt;.zip for the ETL</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712019081"/>
              </p:ext>
            </p:extLst>
          </p:nvPr>
        </p:nvGraphicFramePr>
        <p:xfrm>
          <a:off x="1546049" y="4355869"/>
          <a:ext cx="8546218" cy="91440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python custom_lineage_creator.py</a:t>
                      </a:r>
                    </a:p>
                    <a:p>
                      <a:r>
                        <a:rPr lang="en-US" b="0" dirty="0">
                          <a:solidFill>
                            <a:schemeClr val="bg2"/>
                          </a:solidFill>
                          <a:latin typeface="Courier New" panose="02070309020205020404" pitchFamily="49" charset="0"/>
                          <a:cs typeface="Courier New" panose="02070309020205020404" pitchFamily="49" charset="0"/>
                        </a:rPr>
                        <a:t>python3 custom_lineage_creator.py</a:t>
                      </a:r>
                    </a:p>
                    <a:p>
                      <a:r>
                        <a:rPr lang="en-US" b="0" dirty="0">
                          <a:solidFill>
                            <a:schemeClr val="bg2"/>
                          </a:solidFill>
                          <a:latin typeface="Courier New" panose="02070309020205020404" pitchFamily="49" charset="0"/>
                          <a:cs typeface="Courier New" panose="02070309020205020404" pitchFamily="49" charset="0"/>
                        </a:rPr>
                        <a:t>python custom_lineage_creator.py config_with_etl.csv</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4132330575"/>
              </p:ext>
            </p:extLst>
          </p:nvPr>
        </p:nvGraphicFramePr>
        <p:xfrm>
          <a:off x="6105701" y="3582238"/>
          <a:ext cx="5329514" cy="365760"/>
        </p:xfrm>
        <a:graphic>
          <a:graphicData uri="http://schemas.openxmlformats.org/drawingml/2006/table">
            <a:tbl>
              <a:tblPr firstRow="1" bandRow="1">
                <a:tableStyleId>{5C22544A-7EE6-4342-B048-85BDC9FD1C3A}</a:tableStyleId>
              </a:tblPr>
              <a:tblGrid>
                <a:gridCol w="5329514">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pip install pandas datetime </a:t>
                      </a:r>
                      <a:r>
                        <a:rPr lang="en-US" b="0" dirty="0" err="1">
                          <a:solidFill>
                            <a:schemeClr val="bg2"/>
                          </a:solidFill>
                          <a:latin typeface="Courier New" panose="02070309020205020404" pitchFamily="49" charset="0"/>
                          <a:cs typeface="Courier New" panose="02070309020205020404" pitchFamily="49" charset="0"/>
                        </a:rPr>
                        <a:t>openpyxl</a:t>
                      </a:r>
                      <a:endParaRPr lang="en-US"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latest Excel or zip file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lineage that it’s creating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match score for the dataset / element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links_&lt;timestamp&gt;.csv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lineage_&lt;timestamp&gt;.zip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ETL Resource information to &lt;Resource Name&gt;_&lt;timestamp&gt;.zip within the “resources” directory</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pic>
        <p:nvPicPr>
          <p:cNvPr id="17" name="Picture 16">
            <a:extLst>
              <a:ext uri="{FF2B5EF4-FFF2-40B4-BE49-F238E27FC236}">
                <a16:creationId xmlns:a16="http://schemas.microsoft.com/office/drawing/2014/main" id="{38B41BA6-86A5-2AF5-6163-4932FA8F4F5D}"/>
              </a:ext>
            </a:extLst>
          </p:cNvPr>
          <p:cNvPicPr>
            <a:picLocks noChangeAspect="1"/>
          </p:cNvPicPr>
          <p:nvPr/>
        </p:nvPicPr>
        <p:blipFill>
          <a:blip r:embed="rId2"/>
          <a:stretch>
            <a:fillRect/>
          </a:stretch>
        </p:blipFill>
        <p:spPr>
          <a:xfrm>
            <a:off x="1212322" y="3794125"/>
            <a:ext cx="9058275" cy="2114550"/>
          </a:xfrm>
          <a:prstGeom prst="rect">
            <a:avLst/>
          </a:prstGeom>
        </p:spPr>
      </p:pic>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1717</TotalTime>
  <Words>1075</Words>
  <Application>Microsoft Office PowerPoint</Application>
  <PresentationFormat>Custom</PresentationFormat>
  <Paragraphs>80</Paragraphs>
  <Slides>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(considerations)</vt:lpstr>
      <vt:lpstr>Usage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50</cp:revision>
  <cp:lastPrinted>2018-10-18T20:42:58Z</cp:lastPrinted>
  <dcterms:created xsi:type="dcterms:W3CDTF">2017-08-24T15:57:22Z</dcterms:created>
  <dcterms:modified xsi:type="dcterms:W3CDTF">2024-11-04T23:05:24Z</dcterms:modified>
  <cp:category/>
</cp:coreProperties>
</file>