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3"/>
    <p:sldMasterId id="2147483721" r:id="rId4"/>
    <p:sldMasterId id="2147483794" r:id="rId5"/>
  </p:sldMasterIdLst>
  <p:notesMasterIdLst>
    <p:notesMasterId r:id="rId13"/>
  </p:notesMasterIdLst>
  <p:handoutMasterIdLst>
    <p:handoutMasterId r:id="rId14"/>
  </p:handoutMasterIdLst>
  <p:sldIdLst>
    <p:sldId id="288" r:id="rId6"/>
    <p:sldId id="2134807745" r:id="rId7"/>
    <p:sldId id="2134807791" r:id="rId8"/>
    <p:sldId id="2134807800" r:id="rId9"/>
    <p:sldId id="2134807798" r:id="rId10"/>
    <p:sldId id="2134807799" r:id="rId11"/>
    <p:sldId id="267" r:id="rId12"/>
  </p:sldIdLst>
  <p:sldSz cx="12188825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71BE8E3-79A6-A544-8E6D-DADC11542776}">
          <p14:sldIdLst>
            <p14:sldId id="288"/>
            <p14:sldId id="2134807745"/>
            <p14:sldId id="2134807791"/>
            <p14:sldId id="2134807800"/>
            <p14:sldId id="2134807798"/>
            <p14:sldId id="2134807799"/>
          </p14:sldIdLst>
        </p14:section>
        <p14:section name="Closing" id="{E61FE419-5492-7A45-96CE-D25AD06F4459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D00"/>
    <a:srgbClr val="0432FF"/>
    <a:srgbClr val="FF4D00"/>
    <a:srgbClr val="95D13C"/>
    <a:srgbClr val="E23400"/>
    <a:srgbClr val="FF9801"/>
    <a:srgbClr val="FCA304"/>
    <a:srgbClr val="FF6621"/>
    <a:srgbClr val="F99439"/>
    <a:srgbClr val="FF8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944CAF-F8ED-4690-BAAD-E249041FCA1D}" v="5" dt="2023-12-01T17:19:37.0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6"/>
    <p:restoredTop sz="76320" autoAdjust="0"/>
  </p:normalViewPr>
  <p:slideViewPr>
    <p:cSldViewPr snapToGrid="0">
      <p:cViewPr varScale="1">
        <p:scale>
          <a:sx n="85" d="100"/>
          <a:sy n="85" d="100"/>
        </p:scale>
        <p:origin x="11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3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yes, Scott" userId="bf5043f3-693f-499f-9b13-f0431f1be482" providerId="ADAL" clId="{59944CAF-F8ED-4690-BAAD-E249041FCA1D}"/>
    <pc:docChg chg="custSel addSld modSld">
      <pc:chgData name="Hayes, Scott" userId="bf5043f3-693f-499f-9b13-f0431f1be482" providerId="ADAL" clId="{59944CAF-F8ED-4690-BAAD-E249041FCA1D}" dt="2023-12-01T17:20:13.419" v="296" actId="14100"/>
      <pc:docMkLst>
        <pc:docMk/>
      </pc:docMkLst>
      <pc:sldChg chg="addSp delSp modSp add mod">
        <pc:chgData name="Hayes, Scott" userId="bf5043f3-693f-499f-9b13-f0431f1be482" providerId="ADAL" clId="{59944CAF-F8ED-4690-BAAD-E249041FCA1D}" dt="2023-12-01T17:20:13.419" v="296" actId="14100"/>
        <pc:sldMkLst>
          <pc:docMk/>
          <pc:sldMk cId="1302349238" sldId="2134807791"/>
        </pc:sldMkLst>
        <pc:spChg chg="del mod">
          <ac:chgData name="Hayes, Scott" userId="bf5043f3-693f-499f-9b13-f0431f1be482" providerId="ADAL" clId="{59944CAF-F8ED-4690-BAAD-E249041FCA1D}" dt="2023-12-01T17:15:23.832" v="6" actId="478"/>
          <ac:spMkLst>
            <pc:docMk/>
            <pc:sldMk cId="1302349238" sldId="2134807791"/>
            <ac:spMk id="5" creationId="{C2B479B7-4E1E-475F-B459-5CE8B05302D3}"/>
          </ac:spMkLst>
        </pc:spChg>
        <pc:spChg chg="del">
          <ac:chgData name="Hayes, Scott" userId="bf5043f3-693f-499f-9b13-f0431f1be482" providerId="ADAL" clId="{59944CAF-F8ED-4690-BAAD-E249041FCA1D}" dt="2023-12-01T17:15:08.884" v="2" actId="478"/>
          <ac:spMkLst>
            <pc:docMk/>
            <pc:sldMk cId="1302349238" sldId="2134807791"/>
            <ac:spMk id="6" creationId="{9F8FFC18-4FD7-5E97-CCB3-5E13CE612AEB}"/>
          </ac:spMkLst>
        </pc:spChg>
        <pc:spChg chg="add del mod">
          <ac:chgData name="Hayes, Scott" userId="bf5043f3-693f-499f-9b13-f0431f1be482" providerId="ADAL" clId="{59944CAF-F8ED-4690-BAAD-E249041FCA1D}" dt="2023-12-01T17:15:27.221" v="7" actId="478"/>
          <ac:spMkLst>
            <pc:docMk/>
            <pc:sldMk cId="1302349238" sldId="2134807791"/>
            <ac:spMk id="7" creationId="{B1B9AB90-57FA-A980-9387-011939900DED}"/>
          </ac:spMkLst>
        </pc:spChg>
        <pc:spChg chg="add mod">
          <ac:chgData name="Hayes, Scott" userId="bf5043f3-693f-499f-9b13-f0431f1be482" providerId="ADAL" clId="{59944CAF-F8ED-4690-BAAD-E249041FCA1D}" dt="2023-12-01T17:19:10.641" v="288" actId="20577"/>
          <ac:spMkLst>
            <pc:docMk/>
            <pc:sldMk cId="1302349238" sldId="2134807791"/>
            <ac:spMk id="11" creationId="{CEDE4AF3-28A5-7917-E40A-D2FF58E652FD}"/>
          </ac:spMkLst>
        </pc:spChg>
        <pc:picChg chg="add mod">
          <ac:chgData name="Hayes, Scott" userId="bf5043f3-693f-499f-9b13-f0431f1be482" providerId="ADAL" clId="{59944CAF-F8ED-4690-BAAD-E249041FCA1D}" dt="2023-12-01T17:15:44.804" v="9" actId="14861"/>
          <ac:picMkLst>
            <pc:docMk/>
            <pc:sldMk cId="1302349238" sldId="2134807791"/>
            <ac:picMk id="3" creationId="{05721874-37D8-E247-970E-2193F21BF29D}"/>
          </ac:picMkLst>
        </pc:picChg>
        <pc:cxnChg chg="add mod">
          <ac:chgData name="Hayes, Scott" userId="bf5043f3-693f-499f-9b13-f0431f1be482" providerId="ADAL" clId="{59944CAF-F8ED-4690-BAAD-E249041FCA1D}" dt="2023-12-01T17:19:29.854" v="291" actId="14100"/>
          <ac:cxnSpMkLst>
            <pc:docMk/>
            <pc:sldMk cId="1302349238" sldId="2134807791"/>
            <ac:cxnSpMk id="8" creationId="{2A8CBFE8-8322-25AB-6E40-C87DA799B749}"/>
          </ac:cxnSpMkLst>
        </pc:cxnChg>
        <pc:cxnChg chg="add mod">
          <ac:chgData name="Hayes, Scott" userId="bf5043f3-693f-499f-9b13-f0431f1be482" providerId="ADAL" clId="{59944CAF-F8ED-4690-BAAD-E249041FCA1D}" dt="2023-12-01T17:20:13.419" v="296" actId="14100"/>
          <ac:cxnSpMkLst>
            <pc:docMk/>
            <pc:sldMk cId="1302349238" sldId="2134807791"/>
            <ac:cxnSpMk id="13" creationId="{39252C03-C691-51F7-FA1E-AE06F4057DA7}"/>
          </ac:cxnSpMkLst>
        </pc:cxnChg>
        <pc:cxnChg chg="add mod">
          <ac:chgData name="Hayes, Scott" userId="bf5043f3-693f-499f-9b13-f0431f1be482" providerId="ADAL" clId="{59944CAF-F8ED-4690-BAAD-E249041FCA1D}" dt="2023-12-01T17:19:43.949" v="295" actId="14100"/>
          <ac:cxnSpMkLst>
            <pc:docMk/>
            <pc:sldMk cId="1302349238" sldId="2134807791"/>
            <ac:cxnSpMk id="20" creationId="{DAEC8C8D-B2DC-A24F-CAC9-2E9FF644EAB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8AF0ABA-1503-4581-BC5A-AF3D56D7DD45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63F1010-2D67-4645-821C-D43BAA1B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0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8186FDC-CD1E-4E7E-B1CD-1CBCCD519E8C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B9A8B04-59C6-4476-9B83-8806D24CC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57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24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448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171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8895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619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343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067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7790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83306">
              <a:defRPr/>
            </a:pPr>
            <a:fld id="{4B9A8B04-59C6-4476-9B83-8806D24CC38B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483306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76734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A8B04-59C6-4476-9B83-8806D24CC3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3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6885184" y="5000315"/>
            <a:ext cx="2699432" cy="1857685"/>
          </a:xfrm>
          <a:custGeom>
            <a:avLst/>
            <a:gdLst>
              <a:gd name="T0" fmla="*/ 0 w 3707"/>
              <a:gd name="T1" fmla="*/ 2548 h 2548"/>
              <a:gd name="T2" fmla="*/ 3707 w 3707"/>
              <a:gd name="T3" fmla="*/ 0 h 2548"/>
              <a:gd name="T4" fmla="*/ 3343 w 3707"/>
              <a:gd name="T5" fmla="*/ 2538 h 2548"/>
              <a:gd name="T6" fmla="*/ 0 w 3707"/>
              <a:gd name="T7" fmla="*/ 2548 h 2548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9018 w 10000"/>
              <a:gd name="connsiteY2" fmla="*/ 9984 h 10000"/>
              <a:gd name="connsiteX3" fmla="*/ 0 w 10000"/>
              <a:gd name="connsiteY3" fmla="*/ 10000 h 10000"/>
              <a:gd name="connsiteX0" fmla="*/ 0 w 10024"/>
              <a:gd name="connsiteY0" fmla="*/ 9877 h 9877"/>
              <a:gd name="connsiteX1" fmla="*/ 10024 w 10024"/>
              <a:gd name="connsiteY1" fmla="*/ 0 h 9877"/>
              <a:gd name="connsiteX2" fmla="*/ 9018 w 10024"/>
              <a:gd name="connsiteY2" fmla="*/ 9861 h 9877"/>
              <a:gd name="connsiteX3" fmla="*/ 0 w 10024"/>
              <a:gd name="connsiteY3" fmla="*/ 9877 h 9877"/>
              <a:gd name="connsiteX0" fmla="*/ 0 w 9974"/>
              <a:gd name="connsiteY0" fmla="*/ 10132 h 10132"/>
              <a:gd name="connsiteX1" fmla="*/ 9974 w 9974"/>
              <a:gd name="connsiteY1" fmla="*/ 0 h 10132"/>
              <a:gd name="connsiteX2" fmla="*/ 8996 w 9974"/>
              <a:gd name="connsiteY2" fmla="*/ 10116 h 10132"/>
              <a:gd name="connsiteX3" fmla="*/ 0 w 9974"/>
              <a:gd name="connsiteY3" fmla="*/ 10132 h 1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4" h="10132">
                <a:moveTo>
                  <a:pt x="0" y="10132"/>
                </a:moveTo>
                <a:lnTo>
                  <a:pt x="9974" y="0"/>
                </a:lnTo>
                <a:cubicBezTo>
                  <a:pt x="9648" y="3369"/>
                  <a:pt x="9323" y="6746"/>
                  <a:pt x="8996" y="10116"/>
                </a:cubicBezTo>
                <a:lnTo>
                  <a:pt x="0" y="10132"/>
                </a:lnTo>
                <a:close/>
              </a:path>
            </a:pathLst>
          </a:custGeom>
          <a:solidFill>
            <a:srgbClr val="FF4D00">
              <a:alpha val="90000"/>
            </a:srgbClr>
          </a:solidFill>
          <a:ln>
            <a:noFill/>
          </a:ln>
        </p:spPr>
        <p:txBody>
          <a:bodyPr vert="horz" wrap="square" lIns="60944" tIns="30472" rIns="60944" bIns="30472" numCol="1" anchor="t" anchorCtr="0" compatLnSpc="1">
            <a:prstTxWarp prst="textNoShape">
              <a:avLst/>
            </a:prstTxWarp>
          </a:bodyPr>
          <a:lstStyle/>
          <a:p>
            <a:r>
              <a:rPr lang="en-US" sz="1200"/>
              <a:t>`</a:t>
            </a:r>
          </a:p>
        </p:txBody>
      </p:sp>
      <p:sp>
        <p:nvSpPr>
          <p:cNvPr id="18" name="Freeform 17"/>
          <p:cNvSpPr/>
          <p:nvPr userDrawn="1"/>
        </p:nvSpPr>
        <p:spPr>
          <a:xfrm>
            <a:off x="-9986" y="1610"/>
            <a:ext cx="9595159" cy="6865102"/>
          </a:xfrm>
          <a:custGeom>
            <a:avLst/>
            <a:gdLst>
              <a:gd name="connsiteX0" fmla="*/ 0 w 9595159"/>
              <a:gd name="connsiteY0" fmla="*/ 0 h 6865102"/>
              <a:gd name="connsiteX1" fmla="*/ 1927239 w 9595159"/>
              <a:gd name="connsiteY1" fmla="*/ 0 h 6865102"/>
              <a:gd name="connsiteX2" fmla="*/ 6715756 w 9595159"/>
              <a:gd name="connsiteY2" fmla="*/ 997734 h 6865102"/>
              <a:gd name="connsiteX3" fmla="*/ 9595159 w 9595159"/>
              <a:gd name="connsiteY3" fmla="*/ 4998284 h 6865102"/>
              <a:gd name="connsiteX4" fmla="*/ 7522445 w 9595159"/>
              <a:gd name="connsiteY4" fmla="*/ 6859281 h 6865102"/>
              <a:gd name="connsiteX5" fmla="*/ 0 w 9595159"/>
              <a:gd name="connsiteY5" fmla="*/ 6865102 h 6865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95159" h="6865102">
                <a:moveTo>
                  <a:pt x="0" y="0"/>
                </a:moveTo>
                <a:lnTo>
                  <a:pt x="1927239" y="0"/>
                </a:lnTo>
                <a:lnTo>
                  <a:pt x="6715756" y="997734"/>
                </a:lnTo>
                <a:lnTo>
                  <a:pt x="9595159" y="4998284"/>
                </a:lnTo>
                <a:lnTo>
                  <a:pt x="7522445" y="6859281"/>
                </a:lnTo>
                <a:lnTo>
                  <a:pt x="0" y="6865102"/>
                </a:lnTo>
                <a:close/>
              </a:path>
            </a:pathLst>
          </a:cu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" name="Freeform: Shape 6"/>
          <p:cNvSpPr/>
          <p:nvPr userDrawn="1"/>
        </p:nvSpPr>
        <p:spPr>
          <a:xfrm>
            <a:off x="5703607" y="-4993"/>
            <a:ext cx="6487721" cy="4409962"/>
          </a:xfrm>
          <a:custGeom>
            <a:avLst/>
            <a:gdLst>
              <a:gd name="connsiteX0" fmla="*/ 0 w 9236676"/>
              <a:gd name="connsiteY0" fmla="*/ 0 h 6573795"/>
              <a:gd name="connsiteX1" fmla="*/ 4726459 w 9236676"/>
              <a:gd name="connsiteY1" fmla="*/ 6573795 h 6573795"/>
              <a:gd name="connsiteX2" fmla="*/ 9236676 w 9236676"/>
              <a:gd name="connsiteY2" fmla="*/ 2823519 h 6573795"/>
              <a:gd name="connsiteX3" fmla="*/ 9236676 w 9236676"/>
              <a:gd name="connsiteY3" fmla="*/ 12357 h 6573795"/>
              <a:gd name="connsiteX4" fmla="*/ 0 w 9236676"/>
              <a:gd name="connsiteY4" fmla="*/ 0 h 6573795"/>
              <a:gd name="connsiteX0" fmla="*/ 0 w 9236676"/>
              <a:gd name="connsiteY0" fmla="*/ 0 h 6326963"/>
              <a:gd name="connsiteX1" fmla="*/ 4824631 w 9236676"/>
              <a:gd name="connsiteY1" fmla="*/ 6326963 h 6326963"/>
              <a:gd name="connsiteX2" fmla="*/ 9236676 w 9236676"/>
              <a:gd name="connsiteY2" fmla="*/ 2823519 h 6326963"/>
              <a:gd name="connsiteX3" fmla="*/ 9236676 w 9236676"/>
              <a:gd name="connsiteY3" fmla="*/ 12357 h 6326963"/>
              <a:gd name="connsiteX4" fmla="*/ 0 w 9236676"/>
              <a:gd name="connsiteY4" fmla="*/ 0 h 6326963"/>
              <a:gd name="connsiteX0" fmla="*/ 0 w 9236676"/>
              <a:gd name="connsiteY0" fmla="*/ 0 h 6607454"/>
              <a:gd name="connsiteX1" fmla="*/ 4726459 w 9236676"/>
              <a:gd name="connsiteY1" fmla="*/ 6607454 h 6607454"/>
              <a:gd name="connsiteX2" fmla="*/ 9236676 w 9236676"/>
              <a:gd name="connsiteY2" fmla="*/ 2823519 h 6607454"/>
              <a:gd name="connsiteX3" fmla="*/ 9236676 w 9236676"/>
              <a:gd name="connsiteY3" fmla="*/ 12357 h 6607454"/>
              <a:gd name="connsiteX4" fmla="*/ 0 w 9236676"/>
              <a:gd name="connsiteY4" fmla="*/ 0 h 6607454"/>
              <a:gd name="connsiteX0" fmla="*/ 0 w 9236676"/>
              <a:gd name="connsiteY0" fmla="*/ 35327 h 6642781"/>
              <a:gd name="connsiteX1" fmla="*/ 4726459 w 9236676"/>
              <a:gd name="connsiteY1" fmla="*/ 6642781 h 6642781"/>
              <a:gd name="connsiteX2" fmla="*/ 9236676 w 9236676"/>
              <a:gd name="connsiteY2" fmla="*/ 2858846 h 6642781"/>
              <a:gd name="connsiteX3" fmla="*/ 8956185 w 9236676"/>
              <a:gd name="connsiteY3" fmla="*/ 0 h 6642781"/>
              <a:gd name="connsiteX4" fmla="*/ 0 w 9236676"/>
              <a:gd name="connsiteY4" fmla="*/ 35327 h 6642781"/>
              <a:gd name="connsiteX0" fmla="*/ 0 w 9236676"/>
              <a:gd name="connsiteY0" fmla="*/ 0 h 6607454"/>
              <a:gd name="connsiteX1" fmla="*/ 4726459 w 9236676"/>
              <a:gd name="connsiteY1" fmla="*/ 6607454 h 6607454"/>
              <a:gd name="connsiteX2" fmla="*/ 9236676 w 9236676"/>
              <a:gd name="connsiteY2" fmla="*/ 2823519 h 6607454"/>
              <a:gd name="connsiteX3" fmla="*/ 9208627 w 9236676"/>
              <a:gd name="connsiteY3" fmla="*/ 6747 h 6607454"/>
              <a:gd name="connsiteX4" fmla="*/ 0 w 9236676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208627 w 9217041"/>
              <a:gd name="connsiteY3" fmla="*/ 6747 h 6607454"/>
              <a:gd name="connsiteX4" fmla="*/ 0 w 9217041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183383 w 9217041"/>
              <a:gd name="connsiteY3" fmla="*/ 6747 h 6607454"/>
              <a:gd name="connsiteX4" fmla="*/ 0 w 9217041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197407 w 9217041"/>
              <a:gd name="connsiteY3" fmla="*/ 6747 h 6607454"/>
              <a:gd name="connsiteX4" fmla="*/ 0 w 9217041"/>
              <a:gd name="connsiteY4" fmla="*/ 0 h 6607454"/>
              <a:gd name="connsiteX0" fmla="*/ 0 w 9231065"/>
              <a:gd name="connsiteY0" fmla="*/ 0 h 6607454"/>
              <a:gd name="connsiteX1" fmla="*/ 4740483 w 9231065"/>
              <a:gd name="connsiteY1" fmla="*/ 6607454 h 6607454"/>
              <a:gd name="connsiteX2" fmla="*/ 9231065 w 9231065"/>
              <a:gd name="connsiteY2" fmla="*/ 2823519 h 6607454"/>
              <a:gd name="connsiteX3" fmla="*/ 9211431 w 9231065"/>
              <a:gd name="connsiteY3" fmla="*/ 6747 h 6607454"/>
              <a:gd name="connsiteX4" fmla="*/ 0 w 9231065"/>
              <a:gd name="connsiteY4" fmla="*/ 0 h 6607454"/>
              <a:gd name="connsiteX0" fmla="*/ 0 w 9748791"/>
              <a:gd name="connsiteY0" fmla="*/ 0 h 6607454"/>
              <a:gd name="connsiteX1" fmla="*/ 4740483 w 9748791"/>
              <a:gd name="connsiteY1" fmla="*/ 6607454 h 6607454"/>
              <a:gd name="connsiteX2" fmla="*/ 9231065 w 9748791"/>
              <a:gd name="connsiteY2" fmla="*/ 2823519 h 6607454"/>
              <a:gd name="connsiteX3" fmla="*/ 9748781 w 9748791"/>
              <a:gd name="connsiteY3" fmla="*/ 18177 h 6607454"/>
              <a:gd name="connsiteX4" fmla="*/ 0 w 9748791"/>
              <a:gd name="connsiteY4" fmla="*/ 0 h 6607454"/>
              <a:gd name="connsiteX0" fmla="*/ 0 w 9749048"/>
              <a:gd name="connsiteY0" fmla="*/ 0 h 6607454"/>
              <a:gd name="connsiteX1" fmla="*/ 4740483 w 9749048"/>
              <a:gd name="connsiteY1" fmla="*/ 6607454 h 6607454"/>
              <a:gd name="connsiteX2" fmla="*/ 9734116 w 9749048"/>
              <a:gd name="connsiteY2" fmla="*/ 2389179 h 6607454"/>
              <a:gd name="connsiteX3" fmla="*/ 9748781 w 9749048"/>
              <a:gd name="connsiteY3" fmla="*/ 18177 h 6607454"/>
              <a:gd name="connsiteX4" fmla="*/ 0 w 9749048"/>
              <a:gd name="connsiteY4" fmla="*/ 0 h 6607454"/>
              <a:gd name="connsiteX0" fmla="*/ 0 w 9749048"/>
              <a:gd name="connsiteY0" fmla="*/ 0 h 6607454"/>
              <a:gd name="connsiteX1" fmla="*/ 4740483 w 9749048"/>
              <a:gd name="connsiteY1" fmla="*/ 6607454 h 6607454"/>
              <a:gd name="connsiteX2" fmla="*/ 9734116 w 9749048"/>
              <a:gd name="connsiteY2" fmla="*/ 2389179 h 6607454"/>
              <a:gd name="connsiteX3" fmla="*/ 9748781 w 9749048"/>
              <a:gd name="connsiteY3" fmla="*/ 8972 h 6607454"/>
              <a:gd name="connsiteX4" fmla="*/ 0 w 9749048"/>
              <a:gd name="connsiteY4" fmla="*/ 0 h 6607454"/>
              <a:gd name="connsiteX0" fmla="*/ 0 w 9734116"/>
              <a:gd name="connsiteY0" fmla="*/ 0 h 6607454"/>
              <a:gd name="connsiteX1" fmla="*/ 4740483 w 9734116"/>
              <a:gd name="connsiteY1" fmla="*/ 6607454 h 6607454"/>
              <a:gd name="connsiteX2" fmla="*/ 9734116 w 9734116"/>
              <a:gd name="connsiteY2" fmla="*/ 2389179 h 6607454"/>
              <a:gd name="connsiteX3" fmla="*/ 9699391 w 9734116"/>
              <a:gd name="connsiteY3" fmla="*/ 69321 h 6607454"/>
              <a:gd name="connsiteX4" fmla="*/ 0 w 9734116"/>
              <a:gd name="connsiteY4" fmla="*/ 0 h 6607454"/>
              <a:gd name="connsiteX0" fmla="*/ 0 w 9734116"/>
              <a:gd name="connsiteY0" fmla="*/ 7490 h 6614944"/>
              <a:gd name="connsiteX1" fmla="*/ 4740483 w 9734116"/>
              <a:gd name="connsiteY1" fmla="*/ 6614944 h 6614944"/>
              <a:gd name="connsiteX2" fmla="*/ 9734116 w 9734116"/>
              <a:gd name="connsiteY2" fmla="*/ 2396669 h 6614944"/>
              <a:gd name="connsiteX3" fmla="*/ 9732319 w 9734116"/>
              <a:gd name="connsiteY3" fmla="*/ 0 h 6614944"/>
              <a:gd name="connsiteX4" fmla="*/ 0 w 9734116"/>
              <a:gd name="connsiteY4" fmla="*/ 7490 h 661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4116" h="6614944">
                <a:moveTo>
                  <a:pt x="0" y="7490"/>
                </a:moveTo>
                <a:lnTo>
                  <a:pt x="4740483" y="6614944"/>
                </a:lnTo>
                <a:lnTo>
                  <a:pt x="9734116" y="2396669"/>
                </a:lnTo>
                <a:cubicBezTo>
                  <a:pt x="9731311" y="1457745"/>
                  <a:pt x="9735124" y="938924"/>
                  <a:pt x="9732319" y="0"/>
                </a:cubicBezTo>
                <a:lnTo>
                  <a:pt x="0" y="7490"/>
                </a:lnTo>
                <a:close/>
              </a:path>
            </a:pathLst>
          </a:custGeom>
          <a:solidFill>
            <a:srgbClr val="FF4D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" name="Right Triangle 7"/>
          <p:cNvSpPr/>
          <p:nvPr userDrawn="1"/>
        </p:nvSpPr>
        <p:spPr>
          <a:xfrm flipH="1">
            <a:off x="11856047" y="5935979"/>
            <a:ext cx="342765" cy="92202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9" name="Freeform: Shape 8"/>
          <p:cNvSpPr/>
          <p:nvPr userDrawn="1"/>
        </p:nvSpPr>
        <p:spPr>
          <a:xfrm>
            <a:off x="1891576" y="-883"/>
            <a:ext cx="4485778" cy="935421"/>
          </a:xfrm>
          <a:custGeom>
            <a:avLst/>
            <a:gdLst>
              <a:gd name="connsiteX0" fmla="*/ 0 w 6664960"/>
              <a:gd name="connsiteY0" fmla="*/ 0 h 1471168"/>
              <a:gd name="connsiteX1" fmla="*/ 365760 w 6664960"/>
              <a:gd name="connsiteY1" fmla="*/ 0 h 1471168"/>
              <a:gd name="connsiteX2" fmla="*/ 6421120 w 6664960"/>
              <a:gd name="connsiteY2" fmla="*/ 1125728 h 1471168"/>
              <a:gd name="connsiteX3" fmla="*/ 6664960 w 6664960"/>
              <a:gd name="connsiteY3" fmla="*/ 1471168 h 1471168"/>
              <a:gd name="connsiteX4" fmla="*/ 0 w 6664960"/>
              <a:gd name="connsiteY4" fmla="*/ 0 h 1471168"/>
              <a:gd name="connsiteX0" fmla="*/ 0 w 6715760"/>
              <a:gd name="connsiteY0" fmla="*/ 0 h 1471168"/>
              <a:gd name="connsiteX1" fmla="*/ 416560 w 6715760"/>
              <a:gd name="connsiteY1" fmla="*/ 0 h 1471168"/>
              <a:gd name="connsiteX2" fmla="*/ 6471920 w 6715760"/>
              <a:gd name="connsiteY2" fmla="*/ 1125728 h 1471168"/>
              <a:gd name="connsiteX3" fmla="*/ 6715760 w 6715760"/>
              <a:gd name="connsiteY3" fmla="*/ 1471168 h 1471168"/>
              <a:gd name="connsiteX4" fmla="*/ 0 w 6715760"/>
              <a:gd name="connsiteY4" fmla="*/ 0 h 1471168"/>
              <a:gd name="connsiteX0" fmla="*/ 0 w 6742497"/>
              <a:gd name="connsiteY0" fmla="*/ 0 h 1471168"/>
              <a:gd name="connsiteX1" fmla="*/ 443297 w 6742497"/>
              <a:gd name="connsiteY1" fmla="*/ 0 h 1471168"/>
              <a:gd name="connsiteX2" fmla="*/ 6498657 w 6742497"/>
              <a:gd name="connsiteY2" fmla="*/ 1125728 h 1471168"/>
              <a:gd name="connsiteX3" fmla="*/ 6742497 w 6742497"/>
              <a:gd name="connsiteY3" fmla="*/ 1471168 h 1471168"/>
              <a:gd name="connsiteX4" fmla="*/ 0 w 6742497"/>
              <a:gd name="connsiteY4" fmla="*/ 0 h 1471168"/>
              <a:gd name="connsiteX0" fmla="*/ 0 w 6704397"/>
              <a:gd name="connsiteY0" fmla="*/ 0 h 1409936"/>
              <a:gd name="connsiteX1" fmla="*/ 443297 w 6704397"/>
              <a:gd name="connsiteY1" fmla="*/ 0 h 1409936"/>
              <a:gd name="connsiteX2" fmla="*/ 6498657 w 6704397"/>
              <a:gd name="connsiteY2" fmla="*/ 1125728 h 1409936"/>
              <a:gd name="connsiteX3" fmla="*/ 6704397 w 6704397"/>
              <a:gd name="connsiteY3" fmla="*/ 1409936 h 1409936"/>
              <a:gd name="connsiteX4" fmla="*/ 0 w 6704397"/>
              <a:gd name="connsiteY4" fmla="*/ 0 h 1409936"/>
              <a:gd name="connsiteX0" fmla="*/ 0 w 6728889"/>
              <a:gd name="connsiteY0" fmla="*/ 0 h 1409936"/>
              <a:gd name="connsiteX1" fmla="*/ 467789 w 6728889"/>
              <a:gd name="connsiteY1" fmla="*/ 0 h 1409936"/>
              <a:gd name="connsiteX2" fmla="*/ 6523149 w 6728889"/>
              <a:gd name="connsiteY2" fmla="*/ 1125728 h 1409936"/>
              <a:gd name="connsiteX3" fmla="*/ 6728889 w 6728889"/>
              <a:gd name="connsiteY3" fmla="*/ 1409936 h 1409936"/>
              <a:gd name="connsiteX4" fmla="*/ 0 w 6728889"/>
              <a:gd name="connsiteY4" fmla="*/ 0 h 1409936"/>
              <a:gd name="connsiteX0" fmla="*/ 0 w 6711200"/>
              <a:gd name="connsiteY0" fmla="*/ 4082 h 1409936"/>
              <a:gd name="connsiteX1" fmla="*/ 450100 w 6711200"/>
              <a:gd name="connsiteY1" fmla="*/ 0 h 1409936"/>
              <a:gd name="connsiteX2" fmla="*/ 6505460 w 6711200"/>
              <a:gd name="connsiteY2" fmla="*/ 1125728 h 1409936"/>
              <a:gd name="connsiteX3" fmla="*/ 6711200 w 6711200"/>
              <a:gd name="connsiteY3" fmla="*/ 1409936 h 1409936"/>
              <a:gd name="connsiteX4" fmla="*/ 0 w 6711200"/>
              <a:gd name="connsiteY4" fmla="*/ 4082 h 1409936"/>
              <a:gd name="connsiteX0" fmla="*/ 0 w 6724807"/>
              <a:gd name="connsiteY0" fmla="*/ 10885 h 1409936"/>
              <a:gd name="connsiteX1" fmla="*/ 463707 w 6724807"/>
              <a:gd name="connsiteY1" fmla="*/ 0 h 1409936"/>
              <a:gd name="connsiteX2" fmla="*/ 6519067 w 6724807"/>
              <a:gd name="connsiteY2" fmla="*/ 1125728 h 1409936"/>
              <a:gd name="connsiteX3" fmla="*/ 6724807 w 6724807"/>
              <a:gd name="connsiteY3" fmla="*/ 1409936 h 1409936"/>
              <a:gd name="connsiteX4" fmla="*/ 0 w 6724807"/>
              <a:gd name="connsiteY4" fmla="*/ 10885 h 1409936"/>
              <a:gd name="connsiteX0" fmla="*/ 0 w 6724807"/>
              <a:gd name="connsiteY0" fmla="*/ 4081 h 1403132"/>
              <a:gd name="connsiteX1" fmla="*/ 477314 w 6724807"/>
              <a:gd name="connsiteY1" fmla="*/ 0 h 1403132"/>
              <a:gd name="connsiteX2" fmla="*/ 6519067 w 6724807"/>
              <a:gd name="connsiteY2" fmla="*/ 1118924 h 1403132"/>
              <a:gd name="connsiteX3" fmla="*/ 6724807 w 6724807"/>
              <a:gd name="connsiteY3" fmla="*/ 1403132 h 1403132"/>
              <a:gd name="connsiteX4" fmla="*/ 0 w 6724807"/>
              <a:gd name="connsiteY4" fmla="*/ 4081 h 140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4807" h="1403132">
                <a:moveTo>
                  <a:pt x="0" y="4081"/>
                </a:moveTo>
                <a:lnTo>
                  <a:pt x="477314" y="0"/>
                </a:lnTo>
                <a:lnTo>
                  <a:pt x="6519067" y="1118924"/>
                </a:lnTo>
                <a:lnTo>
                  <a:pt x="6724807" y="1403132"/>
                </a:lnTo>
                <a:lnTo>
                  <a:pt x="0" y="4081"/>
                </a:lnTo>
                <a:close/>
              </a:path>
            </a:pathLst>
          </a:custGeom>
          <a:solidFill>
            <a:srgbClr val="FF7D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160547" y="2113110"/>
            <a:ext cx="5702946" cy="42689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Date </a:t>
            </a:r>
            <a:r>
              <a:rPr lang="en-US" err="1"/>
              <a:t>Roboto</a:t>
            </a:r>
            <a:r>
              <a:rPr lang="en-US"/>
              <a:t> 24 Point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3103006"/>
            <a:ext cx="7339764" cy="15745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9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r>
              <a:rPr lang="en-US"/>
              <a:t>Title Goes Here </a:t>
            </a:r>
            <a:br>
              <a:rPr lang="en-US"/>
            </a:br>
            <a:r>
              <a:rPr lang="en-US" err="1"/>
              <a:t>Roboto</a:t>
            </a:r>
            <a:r>
              <a:rPr lang="en-US"/>
              <a:t> 54 Point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 hasCustomPrompt="1"/>
          </p:nvPr>
        </p:nvSpPr>
        <p:spPr>
          <a:xfrm>
            <a:off x="1160547" y="4920181"/>
            <a:ext cx="6400800" cy="289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 baseline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Speaker Name, </a:t>
            </a:r>
            <a:r>
              <a:rPr lang="en-US" err="1"/>
              <a:t>Roboto</a:t>
            </a:r>
            <a:r>
              <a:rPr lang="en-US"/>
              <a:t> Regular 21 Point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1160547" y="5289435"/>
            <a:ext cx="6400800" cy="2910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 baseline="0">
                <a:solidFill>
                  <a:schemeClr val="bg1"/>
                </a:solidFill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Speaker Title or Email, </a:t>
            </a:r>
            <a:r>
              <a:rPr lang="en-US" err="1"/>
              <a:t>Roboto</a:t>
            </a:r>
            <a:r>
              <a:rPr lang="en-US"/>
              <a:t> Italic 21 Point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points, can span two lines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0" name="Right Triangle 9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946527" y="1716140"/>
            <a:ext cx="2718840" cy="297338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97642" y="1854200"/>
            <a:ext cx="6219384" cy="111924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None/>
              <a:defRPr sz="4000" b="0" i="0" baseline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en-US"/>
              <a:t>Presenter’s Name goes here, </a:t>
            </a:r>
            <a:r>
              <a:rPr lang="en-US" err="1"/>
              <a:t>Roboto</a:t>
            </a:r>
            <a:r>
              <a:rPr lang="en-US"/>
              <a:t> Light 40 point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5205334" y="3110084"/>
            <a:ext cx="6224666" cy="815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243779" indent="0">
              <a:buNone/>
              <a:defRPr>
                <a:solidFill>
                  <a:schemeClr val="bg1"/>
                </a:solidFill>
              </a:defRPr>
            </a:lvl2pPr>
            <a:lvl3pPr marL="487558" indent="0">
              <a:buNone/>
              <a:defRPr>
                <a:solidFill>
                  <a:schemeClr val="bg1"/>
                </a:solidFill>
              </a:defRPr>
            </a:lvl3pPr>
            <a:lvl4pPr marL="1828343" indent="0">
              <a:buNone/>
              <a:defRPr>
                <a:solidFill>
                  <a:schemeClr val="bg1"/>
                </a:solidFill>
              </a:defRPr>
            </a:lvl4pPr>
            <a:lvl5pPr marL="243779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Presenter’s Title goes here, </a:t>
            </a:r>
            <a:r>
              <a:rPr lang="en-US" err="1"/>
              <a:t>Roboto</a:t>
            </a:r>
            <a:r>
              <a:rPr lang="en-US"/>
              <a:t> Regular, 20 point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5205334" y="3925222"/>
            <a:ext cx="6224666" cy="7643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243779" indent="0">
              <a:buNone/>
              <a:defRPr>
                <a:solidFill>
                  <a:schemeClr val="bg1"/>
                </a:solidFill>
              </a:defRPr>
            </a:lvl2pPr>
            <a:lvl3pPr marL="487558" indent="0">
              <a:buNone/>
              <a:defRPr>
                <a:solidFill>
                  <a:schemeClr val="bg1"/>
                </a:solidFill>
              </a:defRPr>
            </a:lvl3pPr>
            <a:lvl4pPr marL="1828343" indent="0">
              <a:buNone/>
              <a:defRPr>
                <a:solidFill>
                  <a:schemeClr val="bg1"/>
                </a:solidFill>
              </a:defRPr>
            </a:lvl4pPr>
            <a:lvl5pPr marL="243779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Presenter’s email/contact info goes here, </a:t>
            </a:r>
            <a:br>
              <a:rPr lang="en-US"/>
            </a:br>
            <a:r>
              <a:rPr lang="en-US" err="1"/>
              <a:t>Roboto</a:t>
            </a:r>
            <a:r>
              <a:rPr lang="en-US"/>
              <a:t> Regular, 20 point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57201"/>
            <a:ext cx="11195177" cy="1047748"/>
          </a:xfrm>
        </p:spPr>
        <p:txBody>
          <a:bodyPr/>
          <a:lstStyle/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points, can span two 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1017530" y="1854200"/>
            <a:ext cx="10107670" cy="38324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100" i="1" baseline="0"/>
            </a:lvl1pPr>
            <a:lvl2pPr marL="169863" indent="0" algn="r">
              <a:spcAft>
                <a:spcPts val="0"/>
              </a:spcAft>
              <a:buNone/>
              <a:defRPr sz="1400" b="1" i="0" baseline="0">
                <a:solidFill>
                  <a:schemeClr val="accent1"/>
                </a:solidFill>
                <a:latin typeface="Roboto" charset="0"/>
                <a:ea typeface="Roboto" charset="0"/>
                <a:cs typeface="Roboto" charset="0"/>
              </a:defRPr>
            </a:lvl2pPr>
          </a:lstStyle>
          <a:p>
            <a:pPr lvl="0"/>
            <a:r>
              <a:rPr lang="en-US"/>
              <a:t>Quote goes here, </a:t>
            </a:r>
            <a:r>
              <a:rPr lang="en-US" err="1"/>
              <a:t>Roboto</a:t>
            </a:r>
            <a:r>
              <a:rPr lang="en-US"/>
              <a:t> Italic, size can be increased depending on length of quote</a:t>
            </a:r>
          </a:p>
          <a:p>
            <a:pPr lvl="1"/>
            <a:r>
              <a:rPr lang="en-US"/>
              <a:t>Attribution goes here, </a:t>
            </a:r>
            <a:r>
              <a:rPr lang="en-US" err="1"/>
              <a:t>Roboto</a:t>
            </a:r>
            <a:r>
              <a:rPr lang="en-US"/>
              <a:t> Bold 14 point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6885184" y="5000315"/>
            <a:ext cx="2699432" cy="1857685"/>
          </a:xfrm>
          <a:custGeom>
            <a:avLst/>
            <a:gdLst>
              <a:gd name="T0" fmla="*/ 0 w 3707"/>
              <a:gd name="T1" fmla="*/ 2548 h 2548"/>
              <a:gd name="T2" fmla="*/ 3707 w 3707"/>
              <a:gd name="T3" fmla="*/ 0 h 2548"/>
              <a:gd name="T4" fmla="*/ 3343 w 3707"/>
              <a:gd name="T5" fmla="*/ 2538 h 2548"/>
              <a:gd name="T6" fmla="*/ 0 w 3707"/>
              <a:gd name="T7" fmla="*/ 2548 h 2548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9018 w 10000"/>
              <a:gd name="connsiteY2" fmla="*/ 9984 h 10000"/>
              <a:gd name="connsiteX3" fmla="*/ 0 w 10000"/>
              <a:gd name="connsiteY3" fmla="*/ 10000 h 10000"/>
              <a:gd name="connsiteX0" fmla="*/ 0 w 10024"/>
              <a:gd name="connsiteY0" fmla="*/ 9877 h 9877"/>
              <a:gd name="connsiteX1" fmla="*/ 10024 w 10024"/>
              <a:gd name="connsiteY1" fmla="*/ 0 h 9877"/>
              <a:gd name="connsiteX2" fmla="*/ 9018 w 10024"/>
              <a:gd name="connsiteY2" fmla="*/ 9861 h 9877"/>
              <a:gd name="connsiteX3" fmla="*/ 0 w 10024"/>
              <a:gd name="connsiteY3" fmla="*/ 9877 h 9877"/>
              <a:gd name="connsiteX0" fmla="*/ 0 w 9974"/>
              <a:gd name="connsiteY0" fmla="*/ 10132 h 10132"/>
              <a:gd name="connsiteX1" fmla="*/ 9974 w 9974"/>
              <a:gd name="connsiteY1" fmla="*/ 0 h 10132"/>
              <a:gd name="connsiteX2" fmla="*/ 8996 w 9974"/>
              <a:gd name="connsiteY2" fmla="*/ 10116 h 10132"/>
              <a:gd name="connsiteX3" fmla="*/ 0 w 9974"/>
              <a:gd name="connsiteY3" fmla="*/ 10132 h 1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4" h="10132">
                <a:moveTo>
                  <a:pt x="0" y="10132"/>
                </a:moveTo>
                <a:lnTo>
                  <a:pt x="9974" y="0"/>
                </a:lnTo>
                <a:cubicBezTo>
                  <a:pt x="9648" y="3369"/>
                  <a:pt x="9323" y="6746"/>
                  <a:pt x="8996" y="10116"/>
                </a:cubicBezTo>
                <a:lnTo>
                  <a:pt x="0" y="10132"/>
                </a:lnTo>
                <a:close/>
              </a:path>
            </a:pathLst>
          </a:custGeom>
          <a:solidFill>
            <a:srgbClr val="FF4D00">
              <a:alpha val="90000"/>
            </a:srgbClr>
          </a:solidFill>
          <a:ln>
            <a:noFill/>
          </a:ln>
        </p:spPr>
        <p:txBody>
          <a:bodyPr vert="horz" wrap="square" lIns="60944" tIns="30472" rIns="60944" bIns="30472" numCol="1" anchor="t" anchorCtr="0" compatLnSpc="1">
            <a:prstTxWarp prst="textNoShape">
              <a:avLst/>
            </a:prstTxWarp>
          </a:bodyPr>
          <a:lstStyle/>
          <a:p>
            <a:r>
              <a:rPr lang="en-US" sz="1200"/>
              <a:t>`</a:t>
            </a:r>
          </a:p>
        </p:txBody>
      </p:sp>
      <p:sp>
        <p:nvSpPr>
          <p:cNvPr id="18" name="Freeform 17"/>
          <p:cNvSpPr/>
          <p:nvPr userDrawn="1"/>
        </p:nvSpPr>
        <p:spPr>
          <a:xfrm>
            <a:off x="-9986" y="1610"/>
            <a:ext cx="9595159" cy="6865102"/>
          </a:xfrm>
          <a:custGeom>
            <a:avLst/>
            <a:gdLst>
              <a:gd name="connsiteX0" fmla="*/ 0 w 9595159"/>
              <a:gd name="connsiteY0" fmla="*/ 0 h 6865102"/>
              <a:gd name="connsiteX1" fmla="*/ 1927239 w 9595159"/>
              <a:gd name="connsiteY1" fmla="*/ 0 h 6865102"/>
              <a:gd name="connsiteX2" fmla="*/ 6715756 w 9595159"/>
              <a:gd name="connsiteY2" fmla="*/ 997734 h 6865102"/>
              <a:gd name="connsiteX3" fmla="*/ 9595159 w 9595159"/>
              <a:gd name="connsiteY3" fmla="*/ 4998284 h 6865102"/>
              <a:gd name="connsiteX4" fmla="*/ 7522445 w 9595159"/>
              <a:gd name="connsiteY4" fmla="*/ 6859281 h 6865102"/>
              <a:gd name="connsiteX5" fmla="*/ 0 w 9595159"/>
              <a:gd name="connsiteY5" fmla="*/ 6865102 h 6865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95159" h="6865102">
                <a:moveTo>
                  <a:pt x="0" y="0"/>
                </a:moveTo>
                <a:lnTo>
                  <a:pt x="1927239" y="0"/>
                </a:lnTo>
                <a:lnTo>
                  <a:pt x="6715756" y="997734"/>
                </a:lnTo>
                <a:lnTo>
                  <a:pt x="9595159" y="4998284"/>
                </a:lnTo>
                <a:lnTo>
                  <a:pt x="7522445" y="6859281"/>
                </a:lnTo>
                <a:lnTo>
                  <a:pt x="0" y="6865102"/>
                </a:lnTo>
                <a:close/>
              </a:path>
            </a:pathLst>
          </a:cu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" name="Freeform: Shape 6"/>
          <p:cNvSpPr/>
          <p:nvPr userDrawn="1"/>
        </p:nvSpPr>
        <p:spPr>
          <a:xfrm>
            <a:off x="5703607" y="-4993"/>
            <a:ext cx="6487721" cy="4409962"/>
          </a:xfrm>
          <a:custGeom>
            <a:avLst/>
            <a:gdLst>
              <a:gd name="connsiteX0" fmla="*/ 0 w 9236676"/>
              <a:gd name="connsiteY0" fmla="*/ 0 h 6573795"/>
              <a:gd name="connsiteX1" fmla="*/ 4726459 w 9236676"/>
              <a:gd name="connsiteY1" fmla="*/ 6573795 h 6573795"/>
              <a:gd name="connsiteX2" fmla="*/ 9236676 w 9236676"/>
              <a:gd name="connsiteY2" fmla="*/ 2823519 h 6573795"/>
              <a:gd name="connsiteX3" fmla="*/ 9236676 w 9236676"/>
              <a:gd name="connsiteY3" fmla="*/ 12357 h 6573795"/>
              <a:gd name="connsiteX4" fmla="*/ 0 w 9236676"/>
              <a:gd name="connsiteY4" fmla="*/ 0 h 6573795"/>
              <a:gd name="connsiteX0" fmla="*/ 0 w 9236676"/>
              <a:gd name="connsiteY0" fmla="*/ 0 h 6326963"/>
              <a:gd name="connsiteX1" fmla="*/ 4824631 w 9236676"/>
              <a:gd name="connsiteY1" fmla="*/ 6326963 h 6326963"/>
              <a:gd name="connsiteX2" fmla="*/ 9236676 w 9236676"/>
              <a:gd name="connsiteY2" fmla="*/ 2823519 h 6326963"/>
              <a:gd name="connsiteX3" fmla="*/ 9236676 w 9236676"/>
              <a:gd name="connsiteY3" fmla="*/ 12357 h 6326963"/>
              <a:gd name="connsiteX4" fmla="*/ 0 w 9236676"/>
              <a:gd name="connsiteY4" fmla="*/ 0 h 6326963"/>
              <a:gd name="connsiteX0" fmla="*/ 0 w 9236676"/>
              <a:gd name="connsiteY0" fmla="*/ 0 h 6607454"/>
              <a:gd name="connsiteX1" fmla="*/ 4726459 w 9236676"/>
              <a:gd name="connsiteY1" fmla="*/ 6607454 h 6607454"/>
              <a:gd name="connsiteX2" fmla="*/ 9236676 w 9236676"/>
              <a:gd name="connsiteY2" fmla="*/ 2823519 h 6607454"/>
              <a:gd name="connsiteX3" fmla="*/ 9236676 w 9236676"/>
              <a:gd name="connsiteY3" fmla="*/ 12357 h 6607454"/>
              <a:gd name="connsiteX4" fmla="*/ 0 w 9236676"/>
              <a:gd name="connsiteY4" fmla="*/ 0 h 6607454"/>
              <a:gd name="connsiteX0" fmla="*/ 0 w 9236676"/>
              <a:gd name="connsiteY0" fmla="*/ 35327 h 6642781"/>
              <a:gd name="connsiteX1" fmla="*/ 4726459 w 9236676"/>
              <a:gd name="connsiteY1" fmla="*/ 6642781 h 6642781"/>
              <a:gd name="connsiteX2" fmla="*/ 9236676 w 9236676"/>
              <a:gd name="connsiteY2" fmla="*/ 2858846 h 6642781"/>
              <a:gd name="connsiteX3" fmla="*/ 8956185 w 9236676"/>
              <a:gd name="connsiteY3" fmla="*/ 0 h 6642781"/>
              <a:gd name="connsiteX4" fmla="*/ 0 w 9236676"/>
              <a:gd name="connsiteY4" fmla="*/ 35327 h 6642781"/>
              <a:gd name="connsiteX0" fmla="*/ 0 w 9236676"/>
              <a:gd name="connsiteY0" fmla="*/ 0 h 6607454"/>
              <a:gd name="connsiteX1" fmla="*/ 4726459 w 9236676"/>
              <a:gd name="connsiteY1" fmla="*/ 6607454 h 6607454"/>
              <a:gd name="connsiteX2" fmla="*/ 9236676 w 9236676"/>
              <a:gd name="connsiteY2" fmla="*/ 2823519 h 6607454"/>
              <a:gd name="connsiteX3" fmla="*/ 9208627 w 9236676"/>
              <a:gd name="connsiteY3" fmla="*/ 6747 h 6607454"/>
              <a:gd name="connsiteX4" fmla="*/ 0 w 9236676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208627 w 9217041"/>
              <a:gd name="connsiteY3" fmla="*/ 6747 h 6607454"/>
              <a:gd name="connsiteX4" fmla="*/ 0 w 9217041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183383 w 9217041"/>
              <a:gd name="connsiteY3" fmla="*/ 6747 h 6607454"/>
              <a:gd name="connsiteX4" fmla="*/ 0 w 9217041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197407 w 9217041"/>
              <a:gd name="connsiteY3" fmla="*/ 6747 h 6607454"/>
              <a:gd name="connsiteX4" fmla="*/ 0 w 9217041"/>
              <a:gd name="connsiteY4" fmla="*/ 0 h 6607454"/>
              <a:gd name="connsiteX0" fmla="*/ 0 w 9231065"/>
              <a:gd name="connsiteY0" fmla="*/ 0 h 6607454"/>
              <a:gd name="connsiteX1" fmla="*/ 4740483 w 9231065"/>
              <a:gd name="connsiteY1" fmla="*/ 6607454 h 6607454"/>
              <a:gd name="connsiteX2" fmla="*/ 9231065 w 9231065"/>
              <a:gd name="connsiteY2" fmla="*/ 2823519 h 6607454"/>
              <a:gd name="connsiteX3" fmla="*/ 9211431 w 9231065"/>
              <a:gd name="connsiteY3" fmla="*/ 6747 h 6607454"/>
              <a:gd name="connsiteX4" fmla="*/ 0 w 9231065"/>
              <a:gd name="connsiteY4" fmla="*/ 0 h 6607454"/>
              <a:gd name="connsiteX0" fmla="*/ 0 w 9748791"/>
              <a:gd name="connsiteY0" fmla="*/ 0 h 6607454"/>
              <a:gd name="connsiteX1" fmla="*/ 4740483 w 9748791"/>
              <a:gd name="connsiteY1" fmla="*/ 6607454 h 6607454"/>
              <a:gd name="connsiteX2" fmla="*/ 9231065 w 9748791"/>
              <a:gd name="connsiteY2" fmla="*/ 2823519 h 6607454"/>
              <a:gd name="connsiteX3" fmla="*/ 9748781 w 9748791"/>
              <a:gd name="connsiteY3" fmla="*/ 18177 h 6607454"/>
              <a:gd name="connsiteX4" fmla="*/ 0 w 9748791"/>
              <a:gd name="connsiteY4" fmla="*/ 0 h 6607454"/>
              <a:gd name="connsiteX0" fmla="*/ 0 w 9749048"/>
              <a:gd name="connsiteY0" fmla="*/ 0 h 6607454"/>
              <a:gd name="connsiteX1" fmla="*/ 4740483 w 9749048"/>
              <a:gd name="connsiteY1" fmla="*/ 6607454 h 6607454"/>
              <a:gd name="connsiteX2" fmla="*/ 9734116 w 9749048"/>
              <a:gd name="connsiteY2" fmla="*/ 2389179 h 6607454"/>
              <a:gd name="connsiteX3" fmla="*/ 9748781 w 9749048"/>
              <a:gd name="connsiteY3" fmla="*/ 18177 h 6607454"/>
              <a:gd name="connsiteX4" fmla="*/ 0 w 9749048"/>
              <a:gd name="connsiteY4" fmla="*/ 0 h 6607454"/>
              <a:gd name="connsiteX0" fmla="*/ 0 w 9749048"/>
              <a:gd name="connsiteY0" fmla="*/ 0 h 6607454"/>
              <a:gd name="connsiteX1" fmla="*/ 4740483 w 9749048"/>
              <a:gd name="connsiteY1" fmla="*/ 6607454 h 6607454"/>
              <a:gd name="connsiteX2" fmla="*/ 9734116 w 9749048"/>
              <a:gd name="connsiteY2" fmla="*/ 2389179 h 6607454"/>
              <a:gd name="connsiteX3" fmla="*/ 9748781 w 9749048"/>
              <a:gd name="connsiteY3" fmla="*/ 8972 h 6607454"/>
              <a:gd name="connsiteX4" fmla="*/ 0 w 9749048"/>
              <a:gd name="connsiteY4" fmla="*/ 0 h 6607454"/>
              <a:gd name="connsiteX0" fmla="*/ 0 w 9734116"/>
              <a:gd name="connsiteY0" fmla="*/ 0 h 6607454"/>
              <a:gd name="connsiteX1" fmla="*/ 4740483 w 9734116"/>
              <a:gd name="connsiteY1" fmla="*/ 6607454 h 6607454"/>
              <a:gd name="connsiteX2" fmla="*/ 9734116 w 9734116"/>
              <a:gd name="connsiteY2" fmla="*/ 2389179 h 6607454"/>
              <a:gd name="connsiteX3" fmla="*/ 9699391 w 9734116"/>
              <a:gd name="connsiteY3" fmla="*/ 69321 h 6607454"/>
              <a:gd name="connsiteX4" fmla="*/ 0 w 9734116"/>
              <a:gd name="connsiteY4" fmla="*/ 0 h 6607454"/>
              <a:gd name="connsiteX0" fmla="*/ 0 w 9734116"/>
              <a:gd name="connsiteY0" fmla="*/ 7490 h 6614944"/>
              <a:gd name="connsiteX1" fmla="*/ 4740483 w 9734116"/>
              <a:gd name="connsiteY1" fmla="*/ 6614944 h 6614944"/>
              <a:gd name="connsiteX2" fmla="*/ 9734116 w 9734116"/>
              <a:gd name="connsiteY2" fmla="*/ 2396669 h 6614944"/>
              <a:gd name="connsiteX3" fmla="*/ 9732319 w 9734116"/>
              <a:gd name="connsiteY3" fmla="*/ 0 h 6614944"/>
              <a:gd name="connsiteX4" fmla="*/ 0 w 9734116"/>
              <a:gd name="connsiteY4" fmla="*/ 7490 h 661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4116" h="6614944">
                <a:moveTo>
                  <a:pt x="0" y="7490"/>
                </a:moveTo>
                <a:lnTo>
                  <a:pt x="4740483" y="6614944"/>
                </a:lnTo>
                <a:lnTo>
                  <a:pt x="9734116" y="2396669"/>
                </a:lnTo>
                <a:cubicBezTo>
                  <a:pt x="9731311" y="1457745"/>
                  <a:pt x="9735124" y="938924"/>
                  <a:pt x="9732319" y="0"/>
                </a:cubicBezTo>
                <a:lnTo>
                  <a:pt x="0" y="7490"/>
                </a:lnTo>
                <a:close/>
              </a:path>
            </a:pathLst>
          </a:custGeom>
          <a:solidFill>
            <a:srgbClr val="FF4D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" name="Right Triangle 7"/>
          <p:cNvSpPr/>
          <p:nvPr userDrawn="1"/>
        </p:nvSpPr>
        <p:spPr>
          <a:xfrm flipH="1">
            <a:off x="11856047" y="5935979"/>
            <a:ext cx="342765" cy="92202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9" name="Freeform: Shape 8"/>
          <p:cNvSpPr/>
          <p:nvPr userDrawn="1"/>
        </p:nvSpPr>
        <p:spPr>
          <a:xfrm>
            <a:off x="1891576" y="-883"/>
            <a:ext cx="4485778" cy="935421"/>
          </a:xfrm>
          <a:custGeom>
            <a:avLst/>
            <a:gdLst>
              <a:gd name="connsiteX0" fmla="*/ 0 w 6664960"/>
              <a:gd name="connsiteY0" fmla="*/ 0 h 1471168"/>
              <a:gd name="connsiteX1" fmla="*/ 365760 w 6664960"/>
              <a:gd name="connsiteY1" fmla="*/ 0 h 1471168"/>
              <a:gd name="connsiteX2" fmla="*/ 6421120 w 6664960"/>
              <a:gd name="connsiteY2" fmla="*/ 1125728 h 1471168"/>
              <a:gd name="connsiteX3" fmla="*/ 6664960 w 6664960"/>
              <a:gd name="connsiteY3" fmla="*/ 1471168 h 1471168"/>
              <a:gd name="connsiteX4" fmla="*/ 0 w 6664960"/>
              <a:gd name="connsiteY4" fmla="*/ 0 h 1471168"/>
              <a:gd name="connsiteX0" fmla="*/ 0 w 6715760"/>
              <a:gd name="connsiteY0" fmla="*/ 0 h 1471168"/>
              <a:gd name="connsiteX1" fmla="*/ 416560 w 6715760"/>
              <a:gd name="connsiteY1" fmla="*/ 0 h 1471168"/>
              <a:gd name="connsiteX2" fmla="*/ 6471920 w 6715760"/>
              <a:gd name="connsiteY2" fmla="*/ 1125728 h 1471168"/>
              <a:gd name="connsiteX3" fmla="*/ 6715760 w 6715760"/>
              <a:gd name="connsiteY3" fmla="*/ 1471168 h 1471168"/>
              <a:gd name="connsiteX4" fmla="*/ 0 w 6715760"/>
              <a:gd name="connsiteY4" fmla="*/ 0 h 1471168"/>
              <a:gd name="connsiteX0" fmla="*/ 0 w 6742497"/>
              <a:gd name="connsiteY0" fmla="*/ 0 h 1471168"/>
              <a:gd name="connsiteX1" fmla="*/ 443297 w 6742497"/>
              <a:gd name="connsiteY1" fmla="*/ 0 h 1471168"/>
              <a:gd name="connsiteX2" fmla="*/ 6498657 w 6742497"/>
              <a:gd name="connsiteY2" fmla="*/ 1125728 h 1471168"/>
              <a:gd name="connsiteX3" fmla="*/ 6742497 w 6742497"/>
              <a:gd name="connsiteY3" fmla="*/ 1471168 h 1471168"/>
              <a:gd name="connsiteX4" fmla="*/ 0 w 6742497"/>
              <a:gd name="connsiteY4" fmla="*/ 0 h 1471168"/>
              <a:gd name="connsiteX0" fmla="*/ 0 w 6704397"/>
              <a:gd name="connsiteY0" fmla="*/ 0 h 1409936"/>
              <a:gd name="connsiteX1" fmla="*/ 443297 w 6704397"/>
              <a:gd name="connsiteY1" fmla="*/ 0 h 1409936"/>
              <a:gd name="connsiteX2" fmla="*/ 6498657 w 6704397"/>
              <a:gd name="connsiteY2" fmla="*/ 1125728 h 1409936"/>
              <a:gd name="connsiteX3" fmla="*/ 6704397 w 6704397"/>
              <a:gd name="connsiteY3" fmla="*/ 1409936 h 1409936"/>
              <a:gd name="connsiteX4" fmla="*/ 0 w 6704397"/>
              <a:gd name="connsiteY4" fmla="*/ 0 h 1409936"/>
              <a:gd name="connsiteX0" fmla="*/ 0 w 6728889"/>
              <a:gd name="connsiteY0" fmla="*/ 0 h 1409936"/>
              <a:gd name="connsiteX1" fmla="*/ 467789 w 6728889"/>
              <a:gd name="connsiteY1" fmla="*/ 0 h 1409936"/>
              <a:gd name="connsiteX2" fmla="*/ 6523149 w 6728889"/>
              <a:gd name="connsiteY2" fmla="*/ 1125728 h 1409936"/>
              <a:gd name="connsiteX3" fmla="*/ 6728889 w 6728889"/>
              <a:gd name="connsiteY3" fmla="*/ 1409936 h 1409936"/>
              <a:gd name="connsiteX4" fmla="*/ 0 w 6728889"/>
              <a:gd name="connsiteY4" fmla="*/ 0 h 1409936"/>
              <a:gd name="connsiteX0" fmla="*/ 0 w 6711200"/>
              <a:gd name="connsiteY0" fmla="*/ 4082 h 1409936"/>
              <a:gd name="connsiteX1" fmla="*/ 450100 w 6711200"/>
              <a:gd name="connsiteY1" fmla="*/ 0 h 1409936"/>
              <a:gd name="connsiteX2" fmla="*/ 6505460 w 6711200"/>
              <a:gd name="connsiteY2" fmla="*/ 1125728 h 1409936"/>
              <a:gd name="connsiteX3" fmla="*/ 6711200 w 6711200"/>
              <a:gd name="connsiteY3" fmla="*/ 1409936 h 1409936"/>
              <a:gd name="connsiteX4" fmla="*/ 0 w 6711200"/>
              <a:gd name="connsiteY4" fmla="*/ 4082 h 1409936"/>
              <a:gd name="connsiteX0" fmla="*/ 0 w 6724807"/>
              <a:gd name="connsiteY0" fmla="*/ 10885 h 1409936"/>
              <a:gd name="connsiteX1" fmla="*/ 463707 w 6724807"/>
              <a:gd name="connsiteY1" fmla="*/ 0 h 1409936"/>
              <a:gd name="connsiteX2" fmla="*/ 6519067 w 6724807"/>
              <a:gd name="connsiteY2" fmla="*/ 1125728 h 1409936"/>
              <a:gd name="connsiteX3" fmla="*/ 6724807 w 6724807"/>
              <a:gd name="connsiteY3" fmla="*/ 1409936 h 1409936"/>
              <a:gd name="connsiteX4" fmla="*/ 0 w 6724807"/>
              <a:gd name="connsiteY4" fmla="*/ 10885 h 1409936"/>
              <a:gd name="connsiteX0" fmla="*/ 0 w 6724807"/>
              <a:gd name="connsiteY0" fmla="*/ 4081 h 1403132"/>
              <a:gd name="connsiteX1" fmla="*/ 477314 w 6724807"/>
              <a:gd name="connsiteY1" fmla="*/ 0 h 1403132"/>
              <a:gd name="connsiteX2" fmla="*/ 6519067 w 6724807"/>
              <a:gd name="connsiteY2" fmla="*/ 1118924 h 1403132"/>
              <a:gd name="connsiteX3" fmla="*/ 6724807 w 6724807"/>
              <a:gd name="connsiteY3" fmla="*/ 1403132 h 1403132"/>
              <a:gd name="connsiteX4" fmla="*/ 0 w 6724807"/>
              <a:gd name="connsiteY4" fmla="*/ 4081 h 140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4807" h="1403132">
                <a:moveTo>
                  <a:pt x="0" y="4081"/>
                </a:moveTo>
                <a:lnTo>
                  <a:pt x="477314" y="0"/>
                </a:lnTo>
                <a:lnTo>
                  <a:pt x="6519067" y="1118924"/>
                </a:lnTo>
                <a:lnTo>
                  <a:pt x="6724807" y="1403132"/>
                </a:lnTo>
                <a:lnTo>
                  <a:pt x="0" y="4081"/>
                </a:lnTo>
                <a:close/>
              </a:path>
            </a:pathLst>
          </a:custGeom>
          <a:solidFill>
            <a:srgbClr val="FF7D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160547" y="2113110"/>
            <a:ext cx="5702946" cy="42689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Date </a:t>
            </a:r>
            <a:r>
              <a:rPr lang="en-US" err="1"/>
              <a:t>Roboto</a:t>
            </a:r>
            <a:r>
              <a:rPr lang="en-US"/>
              <a:t> 24 Point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3103006"/>
            <a:ext cx="7339764" cy="15745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9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r>
              <a:rPr lang="en-US"/>
              <a:t>Title Goes Here </a:t>
            </a:r>
            <a:br>
              <a:rPr lang="en-US"/>
            </a:br>
            <a:r>
              <a:rPr lang="en-US" err="1"/>
              <a:t>Roboto</a:t>
            </a:r>
            <a:r>
              <a:rPr lang="en-US"/>
              <a:t> 54 Point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 hasCustomPrompt="1"/>
          </p:nvPr>
        </p:nvSpPr>
        <p:spPr>
          <a:xfrm>
            <a:off x="1160547" y="4920181"/>
            <a:ext cx="6400800" cy="289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 baseline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Speaker Name, </a:t>
            </a:r>
            <a:r>
              <a:rPr lang="en-US" err="1"/>
              <a:t>Roboto</a:t>
            </a:r>
            <a:r>
              <a:rPr lang="en-US"/>
              <a:t> Regular 21 Point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1160547" y="5289435"/>
            <a:ext cx="6400800" cy="2910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 baseline="0">
                <a:solidFill>
                  <a:schemeClr val="bg1"/>
                </a:solidFill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Speaker Title or Email, </a:t>
            </a:r>
            <a:r>
              <a:rPr lang="en-US" err="1"/>
              <a:t>Roboto</a:t>
            </a:r>
            <a:r>
              <a:rPr lang="en-US"/>
              <a:t> Italic 21 Point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2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Idea slide"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1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1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6000">
                <a:schemeClr val="accent2"/>
              </a:gs>
              <a:gs pos="0">
                <a:schemeClr val="accent1"/>
              </a:gs>
            </a:gsLst>
            <a:lin ang="16200000" scaled="1"/>
          </a:gradFill>
        </p:spPr>
      </p:pic>
      <p:sp>
        <p:nvSpPr>
          <p:cNvPr id="5" name="Triangle 4"/>
          <p:cNvSpPr/>
          <p:nvPr userDrawn="1"/>
        </p:nvSpPr>
        <p:spPr>
          <a:xfrm>
            <a:off x="-745" y="5497964"/>
            <a:ext cx="776067" cy="1360237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360237">
                <a:moveTo>
                  <a:pt x="745" y="1360036"/>
                </a:moveTo>
                <a:cubicBezTo>
                  <a:pt x="-2142" y="917274"/>
                  <a:pt x="4495" y="442762"/>
                  <a:pt x="1608" y="0"/>
                </a:cubicBezTo>
                <a:lnTo>
                  <a:pt x="776067" y="1360237"/>
                </a:lnTo>
                <a:lnTo>
                  <a:pt x="745" y="1360036"/>
                </a:lnTo>
                <a:close/>
              </a:path>
            </a:pathLst>
          </a:cu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latin typeface="+mj-lt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5151889"/>
            <a:ext cx="2197100" cy="170497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7100" h="1704975">
                <a:moveTo>
                  <a:pt x="0" y="352425"/>
                </a:moveTo>
                <a:cubicBezTo>
                  <a:pt x="1058" y="234950"/>
                  <a:pt x="2117" y="117475"/>
                  <a:pt x="3175" y="0"/>
                </a:cubicBezTo>
                <a:lnTo>
                  <a:pt x="2197100" y="1704975"/>
                </a:lnTo>
                <a:lnTo>
                  <a:pt x="771525" y="1701800"/>
                </a:lnTo>
                <a:lnTo>
                  <a:pt x="0" y="3524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5547870" y="1173204"/>
            <a:ext cx="6650458" cy="568479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  <a:gd name="connsiteX0" fmla="*/ 0 w 4229735"/>
              <a:gd name="connsiteY0" fmla="*/ 3888105 h 5240655"/>
              <a:gd name="connsiteX1" fmla="*/ 4229735 w 4229735"/>
              <a:gd name="connsiteY1" fmla="*/ 0 h 5240655"/>
              <a:gd name="connsiteX2" fmla="*/ 2197100 w 4229735"/>
              <a:gd name="connsiteY2" fmla="*/ 5240655 h 5240655"/>
              <a:gd name="connsiteX3" fmla="*/ 771525 w 4229735"/>
              <a:gd name="connsiteY3" fmla="*/ 5237480 h 5240655"/>
              <a:gd name="connsiteX4" fmla="*/ 0 w 4229735"/>
              <a:gd name="connsiteY4" fmla="*/ 3888105 h 5240655"/>
              <a:gd name="connsiteX0" fmla="*/ 2418715 w 6648450"/>
              <a:gd name="connsiteY0" fmla="*/ 388810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18715 w 6648450"/>
              <a:gd name="connsiteY4" fmla="*/ 3888105 h 5240655"/>
              <a:gd name="connsiteX0" fmla="*/ 2439035 w 6648450"/>
              <a:gd name="connsiteY0" fmla="*/ 47618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39035 w 6648450"/>
              <a:gd name="connsiteY4" fmla="*/ 4761865 h 5240655"/>
              <a:gd name="connsiteX0" fmla="*/ 1006475 w 6648450"/>
              <a:gd name="connsiteY0" fmla="*/ 48634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1006475 w 6648450"/>
              <a:gd name="connsiteY4" fmla="*/ 4863465 h 5240655"/>
              <a:gd name="connsiteX0" fmla="*/ 1047726 w 6689701"/>
              <a:gd name="connsiteY0" fmla="*/ 4863465 h 5241071"/>
              <a:gd name="connsiteX1" fmla="*/ 6689701 w 6689701"/>
              <a:gd name="connsiteY1" fmla="*/ 0 h 5241071"/>
              <a:gd name="connsiteX2" fmla="*/ 4657066 w 6689701"/>
              <a:gd name="connsiteY2" fmla="*/ 5240655 h 5241071"/>
              <a:gd name="connsiteX3" fmla="*/ 0 w 6689701"/>
              <a:gd name="connsiteY3" fmla="*/ 5241071 h 5241071"/>
              <a:gd name="connsiteX4" fmla="*/ 1047726 w 6689701"/>
              <a:gd name="connsiteY4" fmla="*/ 4863465 h 5241071"/>
              <a:gd name="connsiteX0" fmla="*/ 1047726 w 6689701"/>
              <a:gd name="connsiteY0" fmla="*/ 4864273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1047726 w 6689701"/>
              <a:gd name="connsiteY5" fmla="*/ 4864273 h 5241879"/>
              <a:gd name="connsiteX0" fmla="*/ 882722 w 6689701"/>
              <a:gd name="connsiteY0" fmla="*/ 4933025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882722 w 6689701"/>
              <a:gd name="connsiteY5" fmla="*/ 4933025 h 5241879"/>
              <a:gd name="connsiteX0" fmla="*/ 882722 w 6689701"/>
              <a:gd name="connsiteY0" fmla="*/ 4933886 h 5242740"/>
              <a:gd name="connsiteX1" fmla="*/ 3360540 w 6689701"/>
              <a:gd name="connsiteY1" fmla="*/ 2703079 h 5242740"/>
              <a:gd name="connsiteX2" fmla="*/ 6689701 w 6689701"/>
              <a:gd name="connsiteY2" fmla="*/ 1669 h 5242740"/>
              <a:gd name="connsiteX3" fmla="*/ 4657066 w 6689701"/>
              <a:gd name="connsiteY3" fmla="*/ 5242324 h 5242740"/>
              <a:gd name="connsiteX4" fmla="*/ 0 w 6689701"/>
              <a:gd name="connsiteY4" fmla="*/ 5242740 h 5242740"/>
              <a:gd name="connsiteX5" fmla="*/ 882722 w 6689701"/>
              <a:gd name="connsiteY5" fmla="*/ 4933886 h 5242740"/>
              <a:gd name="connsiteX0" fmla="*/ 882722 w 6689701"/>
              <a:gd name="connsiteY0" fmla="*/ 4933945 h 5242799"/>
              <a:gd name="connsiteX1" fmla="*/ 3360540 w 6689701"/>
              <a:gd name="connsiteY1" fmla="*/ 2703138 h 5242799"/>
              <a:gd name="connsiteX2" fmla="*/ 6689701 w 6689701"/>
              <a:gd name="connsiteY2" fmla="*/ 1728 h 5242799"/>
              <a:gd name="connsiteX3" fmla="*/ 4657066 w 6689701"/>
              <a:gd name="connsiteY3" fmla="*/ 5242383 h 5242799"/>
              <a:gd name="connsiteX4" fmla="*/ 0 w 6689701"/>
              <a:gd name="connsiteY4" fmla="*/ 5242799 h 5242799"/>
              <a:gd name="connsiteX5" fmla="*/ 882722 w 6689701"/>
              <a:gd name="connsiteY5" fmla="*/ 4933945 h 5242799"/>
              <a:gd name="connsiteX0" fmla="*/ 882722 w 6951586"/>
              <a:gd name="connsiteY0" fmla="*/ 5684542 h 5993396"/>
              <a:gd name="connsiteX1" fmla="*/ 6653755 w 6951586"/>
              <a:gd name="connsiteY1" fmla="*/ 311775 h 5993396"/>
              <a:gd name="connsiteX2" fmla="*/ 6689701 w 6951586"/>
              <a:gd name="connsiteY2" fmla="*/ 752325 h 5993396"/>
              <a:gd name="connsiteX3" fmla="*/ 4657066 w 6951586"/>
              <a:gd name="connsiteY3" fmla="*/ 5992980 h 5993396"/>
              <a:gd name="connsiteX4" fmla="*/ 0 w 6951586"/>
              <a:gd name="connsiteY4" fmla="*/ 5993396 h 5993396"/>
              <a:gd name="connsiteX5" fmla="*/ 882722 w 6951586"/>
              <a:gd name="connsiteY5" fmla="*/ 5684542 h 5993396"/>
              <a:gd name="connsiteX0" fmla="*/ 882722 w 6689701"/>
              <a:gd name="connsiteY0" fmla="*/ 5372767 h 5681621"/>
              <a:gd name="connsiteX1" fmla="*/ 6653755 w 6689701"/>
              <a:gd name="connsiteY1" fmla="*/ 0 h 5681621"/>
              <a:gd name="connsiteX2" fmla="*/ 6689701 w 6689701"/>
              <a:gd name="connsiteY2" fmla="*/ 440550 h 5681621"/>
              <a:gd name="connsiteX3" fmla="*/ 4657066 w 6689701"/>
              <a:gd name="connsiteY3" fmla="*/ 5681205 h 5681621"/>
              <a:gd name="connsiteX4" fmla="*/ 0 w 6689701"/>
              <a:gd name="connsiteY4" fmla="*/ 5681621 h 5681621"/>
              <a:gd name="connsiteX5" fmla="*/ 882722 w 6689701"/>
              <a:gd name="connsiteY5" fmla="*/ 5372767 h 5681621"/>
              <a:gd name="connsiteX0" fmla="*/ 882722 w 6692133"/>
              <a:gd name="connsiteY0" fmla="*/ 5372767 h 5681621"/>
              <a:gd name="connsiteX1" fmla="*/ 6653755 w 6692133"/>
              <a:gd name="connsiteY1" fmla="*/ 0 h 5681621"/>
              <a:gd name="connsiteX2" fmla="*/ 6689701 w 6692133"/>
              <a:gd name="connsiteY2" fmla="*/ 440550 h 5681621"/>
              <a:gd name="connsiteX3" fmla="*/ 4657066 w 6692133"/>
              <a:gd name="connsiteY3" fmla="*/ 5681205 h 5681621"/>
              <a:gd name="connsiteX4" fmla="*/ 0 w 6692133"/>
              <a:gd name="connsiteY4" fmla="*/ 5681621 h 5681621"/>
              <a:gd name="connsiteX5" fmla="*/ 882722 w 6692133"/>
              <a:gd name="connsiteY5" fmla="*/ 5372767 h 5681621"/>
              <a:gd name="connsiteX0" fmla="*/ 882722 w 6653957"/>
              <a:gd name="connsiteY0" fmla="*/ 5372767 h 5681621"/>
              <a:gd name="connsiteX1" fmla="*/ 6653755 w 6653957"/>
              <a:gd name="connsiteY1" fmla="*/ 0 h 5681621"/>
              <a:gd name="connsiteX2" fmla="*/ 6545322 w 6653957"/>
              <a:gd name="connsiteY2" fmla="*/ 536803 h 5681621"/>
              <a:gd name="connsiteX3" fmla="*/ 4657066 w 6653957"/>
              <a:gd name="connsiteY3" fmla="*/ 5681205 h 5681621"/>
              <a:gd name="connsiteX4" fmla="*/ 0 w 6653957"/>
              <a:gd name="connsiteY4" fmla="*/ 5681621 h 5681621"/>
              <a:gd name="connsiteX5" fmla="*/ 882722 w 6653957"/>
              <a:gd name="connsiteY5" fmla="*/ 5372767 h 5681621"/>
              <a:gd name="connsiteX0" fmla="*/ 882722 w 6661976"/>
              <a:gd name="connsiteY0" fmla="*/ 5372767 h 5681621"/>
              <a:gd name="connsiteX1" fmla="*/ 6653755 w 6661976"/>
              <a:gd name="connsiteY1" fmla="*/ 0 h 5681621"/>
              <a:gd name="connsiteX2" fmla="*/ 6655325 w 6661976"/>
              <a:gd name="connsiteY2" fmla="*/ 474927 h 5681621"/>
              <a:gd name="connsiteX3" fmla="*/ 4657066 w 6661976"/>
              <a:gd name="connsiteY3" fmla="*/ 5681205 h 5681621"/>
              <a:gd name="connsiteX4" fmla="*/ 0 w 6661976"/>
              <a:gd name="connsiteY4" fmla="*/ 5681621 h 5681621"/>
              <a:gd name="connsiteX5" fmla="*/ 882722 w 6661976"/>
              <a:gd name="connsiteY5" fmla="*/ 5372767 h 5681621"/>
              <a:gd name="connsiteX0" fmla="*/ 882722 w 6655325"/>
              <a:gd name="connsiteY0" fmla="*/ 5372767 h 5681621"/>
              <a:gd name="connsiteX1" fmla="*/ 6653755 w 6655325"/>
              <a:gd name="connsiteY1" fmla="*/ 0 h 5681621"/>
              <a:gd name="connsiteX2" fmla="*/ 6655325 w 6655325"/>
              <a:gd name="connsiteY2" fmla="*/ 474927 h 5681621"/>
              <a:gd name="connsiteX3" fmla="*/ 4657066 w 6655325"/>
              <a:gd name="connsiteY3" fmla="*/ 5681205 h 5681621"/>
              <a:gd name="connsiteX4" fmla="*/ 0 w 6655325"/>
              <a:gd name="connsiteY4" fmla="*/ 5681621 h 5681621"/>
              <a:gd name="connsiteX5" fmla="*/ 882722 w 6655325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61525"/>
              <a:gd name="connsiteY0" fmla="*/ 5375942 h 5684796"/>
              <a:gd name="connsiteX1" fmla="*/ 6660105 w 6661525"/>
              <a:gd name="connsiteY1" fmla="*/ 0 h 5684796"/>
              <a:gd name="connsiteX2" fmla="*/ 6655325 w 6661525"/>
              <a:gd name="connsiteY2" fmla="*/ 478102 h 5684796"/>
              <a:gd name="connsiteX3" fmla="*/ 4657066 w 6661525"/>
              <a:gd name="connsiteY3" fmla="*/ 5684380 h 5684796"/>
              <a:gd name="connsiteX4" fmla="*/ 0 w 6661525"/>
              <a:gd name="connsiteY4" fmla="*/ 5684796 h 5684796"/>
              <a:gd name="connsiteX5" fmla="*/ 882722 w 666152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55325 w 6660105"/>
              <a:gd name="connsiteY2" fmla="*/ 478102 h 5684796"/>
              <a:gd name="connsiteX3" fmla="*/ 4657066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6650458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48975 w 6660105"/>
              <a:gd name="connsiteY2" fmla="*/ 474927 h 5684796"/>
              <a:gd name="connsiteX3" fmla="*/ 6650458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50458"/>
              <a:gd name="connsiteY0" fmla="*/ 5375942 h 5684796"/>
              <a:gd name="connsiteX1" fmla="*/ 6647405 w 6650458"/>
              <a:gd name="connsiteY1" fmla="*/ 0 h 5684796"/>
              <a:gd name="connsiteX2" fmla="*/ 6648975 w 6650458"/>
              <a:gd name="connsiteY2" fmla="*/ 474927 h 5684796"/>
              <a:gd name="connsiteX3" fmla="*/ 6650458 w 6650458"/>
              <a:gd name="connsiteY3" fmla="*/ 5684380 h 5684796"/>
              <a:gd name="connsiteX4" fmla="*/ 0 w 6650458"/>
              <a:gd name="connsiteY4" fmla="*/ 5684796 h 5684796"/>
              <a:gd name="connsiteX5" fmla="*/ 882722 w 6650458"/>
              <a:gd name="connsiteY5" fmla="*/ 5375942 h 568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0458" h="5684796">
                <a:moveTo>
                  <a:pt x="882722" y="5375942"/>
                </a:moveTo>
                <a:cubicBezTo>
                  <a:pt x="1060093" y="5309029"/>
                  <a:pt x="5653101" y="899477"/>
                  <a:pt x="6647405" y="0"/>
                </a:cubicBezTo>
                <a:cubicBezTo>
                  <a:pt x="6643182" y="184797"/>
                  <a:pt x="6647717" y="137848"/>
                  <a:pt x="6648975" y="474927"/>
                </a:cubicBezTo>
                <a:cubicBezTo>
                  <a:pt x="6649469" y="2211411"/>
                  <a:pt x="6649964" y="3947896"/>
                  <a:pt x="6650458" y="5684380"/>
                </a:cubicBezTo>
                <a:lnTo>
                  <a:pt x="0" y="5684796"/>
                </a:lnTo>
                <a:lnTo>
                  <a:pt x="882722" y="53759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4"/>
          <p:cNvSpPr/>
          <p:nvPr userDrawn="1"/>
        </p:nvSpPr>
        <p:spPr>
          <a:xfrm flipH="1" flipV="1">
            <a:off x="9598295" y="545"/>
            <a:ext cx="2590529" cy="30994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  <a:gd name="connsiteX0" fmla="*/ 234382 w 1009704"/>
              <a:gd name="connsiteY0" fmla="*/ 1208483 h 1208684"/>
              <a:gd name="connsiteX1" fmla="*/ 0 w 1009704"/>
              <a:gd name="connsiteY1" fmla="*/ 0 h 1208684"/>
              <a:gd name="connsiteX2" fmla="*/ 1009704 w 1009704"/>
              <a:gd name="connsiteY2" fmla="*/ 1208684 h 1208684"/>
              <a:gd name="connsiteX3" fmla="*/ 234382 w 1009704"/>
              <a:gd name="connsiteY3" fmla="*/ 1208483 h 1208684"/>
              <a:gd name="connsiteX0" fmla="*/ 879 w 1010207"/>
              <a:gd name="connsiteY0" fmla="*/ 1208483 h 1208684"/>
              <a:gd name="connsiteX1" fmla="*/ 503 w 1010207"/>
              <a:gd name="connsiteY1" fmla="*/ 0 h 1208684"/>
              <a:gd name="connsiteX2" fmla="*/ 1010207 w 1010207"/>
              <a:gd name="connsiteY2" fmla="*/ 1208684 h 1208684"/>
              <a:gd name="connsiteX3" fmla="*/ 879 w 1010207"/>
              <a:gd name="connsiteY3" fmla="*/ 1208483 h 120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0207" h="1208684">
                <a:moveTo>
                  <a:pt x="879" y="1208483"/>
                </a:moveTo>
                <a:cubicBezTo>
                  <a:pt x="-2008" y="765721"/>
                  <a:pt x="3390" y="442762"/>
                  <a:pt x="503" y="0"/>
                </a:cubicBezTo>
                <a:lnTo>
                  <a:pt x="1010207" y="1208684"/>
                </a:lnTo>
                <a:lnTo>
                  <a:pt x="879" y="1208483"/>
                </a:lnTo>
                <a:close/>
              </a:path>
            </a:pathLst>
          </a:cu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latin typeface="+mj-lt"/>
            </a:endParaRPr>
          </a:p>
        </p:txBody>
      </p:sp>
      <p:sp>
        <p:nvSpPr>
          <p:cNvPr id="8" name="Triangle 4"/>
          <p:cNvSpPr/>
          <p:nvPr userDrawn="1"/>
        </p:nvSpPr>
        <p:spPr>
          <a:xfrm flipH="1">
            <a:off x="10209022" y="1656809"/>
            <a:ext cx="1990111" cy="519945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2027588">
                <a:moveTo>
                  <a:pt x="745" y="2027387"/>
                </a:moveTo>
                <a:cubicBezTo>
                  <a:pt x="-2142" y="1584625"/>
                  <a:pt x="4495" y="442762"/>
                  <a:pt x="1608" y="0"/>
                </a:cubicBezTo>
                <a:lnTo>
                  <a:pt x="776067" y="2027588"/>
                </a:lnTo>
                <a:lnTo>
                  <a:pt x="745" y="2027387"/>
                </a:lnTo>
                <a:close/>
              </a:path>
            </a:pathLst>
          </a:custGeom>
          <a:solidFill>
            <a:srgbClr val="FF4D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latin typeface="+mj-lt"/>
            </a:endParaRPr>
          </a:p>
        </p:txBody>
      </p:sp>
      <p:sp>
        <p:nvSpPr>
          <p:cNvPr id="9" name="Triangle 4"/>
          <p:cNvSpPr/>
          <p:nvPr userDrawn="1"/>
        </p:nvSpPr>
        <p:spPr>
          <a:xfrm flipH="1" flipV="1">
            <a:off x="10204703" y="-201"/>
            <a:ext cx="1990111" cy="30740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198779">
                <a:moveTo>
                  <a:pt x="745" y="1198578"/>
                </a:moveTo>
                <a:cubicBezTo>
                  <a:pt x="-2142" y="755816"/>
                  <a:pt x="4494" y="442762"/>
                  <a:pt x="1607" y="0"/>
                </a:cubicBezTo>
                <a:lnTo>
                  <a:pt x="776067" y="1198779"/>
                </a:lnTo>
                <a:lnTo>
                  <a:pt x="745" y="1198578"/>
                </a:lnTo>
                <a:close/>
              </a:path>
            </a:pathLst>
          </a:custGeom>
          <a:solidFill>
            <a:srgbClr val="FF4D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latin typeface="+mj-lt"/>
            </a:endParaRPr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2063006"/>
            <a:ext cx="7339764" cy="19525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9" b="0" i="0" baseline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 54 </a:t>
            </a:r>
            <a:r>
              <a:rPr lang="en-US" err="1"/>
              <a:t>pt</a:t>
            </a:r>
            <a:r>
              <a:rPr lang="en-US"/>
              <a:t> – up to three lines.</a:t>
            </a:r>
          </a:p>
        </p:txBody>
      </p:sp>
    </p:spTree>
    <p:extLst>
      <p:ext uri="{BB962C8B-B14F-4D97-AF65-F5344CB8AC3E}">
        <p14:creationId xmlns:p14="http://schemas.microsoft.com/office/powerpoint/2010/main" val="2247119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Triangle 15"/>
          <p:cNvSpPr/>
          <p:nvPr userDrawn="1"/>
        </p:nvSpPr>
        <p:spPr>
          <a:xfrm rot="16200000">
            <a:off x="11261306" y="5930479"/>
            <a:ext cx="1313572" cy="541469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/>
          <p:cNvSpPr/>
          <p:nvPr userDrawn="1"/>
        </p:nvSpPr>
        <p:spPr>
          <a:xfrm rot="10800000">
            <a:off x="9585960" y="0"/>
            <a:ext cx="2602865" cy="2217420"/>
          </a:xfrm>
          <a:prstGeom prst="rtTriangle">
            <a:avLst/>
          </a:prstGeom>
          <a:solidFill>
            <a:srgbClr val="FF4D0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 userDrawn="1"/>
        </p:nvSpPr>
        <p:spPr>
          <a:xfrm>
            <a:off x="0" y="0"/>
            <a:ext cx="10367594" cy="6858000"/>
          </a:xfrm>
          <a:custGeom>
            <a:avLst/>
            <a:gdLst>
              <a:gd name="connsiteX0" fmla="*/ 0 w 10367594"/>
              <a:gd name="connsiteY0" fmla="*/ 0 h 6858000"/>
              <a:gd name="connsiteX1" fmla="*/ 10367594 w 10367594"/>
              <a:gd name="connsiteY1" fmla="*/ 0 h 6858000"/>
              <a:gd name="connsiteX2" fmla="*/ 3509594 w 10367594"/>
              <a:gd name="connsiteY2" fmla="*/ 6858000 h 6858000"/>
              <a:gd name="connsiteX3" fmla="*/ 1520714 w 10367594"/>
              <a:gd name="connsiteY3" fmla="*/ 6858000 h 6858000"/>
              <a:gd name="connsiteX4" fmla="*/ 0 w 10367594"/>
              <a:gd name="connsiteY4" fmla="*/ 55444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67594" h="6858000">
                <a:moveTo>
                  <a:pt x="0" y="0"/>
                </a:moveTo>
                <a:lnTo>
                  <a:pt x="10367594" y="0"/>
                </a:lnTo>
                <a:lnTo>
                  <a:pt x="3509594" y="6858000"/>
                </a:lnTo>
                <a:lnTo>
                  <a:pt x="1520714" y="6858000"/>
                </a:lnTo>
                <a:lnTo>
                  <a:pt x="0" y="5544428"/>
                </a:lnTo>
                <a:close/>
              </a:path>
            </a:pathLst>
          </a:cu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>
            <a:off x="0" y="5544428"/>
            <a:ext cx="1523890" cy="1313572"/>
          </a:xfrm>
          <a:custGeom>
            <a:avLst/>
            <a:gdLst>
              <a:gd name="connsiteX0" fmla="*/ 3176 w 1523890"/>
              <a:gd name="connsiteY0" fmla="*/ 0 h 1313572"/>
              <a:gd name="connsiteX1" fmla="*/ 1523890 w 1523890"/>
              <a:gd name="connsiteY1" fmla="*/ 1313572 h 1313572"/>
              <a:gd name="connsiteX2" fmla="*/ 0 w 1523890"/>
              <a:gd name="connsiteY2" fmla="*/ 420643 h 1313572"/>
              <a:gd name="connsiteX3" fmla="*/ 0 w 1523890"/>
              <a:gd name="connsiteY3" fmla="*/ 17461 h 1313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890" h="1313572">
                <a:moveTo>
                  <a:pt x="3176" y="0"/>
                </a:moveTo>
                <a:lnTo>
                  <a:pt x="1523890" y="1313572"/>
                </a:lnTo>
                <a:lnTo>
                  <a:pt x="0" y="420643"/>
                </a:lnTo>
                <a:lnTo>
                  <a:pt x="0" y="17461"/>
                </a:lnTo>
                <a:close/>
              </a:path>
            </a:pathLst>
          </a:custGeom>
          <a:solidFill>
            <a:srgbClr val="FF4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160547" y="888999"/>
            <a:ext cx="5394648" cy="407991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 b="0" i="0" baseline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Text here, </a:t>
            </a:r>
            <a:r>
              <a:rPr lang="en-US" err="1"/>
              <a:t>Roboto</a:t>
            </a:r>
            <a:r>
              <a:rPr lang="en-US"/>
              <a:t> Regular 24 point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2065975"/>
            <a:ext cx="5394648" cy="177680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400" b="0" i="0" baseline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Title Here, </a:t>
            </a:r>
            <a:r>
              <a:rPr lang="en-US" err="1"/>
              <a:t>Roboto</a:t>
            </a:r>
            <a:r>
              <a:rPr lang="en-US"/>
              <a:t> Light 54 point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 hasCustomPrompt="1"/>
          </p:nvPr>
        </p:nvSpPr>
        <p:spPr>
          <a:xfrm>
            <a:off x="1160547" y="4000307"/>
            <a:ext cx="3497769" cy="11725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 baseline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Subtitle here, </a:t>
            </a:r>
            <a:r>
              <a:rPr lang="en-US" err="1"/>
              <a:t>Roboto</a:t>
            </a:r>
            <a:r>
              <a:rPr lang="en-US"/>
              <a:t> Regular 28 point</a:t>
            </a:r>
          </a:p>
        </p:txBody>
      </p:sp>
    </p:spTree>
    <p:extLst>
      <p:ext uri="{BB962C8B-B14F-4D97-AF65-F5344CB8AC3E}">
        <p14:creationId xmlns:p14="http://schemas.microsoft.com/office/powerpoint/2010/main" val="651717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rgbClr val="FF4D00"/>
              </a:gs>
              <a:gs pos="49000">
                <a:srgbClr val="FF7D0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/>
          <p:cNvSpPr/>
          <p:nvPr userDrawn="1"/>
        </p:nvSpPr>
        <p:spPr>
          <a:xfrm flipH="1" flipV="1">
            <a:off x="11603698" y="0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2063006"/>
            <a:ext cx="9520153" cy="34741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 err="1"/>
              <a:t>Roboto</a:t>
            </a:r>
            <a:r>
              <a:rPr lang="en-US"/>
              <a:t> Light 54 point</a:t>
            </a:r>
          </a:p>
        </p:txBody>
      </p:sp>
    </p:spTree>
    <p:extLst>
      <p:ext uri="{BB962C8B-B14F-4D97-AF65-F5344CB8AC3E}">
        <p14:creationId xmlns:p14="http://schemas.microsoft.com/office/powerpoint/2010/main" val="3563983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60547" y="2063006"/>
            <a:ext cx="9520153" cy="3474194"/>
          </a:xfrm>
        </p:spPr>
        <p:txBody>
          <a:bodyPr/>
          <a:lstStyle>
            <a:lvl1pPr marL="0" indent="0">
              <a:buNone/>
              <a:defRPr sz="54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en-US" err="1"/>
              <a:t>Roboto</a:t>
            </a:r>
            <a:r>
              <a:rPr lang="en-US"/>
              <a:t> Light 54 point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7" name="Right Triangle 6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1" name="Right Triangle 10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Triangle 11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</p:spTree>
    <p:extLst>
      <p:ext uri="{BB962C8B-B14F-4D97-AF65-F5344CB8AC3E}">
        <p14:creationId xmlns:p14="http://schemas.microsoft.com/office/powerpoint/2010/main" val="2697563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points, can span two lines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502034" y="6359524"/>
            <a:ext cx="413896" cy="208701"/>
          </a:xfrm>
          <a:prstGeom prst="rect">
            <a:avLst/>
          </a:prstGeom>
        </p:spPr>
        <p:txBody>
          <a:bodyPr lIns="0" tIns="0" rIns="0" bIns="91440"/>
          <a:lstStyle>
            <a:defPPr>
              <a:defRPr lang="en-US"/>
            </a:defPPr>
            <a:lvl1pPr>
              <a:defRPr sz="11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l" defTabSz="457200" rtl="0" eaLnBrk="1" latinLnBrk="0" hangingPunct="1"/>
            <a:fld id="{64202F7F-356F-46E2-8791-88745C87F5D9}" type="slidenum">
              <a:rPr lang="en-US" sz="1100" b="0" i="0" kern="120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pPr marL="0" lvl="0" algn="l" defTabSz="457200" rtl="0" eaLnBrk="1" latinLnBrk="0" hangingPunct="1"/>
              <a:t>‹#›</a:t>
            </a:fld>
            <a:endParaRPr lang="en-US" sz="1100" b="0" i="0" kern="120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1017588" y="1854200"/>
            <a:ext cx="10660062" cy="4165600"/>
          </a:xfrm>
        </p:spPr>
        <p:txBody>
          <a:bodyPr/>
          <a:lstStyle/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</p:spTree>
    <p:extLst>
      <p:ext uri="{BB962C8B-B14F-4D97-AF65-F5344CB8AC3E}">
        <p14:creationId xmlns:p14="http://schemas.microsoft.com/office/powerpoint/2010/main" val="7350531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82602"/>
            <a:ext cx="11195177" cy="665379"/>
          </a:xfrm>
        </p:spPr>
        <p:txBody>
          <a:bodyPr/>
          <a:lstStyle/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 36 point, 1 Line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8308" y="1147981"/>
            <a:ext cx="11183937" cy="331601"/>
          </a:xfrm>
        </p:spPr>
        <p:txBody>
          <a:bodyPr anchor="t"/>
          <a:lstStyle>
            <a:lvl1pPr marL="0" indent="0">
              <a:buNone/>
              <a:defRPr sz="2400" i="0" baseline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  <a:lvl3pPr marL="344487" indent="0">
              <a:buNone/>
              <a:defRPr/>
            </a:lvl3pPr>
            <a:lvl4pPr marL="458788" indent="0">
              <a:buNone/>
              <a:defRPr/>
            </a:lvl4pPr>
            <a:lvl5pPr marL="630237" indent="0">
              <a:buNone/>
              <a:defRPr/>
            </a:lvl5pPr>
          </a:lstStyle>
          <a:p>
            <a:pPr lvl="0"/>
            <a:r>
              <a:rPr lang="en-US"/>
              <a:t>Subtitle goes here, </a:t>
            </a:r>
            <a:r>
              <a:rPr lang="en-US" err="1"/>
              <a:t>Roboto</a:t>
            </a:r>
            <a:r>
              <a:rPr lang="en-US"/>
              <a:t> Regular 24 point, no longer than one line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1017588" y="1854200"/>
            <a:ext cx="10660062" cy="416560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292100" y="61976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280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42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Idea slide"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1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1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6000">
                <a:schemeClr val="accent2"/>
              </a:gs>
              <a:gs pos="0">
                <a:schemeClr val="accent1"/>
              </a:gs>
            </a:gsLst>
            <a:lin ang="16200000" scaled="1"/>
          </a:gradFill>
        </p:spPr>
      </p:pic>
      <p:sp>
        <p:nvSpPr>
          <p:cNvPr id="5" name="Triangle 4"/>
          <p:cNvSpPr/>
          <p:nvPr userDrawn="1"/>
        </p:nvSpPr>
        <p:spPr>
          <a:xfrm>
            <a:off x="-745" y="5497964"/>
            <a:ext cx="776067" cy="1360237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360237">
                <a:moveTo>
                  <a:pt x="745" y="1360036"/>
                </a:moveTo>
                <a:cubicBezTo>
                  <a:pt x="-2142" y="917274"/>
                  <a:pt x="4495" y="442762"/>
                  <a:pt x="1608" y="0"/>
                </a:cubicBezTo>
                <a:lnTo>
                  <a:pt x="776067" y="1360237"/>
                </a:lnTo>
                <a:lnTo>
                  <a:pt x="745" y="1360036"/>
                </a:lnTo>
                <a:close/>
              </a:path>
            </a:pathLst>
          </a:cu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latin typeface="+mj-lt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5151889"/>
            <a:ext cx="2197100" cy="170497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7100" h="1704975">
                <a:moveTo>
                  <a:pt x="0" y="352425"/>
                </a:moveTo>
                <a:cubicBezTo>
                  <a:pt x="1058" y="234950"/>
                  <a:pt x="2117" y="117475"/>
                  <a:pt x="3175" y="0"/>
                </a:cubicBezTo>
                <a:lnTo>
                  <a:pt x="2197100" y="1704975"/>
                </a:lnTo>
                <a:lnTo>
                  <a:pt x="771525" y="1701800"/>
                </a:lnTo>
                <a:lnTo>
                  <a:pt x="0" y="3524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5547870" y="1173204"/>
            <a:ext cx="6650458" cy="568479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  <a:gd name="connsiteX0" fmla="*/ 0 w 4229735"/>
              <a:gd name="connsiteY0" fmla="*/ 3888105 h 5240655"/>
              <a:gd name="connsiteX1" fmla="*/ 4229735 w 4229735"/>
              <a:gd name="connsiteY1" fmla="*/ 0 h 5240655"/>
              <a:gd name="connsiteX2" fmla="*/ 2197100 w 4229735"/>
              <a:gd name="connsiteY2" fmla="*/ 5240655 h 5240655"/>
              <a:gd name="connsiteX3" fmla="*/ 771525 w 4229735"/>
              <a:gd name="connsiteY3" fmla="*/ 5237480 h 5240655"/>
              <a:gd name="connsiteX4" fmla="*/ 0 w 4229735"/>
              <a:gd name="connsiteY4" fmla="*/ 3888105 h 5240655"/>
              <a:gd name="connsiteX0" fmla="*/ 2418715 w 6648450"/>
              <a:gd name="connsiteY0" fmla="*/ 388810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18715 w 6648450"/>
              <a:gd name="connsiteY4" fmla="*/ 3888105 h 5240655"/>
              <a:gd name="connsiteX0" fmla="*/ 2439035 w 6648450"/>
              <a:gd name="connsiteY0" fmla="*/ 47618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39035 w 6648450"/>
              <a:gd name="connsiteY4" fmla="*/ 4761865 h 5240655"/>
              <a:gd name="connsiteX0" fmla="*/ 1006475 w 6648450"/>
              <a:gd name="connsiteY0" fmla="*/ 48634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1006475 w 6648450"/>
              <a:gd name="connsiteY4" fmla="*/ 4863465 h 5240655"/>
              <a:gd name="connsiteX0" fmla="*/ 1047726 w 6689701"/>
              <a:gd name="connsiteY0" fmla="*/ 4863465 h 5241071"/>
              <a:gd name="connsiteX1" fmla="*/ 6689701 w 6689701"/>
              <a:gd name="connsiteY1" fmla="*/ 0 h 5241071"/>
              <a:gd name="connsiteX2" fmla="*/ 4657066 w 6689701"/>
              <a:gd name="connsiteY2" fmla="*/ 5240655 h 5241071"/>
              <a:gd name="connsiteX3" fmla="*/ 0 w 6689701"/>
              <a:gd name="connsiteY3" fmla="*/ 5241071 h 5241071"/>
              <a:gd name="connsiteX4" fmla="*/ 1047726 w 6689701"/>
              <a:gd name="connsiteY4" fmla="*/ 4863465 h 5241071"/>
              <a:gd name="connsiteX0" fmla="*/ 1047726 w 6689701"/>
              <a:gd name="connsiteY0" fmla="*/ 4864273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1047726 w 6689701"/>
              <a:gd name="connsiteY5" fmla="*/ 4864273 h 5241879"/>
              <a:gd name="connsiteX0" fmla="*/ 882722 w 6689701"/>
              <a:gd name="connsiteY0" fmla="*/ 4933025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882722 w 6689701"/>
              <a:gd name="connsiteY5" fmla="*/ 4933025 h 5241879"/>
              <a:gd name="connsiteX0" fmla="*/ 882722 w 6689701"/>
              <a:gd name="connsiteY0" fmla="*/ 4933886 h 5242740"/>
              <a:gd name="connsiteX1" fmla="*/ 3360540 w 6689701"/>
              <a:gd name="connsiteY1" fmla="*/ 2703079 h 5242740"/>
              <a:gd name="connsiteX2" fmla="*/ 6689701 w 6689701"/>
              <a:gd name="connsiteY2" fmla="*/ 1669 h 5242740"/>
              <a:gd name="connsiteX3" fmla="*/ 4657066 w 6689701"/>
              <a:gd name="connsiteY3" fmla="*/ 5242324 h 5242740"/>
              <a:gd name="connsiteX4" fmla="*/ 0 w 6689701"/>
              <a:gd name="connsiteY4" fmla="*/ 5242740 h 5242740"/>
              <a:gd name="connsiteX5" fmla="*/ 882722 w 6689701"/>
              <a:gd name="connsiteY5" fmla="*/ 4933886 h 5242740"/>
              <a:gd name="connsiteX0" fmla="*/ 882722 w 6689701"/>
              <a:gd name="connsiteY0" fmla="*/ 4933945 h 5242799"/>
              <a:gd name="connsiteX1" fmla="*/ 3360540 w 6689701"/>
              <a:gd name="connsiteY1" fmla="*/ 2703138 h 5242799"/>
              <a:gd name="connsiteX2" fmla="*/ 6689701 w 6689701"/>
              <a:gd name="connsiteY2" fmla="*/ 1728 h 5242799"/>
              <a:gd name="connsiteX3" fmla="*/ 4657066 w 6689701"/>
              <a:gd name="connsiteY3" fmla="*/ 5242383 h 5242799"/>
              <a:gd name="connsiteX4" fmla="*/ 0 w 6689701"/>
              <a:gd name="connsiteY4" fmla="*/ 5242799 h 5242799"/>
              <a:gd name="connsiteX5" fmla="*/ 882722 w 6689701"/>
              <a:gd name="connsiteY5" fmla="*/ 4933945 h 5242799"/>
              <a:gd name="connsiteX0" fmla="*/ 882722 w 6951586"/>
              <a:gd name="connsiteY0" fmla="*/ 5684542 h 5993396"/>
              <a:gd name="connsiteX1" fmla="*/ 6653755 w 6951586"/>
              <a:gd name="connsiteY1" fmla="*/ 311775 h 5993396"/>
              <a:gd name="connsiteX2" fmla="*/ 6689701 w 6951586"/>
              <a:gd name="connsiteY2" fmla="*/ 752325 h 5993396"/>
              <a:gd name="connsiteX3" fmla="*/ 4657066 w 6951586"/>
              <a:gd name="connsiteY3" fmla="*/ 5992980 h 5993396"/>
              <a:gd name="connsiteX4" fmla="*/ 0 w 6951586"/>
              <a:gd name="connsiteY4" fmla="*/ 5993396 h 5993396"/>
              <a:gd name="connsiteX5" fmla="*/ 882722 w 6951586"/>
              <a:gd name="connsiteY5" fmla="*/ 5684542 h 5993396"/>
              <a:gd name="connsiteX0" fmla="*/ 882722 w 6689701"/>
              <a:gd name="connsiteY0" fmla="*/ 5372767 h 5681621"/>
              <a:gd name="connsiteX1" fmla="*/ 6653755 w 6689701"/>
              <a:gd name="connsiteY1" fmla="*/ 0 h 5681621"/>
              <a:gd name="connsiteX2" fmla="*/ 6689701 w 6689701"/>
              <a:gd name="connsiteY2" fmla="*/ 440550 h 5681621"/>
              <a:gd name="connsiteX3" fmla="*/ 4657066 w 6689701"/>
              <a:gd name="connsiteY3" fmla="*/ 5681205 h 5681621"/>
              <a:gd name="connsiteX4" fmla="*/ 0 w 6689701"/>
              <a:gd name="connsiteY4" fmla="*/ 5681621 h 5681621"/>
              <a:gd name="connsiteX5" fmla="*/ 882722 w 6689701"/>
              <a:gd name="connsiteY5" fmla="*/ 5372767 h 5681621"/>
              <a:gd name="connsiteX0" fmla="*/ 882722 w 6692133"/>
              <a:gd name="connsiteY0" fmla="*/ 5372767 h 5681621"/>
              <a:gd name="connsiteX1" fmla="*/ 6653755 w 6692133"/>
              <a:gd name="connsiteY1" fmla="*/ 0 h 5681621"/>
              <a:gd name="connsiteX2" fmla="*/ 6689701 w 6692133"/>
              <a:gd name="connsiteY2" fmla="*/ 440550 h 5681621"/>
              <a:gd name="connsiteX3" fmla="*/ 4657066 w 6692133"/>
              <a:gd name="connsiteY3" fmla="*/ 5681205 h 5681621"/>
              <a:gd name="connsiteX4" fmla="*/ 0 w 6692133"/>
              <a:gd name="connsiteY4" fmla="*/ 5681621 h 5681621"/>
              <a:gd name="connsiteX5" fmla="*/ 882722 w 6692133"/>
              <a:gd name="connsiteY5" fmla="*/ 5372767 h 5681621"/>
              <a:gd name="connsiteX0" fmla="*/ 882722 w 6653957"/>
              <a:gd name="connsiteY0" fmla="*/ 5372767 h 5681621"/>
              <a:gd name="connsiteX1" fmla="*/ 6653755 w 6653957"/>
              <a:gd name="connsiteY1" fmla="*/ 0 h 5681621"/>
              <a:gd name="connsiteX2" fmla="*/ 6545322 w 6653957"/>
              <a:gd name="connsiteY2" fmla="*/ 536803 h 5681621"/>
              <a:gd name="connsiteX3" fmla="*/ 4657066 w 6653957"/>
              <a:gd name="connsiteY3" fmla="*/ 5681205 h 5681621"/>
              <a:gd name="connsiteX4" fmla="*/ 0 w 6653957"/>
              <a:gd name="connsiteY4" fmla="*/ 5681621 h 5681621"/>
              <a:gd name="connsiteX5" fmla="*/ 882722 w 6653957"/>
              <a:gd name="connsiteY5" fmla="*/ 5372767 h 5681621"/>
              <a:gd name="connsiteX0" fmla="*/ 882722 w 6661976"/>
              <a:gd name="connsiteY0" fmla="*/ 5372767 h 5681621"/>
              <a:gd name="connsiteX1" fmla="*/ 6653755 w 6661976"/>
              <a:gd name="connsiteY1" fmla="*/ 0 h 5681621"/>
              <a:gd name="connsiteX2" fmla="*/ 6655325 w 6661976"/>
              <a:gd name="connsiteY2" fmla="*/ 474927 h 5681621"/>
              <a:gd name="connsiteX3" fmla="*/ 4657066 w 6661976"/>
              <a:gd name="connsiteY3" fmla="*/ 5681205 h 5681621"/>
              <a:gd name="connsiteX4" fmla="*/ 0 w 6661976"/>
              <a:gd name="connsiteY4" fmla="*/ 5681621 h 5681621"/>
              <a:gd name="connsiteX5" fmla="*/ 882722 w 6661976"/>
              <a:gd name="connsiteY5" fmla="*/ 5372767 h 5681621"/>
              <a:gd name="connsiteX0" fmla="*/ 882722 w 6655325"/>
              <a:gd name="connsiteY0" fmla="*/ 5372767 h 5681621"/>
              <a:gd name="connsiteX1" fmla="*/ 6653755 w 6655325"/>
              <a:gd name="connsiteY1" fmla="*/ 0 h 5681621"/>
              <a:gd name="connsiteX2" fmla="*/ 6655325 w 6655325"/>
              <a:gd name="connsiteY2" fmla="*/ 474927 h 5681621"/>
              <a:gd name="connsiteX3" fmla="*/ 4657066 w 6655325"/>
              <a:gd name="connsiteY3" fmla="*/ 5681205 h 5681621"/>
              <a:gd name="connsiteX4" fmla="*/ 0 w 6655325"/>
              <a:gd name="connsiteY4" fmla="*/ 5681621 h 5681621"/>
              <a:gd name="connsiteX5" fmla="*/ 882722 w 6655325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61525"/>
              <a:gd name="connsiteY0" fmla="*/ 5375942 h 5684796"/>
              <a:gd name="connsiteX1" fmla="*/ 6660105 w 6661525"/>
              <a:gd name="connsiteY1" fmla="*/ 0 h 5684796"/>
              <a:gd name="connsiteX2" fmla="*/ 6655325 w 6661525"/>
              <a:gd name="connsiteY2" fmla="*/ 478102 h 5684796"/>
              <a:gd name="connsiteX3" fmla="*/ 4657066 w 6661525"/>
              <a:gd name="connsiteY3" fmla="*/ 5684380 h 5684796"/>
              <a:gd name="connsiteX4" fmla="*/ 0 w 6661525"/>
              <a:gd name="connsiteY4" fmla="*/ 5684796 h 5684796"/>
              <a:gd name="connsiteX5" fmla="*/ 882722 w 666152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55325 w 6660105"/>
              <a:gd name="connsiteY2" fmla="*/ 478102 h 5684796"/>
              <a:gd name="connsiteX3" fmla="*/ 4657066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6650458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48975 w 6660105"/>
              <a:gd name="connsiteY2" fmla="*/ 474927 h 5684796"/>
              <a:gd name="connsiteX3" fmla="*/ 6650458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50458"/>
              <a:gd name="connsiteY0" fmla="*/ 5375942 h 5684796"/>
              <a:gd name="connsiteX1" fmla="*/ 6647405 w 6650458"/>
              <a:gd name="connsiteY1" fmla="*/ 0 h 5684796"/>
              <a:gd name="connsiteX2" fmla="*/ 6648975 w 6650458"/>
              <a:gd name="connsiteY2" fmla="*/ 474927 h 5684796"/>
              <a:gd name="connsiteX3" fmla="*/ 6650458 w 6650458"/>
              <a:gd name="connsiteY3" fmla="*/ 5684380 h 5684796"/>
              <a:gd name="connsiteX4" fmla="*/ 0 w 6650458"/>
              <a:gd name="connsiteY4" fmla="*/ 5684796 h 5684796"/>
              <a:gd name="connsiteX5" fmla="*/ 882722 w 6650458"/>
              <a:gd name="connsiteY5" fmla="*/ 5375942 h 568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0458" h="5684796">
                <a:moveTo>
                  <a:pt x="882722" y="5375942"/>
                </a:moveTo>
                <a:cubicBezTo>
                  <a:pt x="1060093" y="5309029"/>
                  <a:pt x="5653101" y="899477"/>
                  <a:pt x="6647405" y="0"/>
                </a:cubicBezTo>
                <a:cubicBezTo>
                  <a:pt x="6643182" y="184797"/>
                  <a:pt x="6647717" y="137848"/>
                  <a:pt x="6648975" y="474927"/>
                </a:cubicBezTo>
                <a:cubicBezTo>
                  <a:pt x="6649469" y="2211411"/>
                  <a:pt x="6649964" y="3947896"/>
                  <a:pt x="6650458" y="5684380"/>
                </a:cubicBezTo>
                <a:lnTo>
                  <a:pt x="0" y="5684796"/>
                </a:lnTo>
                <a:lnTo>
                  <a:pt x="882722" y="53759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4"/>
          <p:cNvSpPr/>
          <p:nvPr userDrawn="1"/>
        </p:nvSpPr>
        <p:spPr>
          <a:xfrm flipH="1" flipV="1">
            <a:off x="9598295" y="545"/>
            <a:ext cx="2590529" cy="30994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  <a:gd name="connsiteX0" fmla="*/ 234382 w 1009704"/>
              <a:gd name="connsiteY0" fmla="*/ 1208483 h 1208684"/>
              <a:gd name="connsiteX1" fmla="*/ 0 w 1009704"/>
              <a:gd name="connsiteY1" fmla="*/ 0 h 1208684"/>
              <a:gd name="connsiteX2" fmla="*/ 1009704 w 1009704"/>
              <a:gd name="connsiteY2" fmla="*/ 1208684 h 1208684"/>
              <a:gd name="connsiteX3" fmla="*/ 234382 w 1009704"/>
              <a:gd name="connsiteY3" fmla="*/ 1208483 h 1208684"/>
              <a:gd name="connsiteX0" fmla="*/ 879 w 1010207"/>
              <a:gd name="connsiteY0" fmla="*/ 1208483 h 1208684"/>
              <a:gd name="connsiteX1" fmla="*/ 503 w 1010207"/>
              <a:gd name="connsiteY1" fmla="*/ 0 h 1208684"/>
              <a:gd name="connsiteX2" fmla="*/ 1010207 w 1010207"/>
              <a:gd name="connsiteY2" fmla="*/ 1208684 h 1208684"/>
              <a:gd name="connsiteX3" fmla="*/ 879 w 1010207"/>
              <a:gd name="connsiteY3" fmla="*/ 1208483 h 120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0207" h="1208684">
                <a:moveTo>
                  <a:pt x="879" y="1208483"/>
                </a:moveTo>
                <a:cubicBezTo>
                  <a:pt x="-2008" y="765721"/>
                  <a:pt x="3390" y="442762"/>
                  <a:pt x="503" y="0"/>
                </a:cubicBezTo>
                <a:lnTo>
                  <a:pt x="1010207" y="1208684"/>
                </a:lnTo>
                <a:lnTo>
                  <a:pt x="879" y="1208483"/>
                </a:lnTo>
                <a:close/>
              </a:path>
            </a:pathLst>
          </a:cu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latin typeface="+mj-lt"/>
            </a:endParaRPr>
          </a:p>
        </p:txBody>
      </p:sp>
      <p:sp>
        <p:nvSpPr>
          <p:cNvPr id="8" name="Triangle 4"/>
          <p:cNvSpPr/>
          <p:nvPr userDrawn="1"/>
        </p:nvSpPr>
        <p:spPr>
          <a:xfrm flipH="1">
            <a:off x="10209022" y="1656809"/>
            <a:ext cx="1990111" cy="519945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2027588">
                <a:moveTo>
                  <a:pt x="745" y="2027387"/>
                </a:moveTo>
                <a:cubicBezTo>
                  <a:pt x="-2142" y="1584625"/>
                  <a:pt x="4495" y="442762"/>
                  <a:pt x="1608" y="0"/>
                </a:cubicBezTo>
                <a:lnTo>
                  <a:pt x="776067" y="2027588"/>
                </a:lnTo>
                <a:lnTo>
                  <a:pt x="745" y="2027387"/>
                </a:lnTo>
                <a:close/>
              </a:path>
            </a:pathLst>
          </a:custGeom>
          <a:solidFill>
            <a:srgbClr val="FF4D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latin typeface="+mj-lt"/>
            </a:endParaRPr>
          </a:p>
        </p:txBody>
      </p:sp>
      <p:sp>
        <p:nvSpPr>
          <p:cNvPr id="9" name="Triangle 4"/>
          <p:cNvSpPr/>
          <p:nvPr userDrawn="1"/>
        </p:nvSpPr>
        <p:spPr>
          <a:xfrm flipH="1" flipV="1">
            <a:off x="10204703" y="-201"/>
            <a:ext cx="1990111" cy="30740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198779">
                <a:moveTo>
                  <a:pt x="745" y="1198578"/>
                </a:moveTo>
                <a:cubicBezTo>
                  <a:pt x="-2142" y="755816"/>
                  <a:pt x="4494" y="442762"/>
                  <a:pt x="1607" y="0"/>
                </a:cubicBezTo>
                <a:lnTo>
                  <a:pt x="776067" y="1198779"/>
                </a:lnTo>
                <a:lnTo>
                  <a:pt x="745" y="1198578"/>
                </a:lnTo>
                <a:close/>
              </a:path>
            </a:pathLst>
          </a:custGeom>
          <a:solidFill>
            <a:srgbClr val="FF4D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latin typeface="+mj-lt"/>
            </a:endParaRPr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2063006"/>
            <a:ext cx="7339764" cy="19525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9" b="0" i="0" baseline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 54 </a:t>
            </a:r>
            <a:r>
              <a:rPr lang="en-US" err="1"/>
              <a:t>pt</a:t>
            </a:r>
            <a:r>
              <a:rPr lang="en-US"/>
              <a:t> – up to three lines.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Header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11" name="Right Triangle 10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82602"/>
            <a:ext cx="11195177" cy="6648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 36 point, 1 Line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8308" y="1147981"/>
            <a:ext cx="11183937" cy="331601"/>
          </a:xfrm>
        </p:spPr>
        <p:txBody>
          <a:bodyPr anchor="t"/>
          <a:lstStyle>
            <a:lvl1pPr marL="0" indent="0">
              <a:buNone/>
              <a:defRPr sz="2400" i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  <a:lvl3pPr marL="344487" indent="0">
              <a:buNone/>
              <a:defRPr/>
            </a:lvl3pPr>
            <a:lvl4pPr marL="458788" indent="0">
              <a:buNone/>
              <a:defRPr/>
            </a:lvl4pPr>
            <a:lvl5pPr marL="630237" indent="0">
              <a:buNone/>
              <a:defRPr/>
            </a:lvl5pPr>
          </a:lstStyle>
          <a:p>
            <a:pPr lvl="0"/>
            <a:r>
              <a:rPr lang="en-US"/>
              <a:t>Subtitle goes here, </a:t>
            </a:r>
            <a:r>
              <a:rPr lang="en-US" err="1"/>
              <a:t>Roboto</a:t>
            </a:r>
            <a:r>
              <a:rPr lang="en-US"/>
              <a:t> Regular 24 point, no longer than one line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17530" y="1854199"/>
            <a:ext cx="10660118" cy="43656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accent2"/>
                </a:solidFill>
              </a:defRPr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2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9" indent="0">
              <a:buNone/>
              <a:defRPr sz="1600" b="1"/>
            </a:lvl9pPr>
          </a:lstStyle>
          <a:p>
            <a:pPr lvl="0"/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20 point, no longer than one line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5" name="Right Triangle 14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Triangle 15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1017588" y="2290762"/>
            <a:ext cx="10660062" cy="3714751"/>
          </a:xfrm>
        </p:spPr>
        <p:txBody>
          <a:bodyPr/>
          <a:lstStyle/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</p:spTree>
    <p:extLst>
      <p:ext uri="{BB962C8B-B14F-4D97-AF65-F5344CB8AC3E}">
        <p14:creationId xmlns:p14="http://schemas.microsoft.com/office/powerpoint/2010/main" val="1408662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82602"/>
            <a:ext cx="11195177" cy="10667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points, can span two lines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1017588" y="1854200"/>
            <a:ext cx="5120640" cy="4165600"/>
          </a:xfrm>
        </p:spPr>
        <p:txBody>
          <a:bodyPr/>
          <a:lstStyle/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557011" y="1854200"/>
            <a:ext cx="5120640" cy="4165600"/>
          </a:xfrm>
        </p:spPr>
        <p:txBody>
          <a:bodyPr/>
          <a:lstStyle/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</p:spTree>
    <p:extLst>
      <p:ext uri="{BB962C8B-B14F-4D97-AF65-F5344CB8AC3E}">
        <p14:creationId xmlns:p14="http://schemas.microsoft.com/office/powerpoint/2010/main" val="789497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points, can span two lines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</p:spTree>
    <p:extLst>
      <p:ext uri="{BB962C8B-B14F-4D97-AF65-F5344CB8AC3E}">
        <p14:creationId xmlns:p14="http://schemas.microsoft.com/office/powerpoint/2010/main" val="14169193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0" name="Right Triangle 9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946527" y="1716140"/>
            <a:ext cx="2718840" cy="297338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97642" y="1854200"/>
            <a:ext cx="6219384" cy="111924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None/>
              <a:defRPr sz="4000" b="0" i="0" baseline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en-US"/>
              <a:t>Presenter’s Name goes here, </a:t>
            </a:r>
            <a:r>
              <a:rPr lang="en-US" err="1"/>
              <a:t>Roboto</a:t>
            </a:r>
            <a:r>
              <a:rPr lang="en-US"/>
              <a:t> Light 40 point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5205334" y="3110084"/>
            <a:ext cx="6224666" cy="815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243779" indent="0">
              <a:buNone/>
              <a:defRPr>
                <a:solidFill>
                  <a:schemeClr val="bg1"/>
                </a:solidFill>
              </a:defRPr>
            </a:lvl2pPr>
            <a:lvl3pPr marL="487558" indent="0">
              <a:buNone/>
              <a:defRPr>
                <a:solidFill>
                  <a:schemeClr val="bg1"/>
                </a:solidFill>
              </a:defRPr>
            </a:lvl3pPr>
            <a:lvl4pPr marL="1828343" indent="0">
              <a:buNone/>
              <a:defRPr>
                <a:solidFill>
                  <a:schemeClr val="bg1"/>
                </a:solidFill>
              </a:defRPr>
            </a:lvl4pPr>
            <a:lvl5pPr marL="243779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Presenter’s Title goes here, </a:t>
            </a:r>
            <a:r>
              <a:rPr lang="en-US" err="1"/>
              <a:t>Roboto</a:t>
            </a:r>
            <a:r>
              <a:rPr lang="en-US"/>
              <a:t> Regular, 20 point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5205334" y="3925222"/>
            <a:ext cx="6224666" cy="7643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243779" indent="0">
              <a:buNone/>
              <a:defRPr>
                <a:solidFill>
                  <a:schemeClr val="bg1"/>
                </a:solidFill>
              </a:defRPr>
            </a:lvl2pPr>
            <a:lvl3pPr marL="487558" indent="0">
              <a:buNone/>
              <a:defRPr>
                <a:solidFill>
                  <a:schemeClr val="bg1"/>
                </a:solidFill>
              </a:defRPr>
            </a:lvl3pPr>
            <a:lvl4pPr marL="1828343" indent="0">
              <a:buNone/>
              <a:defRPr>
                <a:solidFill>
                  <a:schemeClr val="bg1"/>
                </a:solidFill>
              </a:defRPr>
            </a:lvl4pPr>
            <a:lvl5pPr marL="243779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Presenter’s email/contact info goes here, </a:t>
            </a:r>
            <a:br>
              <a:rPr lang="en-US"/>
            </a:br>
            <a:r>
              <a:rPr lang="en-US" err="1"/>
              <a:t>Roboto</a:t>
            </a:r>
            <a:r>
              <a:rPr lang="en-US"/>
              <a:t> Regular, 20 point</a:t>
            </a:r>
          </a:p>
        </p:txBody>
      </p:sp>
    </p:spTree>
    <p:extLst>
      <p:ext uri="{BB962C8B-B14F-4D97-AF65-F5344CB8AC3E}">
        <p14:creationId xmlns:p14="http://schemas.microsoft.com/office/powerpoint/2010/main" val="26938075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57201"/>
            <a:ext cx="11195177" cy="1047748"/>
          </a:xfrm>
        </p:spPr>
        <p:txBody>
          <a:bodyPr/>
          <a:lstStyle/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points, can span two 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1017530" y="1854200"/>
            <a:ext cx="10107670" cy="38324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100" i="1" baseline="0"/>
            </a:lvl1pPr>
            <a:lvl2pPr marL="169863" indent="0" algn="r">
              <a:spcAft>
                <a:spcPts val="0"/>
              </a:spcAft>
              <a:buNone/>
              <a:defRPr sz="1400" b="1" i="0" baseline="0">
                <a:solidFill>
                  <a:schemeClr val="accent1"/>
                </a:solidFill>
                <a:latin typeface="Roboto" charset="0"/>
                <a:ea typeface="Roboto" charset="0"/>
                <a:cs typeface="Roboto" charset="0"/>
              </a:defRPr>
            </a:lvl2pPr>
          </a:lstStyle>
          <a:p>
            <a:pPr lvl="0"/>
            <a:r>
              <a:rPr lang="en-US"/>
              <a:t>Quote goes here, </a:t>
            </a:r>
            <a:r>
              <a:rPr lang="en-US" err="1"/>
              <a:t>Roboto</a:t>
            </a:r>
            <a:r>
              <a:rPr lang="en-US"/>
              <a:t> Italic, size can be increased depending on length of quote</a:t>
            </a:r>
          </a:p>
          <a:p>
            <a:pPr lvl="1"/>
            <a:r>
              <a:rPr lang="en-US"/>
              <a:t>Attribution goes here, </a:t>
            </a:r>
            <a:r>
              <a:rPr lang="en-US" err="1"/>
              <a:t>Roboto</a:t>
            </a:r>
            <a:r>
              <a:rPr lang="en-US"/>
              <a:t> Bold 14 point</a:t>
            </a:r>
          </a:p>
        </p:txBody>
      </p:sp>
    </p:spTree>
    <p:extLst>
      <p:ext uri="{BB962C8B-B14F-4D97-AF65-F5344CB8AC3E}">
        <p14:creationId xmlns:p14="http://schemas.microsoft.com/office/powerpoint/2010/main" val="26987213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/Subtitle/Headlines &amp; 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82602"/>
            <a:ext cx="11195177" cy="56242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Roboto Light, 36 points, 1 Line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5BDB60F-DCDA-4FA8-AFD2-4EF745C792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8308" y="1147981"/>
            <a:ext cx="11183937" cy="331601"/>
          </a:xfrm>
        </p:spPr>
        <p:txBody>
          <a:bodyPr anchor="t"/>
          <a:lstStyle>
            <a:lvl1pPr marL="0" indent="0">
              <a:buNone/>
              <a:defRPr sz="2400" i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  <a:lvl3pPr marL="344487" indent="0">
              <a:buNone/>
              <a:defRPr/>
            </a:lvl3pPr>
            <a:lvl4pPr marL="458788" indent="0">
              <a:buNone/>
              <a:defRPr/>
            </a:lvl4pPr>
            <a:lvl5pPr marL="630237" indent="0">
              <a:buNone/>
              <a:defRPr/>
            </a:lvl5pPr>
          </a:lstStyle>
          <a:p>
            <a:pPr lvl="0"/>
            <a:r>
              <a:rPr lang="en-US"/>
              <a:t>Subtitle goes here, </a:t>
            </a:r>
            <a:r>
              <a:rPr lang="en-US" err="1"/>
              <a:t>Roboto</a:t>
            </a:r>
            <a:r>
              <a:rPr lang="en-US"/>
              <a:t> Regular 24 point, no longer than one line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956D1FDC-5FA5-4B2D-A5AA-86637FA3B97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27113" y="2290762"/>
            <a:ext cx="5068887" cy="3729038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55D64D1-7AD8-4D53-A0ED-118D84E22AE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27151" y="1854199"/>
            <a:ext cx="5067262" cy="43656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accent2"/>
                </a:solidFill>
              </a:defRPr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2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9" indent="0">
              <a:buNone/>
              <a:defRPr sz="1600" b="1"/>
            </a:lvl9pPr>
          </a:lstStyle>
          <a:p>
            <a:pPr lvl="0"/>
            <a:r>
              <a:rPr lang="en-US"/>
              <a:t>Headline, Roboto 20 point bold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2F76E5E-F799-4651-BEAE-F9087B98CD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11019" y="2290762"/>
            <a:ext cx="5466632" cy="3729038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15CEF1-A7FF-4442-88D8-7F20DA48ADC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211019" y="1854199"/>
            <a:ext cx="5484094" cy="43656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accent2"/>
                </a:solidFill>
              </a:defRPr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2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9" indent="0">
              <a:buNone/>
              <a:defRPr sz="1600" b="1"/>
            </a:lvl9pPr>
          </a:lstStyle>
          <a:p>
            <a:pPr lvl="0"/>
            <a:r>
              <a:rPr lang="en-US"/>
              <a:t>Headline goes here, Roboto 20 point bold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DDBF31F-B2A6-46A8-A8DF-757C9B83724C}"/>
              </a:ext>
            </a:extLst>
          </p:cNvPr>
          <p:cNvGrpSpPr/>
          <p:nvPr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665E3932-8847-406B-8673-1AB6E7E0C689}"/>
                </a:ext>
              </a:extLst>
            </p:cNvPr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ight Triangle 39">
              <a:extLst>
                <a:ext uri="{FF2B5EF4-FFF2-40B4-BE49-F238E27FC236}">
                  <a16:creationId xmlns:a16="http://schemas.microsoft.com/office/drawing/2014/main" id="{8BCEA0AA-827B-4741-B47D-AC893583D56C}"/>
                </a:ext>
              </a:extLst>
            </p:cNvPr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5528CA7-31B3-4290-8E8B-1E3E3562E906}"/>
              </a:ext>
            </a:extLst>
          </p:cNvPr>
          <p:cNvSpPr txBox="1"/>
          <p:nvPr/>
        </p:nvSpPr>
        <p:spPr>
          <a:xfrm>
            <a:off x="502034" y="6359524"/>
            <a:ext cx="413896" cy="208701"/>
          </a:xfrm>
          <a:prstGeom prst="rect">
            <a:avLst/>
          </a:prstGeom>
        </p:spPr>
        <p:txBody>
          <a:bodyPr lIns="0" tIns="0" rIns="0" bIns="91440"/>
          <a:lstStyle>
            <a:defPPr>
              <a:defRPr lang="en-US"/>
            </a:defPPr>
            <a:lvl1pPr>
              <a:defRPr sz="11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l" defTabSz="457200" rtl="0" eaLnBrk="1" latinLnBrk="0" hangingPunct="1"/>
            <a:fld id="{64202F7F-356F-46E2-8791-88745C87F5D9}" type="slidenum">
              <a:rPr lang="en-US" sz="1100" b="0" i="0" kern="120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pPr marL="0" lvl="0" algn="l" defTabSz="457200" rtl="0" eaLnBrk="1" latinLnBrk="0" hangingPunct="1"/>
              <a:t>‹#›</a:t>
            </a:fld>
            <a:endParaRPr lang="en-US" sz="1100" b="0" i="0" kern="120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83AF2C-00A5-4EEE-9565-3DF3EA952EEC}"/>
              </a:ext>
            </a:extLst>
          </p:cNvPr>
          <p:cNvSpPr txBox="1"/>
          <p:nvPr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B87D99-2D97-4A3F-AB8F-AEF776CAAF3C}"/>
              </a:ext>
            </a:extLst>
          </p:cNvPr>
          <p:cNvSpPr txBox="1"/>
          <p:nvPr/>
        </p:nvSpPr>
        <p:spPr>
          <a:xfrm>
            <a:off x="502034" y="6359524"/>
            <a:ext cx="413896" cy="208701"/>
          </a:xfrm>
          <a:prstGeom prst="rect">
            <a:avLst/>
          </a:prstGeom>
        </p:spPr>
        <p:txBody>
          <a:bodyPr lIns="0" tIns="0" rIns="0" bIns="91440"/>
          <a:lstStyle>
            <a:defPPr>
              <a:defRPr lang="en-US"/>
            </a:defPPr>
            <a:lvl1pPr>
              <a:defRPr sz="11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l" defTabSz="457200" rtl="0" eaLnBrk="1" latinLnBrk="0" hangingPunct="1"/>
            <a:fld id="{64202F7F-356F-46E2-8791-88745C87F5D9}" type="slidenum">
              <a:rPr lang="en-US" sz="1100" b="0" i="0" kern="120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pPr marL="0" lvl="0" algn="l" defTabSz="457200" rtl="0" eaLnBrk="1" latinLnBrk="0" hangingPunct="1"/>
              <a:t>‹#›</a:t>
            </a:fld>
            <a:endParaRPr lang="en-US" sz="1100" b="0" i="0" kern="120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FA2D62-F8B0-D646-956F-5CEE165645E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0616" y="6007608"/>
            <a:ext cx="2478024" cy="84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5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ig Idea slide"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1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88824" cy="6856215"/>
          </a:xfrm>
          <a:prstGeom prst="rect">
            <a:avLst/>
          </a:prstGeom>
          <a:gradFill>
            <a:gsLst>
              <a:gs pos="0">
                <a:schemeClr val="accent1"/>
              </a:gs>
              <a:gs pos="16000">
                <a:schemeClr val="accent2"/>
              </a:gs>
              <a:gs pos="0">
                <a:schemeClr val="accent1"/>
              </a:gs>
            </a:gsLst>
            <a:lin ang="16200000" scaled="1"/>
          </a:gradFill>
        </p:spPr>
      </p:pic>
      <p:sp>
        <p:nvSpPr>
          <p:cNvPr id="5" name="Triangle 4"/>
          <p:cNvSpPr/>
          <p:nvPr userDrawn="1"/>
        </p:nvSpPr>
        <p:spPr>
          <a:xfrm>
            <a:off x="-745" y="5497964"/>
            <a:ext cx="776067" cy="1360237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360237">
                <a:moveTo>
                  <a:pt x="745" y="1360036"/>
                </a:moveTo>
                <a:cubicBezTo>
                  <a:pt x="-2142" y="917274"/>
                  <a:pt x="4495" y="442762"/>
                  <a:pt x="1608" y="0"/>
                </a:cubicBezTo>
                <a:lnTo>
                  <a:pt x="776067" y="1360237"/>
                </a:lnTo>
                <a:lnTo>
                  <a:pt x="745" y="136003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5151890"/>
            <a:ext cx="2197100" cy="170497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7100" h="1704975">
                <a:moveTo>
                  <a:pt x="0" y="352425"/>
                </a:moveTo>
                <a:cubicBezTo>
                  <a:pt x="1058" y="234950"/>
                  <a:pt x="2117" y="117475"/>
                  <a:pt x="3175" y="0"/>
                </a:cubicBezTo>
                <a:lnTo>
                  <a:pt x="2197100" y="1704975"/>
                </a:lnTo>
                <a:lnTo>
                  <a:pt x="771525" y="1701800"/>
                </a:lnTo>
                <a:lnTo>
                  <a:pt x="0" y="3524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5547870" y="1173205"/>
            <a:ext cx="6650458" cy="568479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  <a:gd name="connsiteX0" fmla="*/ 0 w 4229735"/>
              <a:gd name="connsiteY0" fmla="*/ 3888105 h 5240655"/>
              <a:gd name="connsiteX1" fmla="*/ 4229735 w 4229735"/>
              <a:gd name="connsiteY1" fmla="*/ 0 h 5240655"/>
              <a:gd name="connsiteX2" fmla="*/ 2197100 w 4229735"/>
              <a:gd name="connsiteY2" fmla="*/ 5240655 h 5240655"/>
              <a:gd name="connsiteX3" fmla="*/ 771525 w 4229735"/>
              <a:gd name="connsiteY3" fmla="*/ 5237480 h 5240655"/>
              <a:gd name="connsiteX4" fmla="*/ 0 w 4229735"/>
              <a:gd name="connsiteY4" fmla="*/ 3888105 h 5240655"/>
              <a:gd name="connsiteX0" fmla="*/ 2418715 w 6648450"/>
              <a:gd name="connsiteY0" fmla="*/ 388810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18715 w 6648450"/>
              <a:gd name="connsiteY4" fmla="*/ 3888105 h 5240655"/>
              <a:gd name="connsiteX0" fmla="*/ 2439035 w 6648450"/>
              <a:gd name="connsiteY0" fmla="*/ 47618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39035 w 6648450"/>
              <a:gd name="connsiteY4" fmla="*/ 4761865 h 5240655"/>
              <a:gd name="connsiteX0" fmla="*/ 1006475 w 6648450"/>
              <a:gd name="connsiteY0" fmla="*/ 48634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1006475 w 6648450"/>
              <a:gd name="connsiteY4" fmla="*/ 4863465 h 5240655"/>
              <a:gd name="connsiteX0" fmla="*/ 1047726 w 6689701"/>
              <a:gd name="connsiteY0" fmla="*/ 4863465 h 5241071"/>
              <a:gd name="connsiteX1" fmla="*/ 6689701 w 6689701"/>
              <a:gd name="connsiteY1" fmla="*/ 0 h 5241071"/>
              <a:gd name="connsiteX2" fmla="*/ 4657066 w 6689701"/>
              <a:gd name="connsiteY2" fmla="*/ 5240655 h 5241071"/>
              <a:gd name="connsiteX3" fmla="*/ 0 w 6689701"/>
              <a:gd name="connsiteY3" fmla="*/ 5241071 h 5241071"/>
              <a:gd name="connsiteX4" fmla="*/ 1047726 w 6689701"/>
              <a:gd name="connsiteY4" fmla="*/ 4863465 h 5241071"/>
              <a:gd name="connsiteX0" fmla="*/ 1047726 w 6689701"/>
              <a:gd name="connsiteY0" fmla="*/ 4864273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1047726 w 6689701"/>
              <a:gd name="connsiteY5" fmla="*/ 4864273 h 5241879"/>
              <a:gd name="connsiteX0" fmla="*/ 882722 w 6689701"/>
              <a:gd name="connsiteY0" fmla="*/ 4933025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882722 w 6689701"/>
              <a:gd name="connsiteY5" fmla="*/ 4933025 h 5241879"/>
              <a:gd name="connsiteX0" fmla="*/ 882722 w 6689701"/>
              <a:gd name="connsiteY0" fmla="*/ 4933886 h 5242740"/>
              <a:gd name="connsiteX1" fmla="*/ 3360540 w 6689701"/>
              <a:gd name="connsiteY1" fmla="*/ 2703079 h 5242740"/>
              <a:gd name="connsiteX2" fmla="*/ 6689701 w 6689701"/>
              <a:gd name="connsiteY2" fmla="*/ 1669 h 5242740"/>
              <a:gd name="connsiteX3" fmla="*/ 4657066 w 6689701"/>
              <a:gd name="connsiteY3" fmla="*/ 5242324 h 5242740"/>
              <a:gd name="connsiteX4" fmla="*/ 0 w 6689701"/>
              <a:gd name="connsiteY4" fmla="*/ 5242740 h 5242740"/>
              <a:gd name="connsiteX5" fmla="*/ 882722 w 6689701"/>
              <a:gd name="connsiteY5" fmla="*/ 4933886 h 5242740"/>
              <a:gd name="connsiteX0" fmla="*/ 882722 w 6689701"/>
              <a:gd name="connsiteY0" fmla="*/ 4933945 h 5242799"/>
              <a:gd name="connsiteX1" fmla="*/ 3360540 w 6689701"/>
              <a:gd name="connsiteY1" fmla="*/ 2703138 h 5242799"/>
              <a:gd name="connsiteX2" fmla="*/ 6689701 w 6689701"/>
              <a:gd name="connsiteY2" fmla="*/ 1728 h 5242799"/>
              <a:gd name="connsiteX3" fmla="*/ 4657066 w 6689701"/>
              <a:gd name="connsiteY3" fmla="*/ 5242383 h 5242799"/>
              <a:gd name="connsiteX4" fmla="*/ 0 w 6689701"/>
              <a:gd name="connsiteY4" fmla="*/ 5242799 h 5242799"/>
              <a:gd name="connsiteX5" fmla="*/ 882722 w 6689701"/>
              <a:gd name="connsiteY5" fmla="*/ 4933945 h 5242799"/>
              <a:gd name="connsiteX0" fmla="*/ 882722 w 6951586"/>
              <a:gd name="connsiteY0" fmla="*/ 5684542 h 5993396"/>
              <a:gd name="connsiteX1" fmla="*/ 6653755 w 6951586"/>
              <a:gd name="connsiteY1" fmla="*/ 311775 h 5993396"/>
              <a:gd name="connsiteX2" fmla="*/ 6689701 w 6951586"/>
              <a:gd name="connsiteY2" fmla="*/ 752325 h 5993396"/>
              <a:gd name="connsiteX3" fmla="*/ 4657066 w 6951586"/>
              <a:gd name="connsiteY3" fmla="*/ 5992980 h 5993396"/>
              <a:gd name="connsiteX4" fmla="*/ 0 w 6951586"/>
              <a:gd name="connsiteY4" fmla="*/ 5993396 h 5993396"/>
              <a:gd name="connsiteX5" fmla="*/ 882722 w 6951586"/>
              <a:gd name="connsiteY5" fmla="*/ 5684542 h 5993396"/>
              <a:gd name="connsiteX0" fmla="*/ 882722 w 6689701"/>
              <a:gd name="connsiteY0" fmla="*/ 5372767 h 5681621"/>
              <a:gd name="connsiteX1" fmla="*/ 6653755 w 6689701"/>
              <a:gd name="connsiteY1" fmla="*/ 0 h 5681621"/>
              <a:gd name="connsiteX2" fmla="*/ 6689701 w 6689701"/>
              <a:gd name="connsiteY2" fmla="*/ 440550 h 5681621"/>
              <a:gd name="connsiteX3" fmla="*/ 4657066 w 6689701"/>
              <a:gd name="connsiteY3" fmla="*/ 5681205 h 5681621"/>
              <a:gd name="connsiteX4" fmla="*/ 0 w 6689701"/>
              <a:gd name="connsiteY4" fmla="*/ 5681621 h 5681621"/>
              <a:gd name="connsiteX5" fmla="*/ 882722 w 6689701"/>
              <a:gd name="connsiteY5" fmla="*/ 5372767 h 5681621"/>
              <a:gd name="connsiteX0" fmla="*/ 882722 w 6692133"/>
              <a:gd name="connsiteY0" fmla="*/ 5372767 h 5681621"/>
              <a:gd name="connsiteX1" fmla="*/ 6653755 w 6692133"/>
              <a:gd name="connsiteY1" fmla="*/ 0 h 5681621"/>
              <a:gd name="connsiteX2" fmla="*/ 6689701 w 6692133"/>
              <a:gd name="connsiteY2" fmla="*/ 440550 h 5681621"/>
              <a:gd name="connsiteX3" fmla="*/ 4657066 w 6692133"/>
              <a:gd name="connsiteY3" fmla="*/ 5681205 h 5681621"/>
              <a:gd name="connsiteX4" fmla="*/ 0 w 6692133"/>
              <a:gd name="connsiteY4" fmla="*/ 5681621 h 5681621"/>
              <a:gd name="connsiteX5" fmla="*/ 882722 w 6692133"/>
              <a:gd name="connsiteY5" fmla="*/ 5372767 h 5681621"/>
              <a:gd name="connsiteX0" fmla="*/ 882722 w 6653957"/>
              <a:gd name="connsiteY0" fmla="*/ 5372767 h 5681621"/>
              <a:gd name="connsiteX1" fmla="*/ 6653755 w 6653957"/>
              <a:gd name="connsiteY1" fmla="*/ 0 h 5681621"/>
              <a:gd name="connsiteX2" fmla="*/ 6545322 w 6653957"/>
              <a:gd name="connsiteY2" fmla="*/ 536803 h 5681621"/>
              <a:gd name="connsiteX3" fmla="*/ 4657066 w 6653957"/>
              <a:gd name="connsiteY3" fmla="*/ 5681205 h 5681621"/>
              <a:gd name="connsiteX4" fmla="*/ 0 w 6653957"/>
              <a:gd name="connsiteY4" fmla="*/ 5681621 h 5681621"/>
              <a:gd name="connsiteX5" fmla="*/ 882722 w 6653957"/>
              <a:gd name="connsiteY5" fmla="*/ 5372767 h 5681621"/>
              <a:gd name="connsiteX0" fmla="*/ 882722 w 6661976"/>
              <a:gd name="connsiteY0" fmla="*/ 5372767 h 5681621"/>
              <a:gd name="connsiteX1" fmla="*/ 6653755 w 6661976"/>
              <a:gd name="connsiteY1" fmla="*/ 0 h 5681621"/>
              <a:gd name="connsiteX2" fmla="*/ 6655325 w 6661976"/>
              <a:gd name="connsiteY2" fmla="*/ 474927 h 5681621"/>
              <a:gd name="connsiteX3" fmla="*/ 4657066 w 6661976"/>
              <a:gd name="connsiteY3" fmla="*/ 5681205 h 5681621"/>
              <a:gd name="connsiteX4" fmla="*/ 0 w 6661976"/>
              <a:gd name="connsiteY4" fmla="*/ 5681621 h 5681621"/>
              <a:gd name="connsiteX5" fmla="*/ 882722 w 6661976"/>
              <a:gd name="connsiteY5" fmla="*/ 5372767 h 5681621"/>
              <a:gd name="connsiteX0" fmla="*/ 882722 w 6655325"/>
              <a:gd name="connsiteY0" fmla="*/ 5372767 h 5681621"/>
              <a:gd name="connsiteX1" fmla="*/ 6653755 w 6655325"/>
              <a:gd name="connsiteY1" fmla="*/ 0 h 5681621"/>
              <a:gd name="connsiteX2" fmla="*/ 6655325 w 6655325"/>
              <a:gd name="connsiteY2" fmla="*/ 474927 h 5681621"/>
              <a:gd name="connsiteX3" fmla="*/ 4657066 w 6655325"/>
              <a:gd name="connsiteY3" fmla="*/ 5681205 h 5681621"/>
              <a:gd name="connsiteX4" fmla="*/ 0 w 6655325"/>
              <a:gd name="connsiteY4" fmla="*/ 5681621 h 5681621"/>
              <a:gd name="connsiteX5" fmla="*/ 882722 w 6655325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61525"/>
              <a:gd name="connsiteY0" fmla="*/ 5375942 h 5684796"/>
              <a:gd name="connsiteX1" fmla="*/ 6660105 w 6661525"/>
              <a:gd name="connsiteY1" fmla="*/ 0 h 5684796"/>
              <a:gd name="connsiteX2" fmla="*/ 6655325 w 6661525"/>
              <a:gd name="connsiteY2" fmla="*/ 478102 h 5684796"/>
              <a:gd name="connsiteX3" fmla="*/ 4657066 w 6661525"/>
              <a:gd name="connsiteY3" fmla="*/ 5684380 h 5684796"/>
              <a:gd name="connsiteX4" fmla="*/ 0 w 6661525"/>
              <a:gd name="connsiteY4" fmla="*/ 5684796 h 5684796"/>
              <a:gd name="connsiteX5" fmla="*/ 882722 w 666152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55325 w 6660105"/>
              <a:gd name="connsiteY2" fmla="*/ 478102 h 5684796"/>
              <a:gd name="connsiteX3" fmla="*/ 4657066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6650458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48975 w 6660105"/>
              <a:gd name="connsiteY2" fmla="*/ 474927 h 5684796"/>
              <a:gd name="connsiteX3" fmla="*/ 6650458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50458"/>
              <a:gd name="connsiteY0" fmla="*/ 5375942 h 5684796"/>
              <a:gd name="connsiteX1" fmla="*/ 6647405 w 6650458"/>
              <a:gd name="connsiteY1" fmla="*/ 0 h 5684796"/>
              <a:gd name="connsiteX2" fmla="*/ 6648975 w 6650458"/>
              <a:gd name="connsiteY2" fmla="*/ 474927 h 5684796"/>
              <a:gd name="connsiteX3" fmla="*/ 6650458 w 6650458"/>
              <a:gd name="connsiteY3" fmla="*/ 5684380 h 5684796"/>
              <a:gd name="connsiteX4" fmla="*/ 0 w 6650458"/>
              <a:gd name="connsiteY4" fmla="*/ 5684796 h 5684796"/>
              <a:gd name="connsiteX5" fmla="*/ 882722 w 6650458"/>
              <a:gd name="connsiteY5" fmla="*/ 5375942 h 568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0458" h="5684796">
                <a:moveTo>
                  <a:pt x="882722" y="5375942"/>
                </a:moveTo>
                <a:cubicBezTo>
                  <a:pt x="1060093" y="5309029"/>
                  <a:pt x="5653101" y="899477"/>
                  <a:pt x="6647405" y="0"/>
                </a:cubicBezTo>
                <a:cubicBezTo>
                  <a:pt x="6643182" y="184797"/>
                  <a:pt x="6647717" y="137848"/>
                  <a:pt x="6648975" y="474927"/>
                </a:cubicBezTo>
                <a:cubicBezTo>
                  <a:pt x="6649469" y="2211411"/>
                  <a:pt x="6649964" y="3947896"/>
                  <a:pt x="6650458" y="5684380"/>
                </a:cubicBezTo>
                <a:lnTo>
                  <a:pt x="0" y="5684796"/>
                </a:lnTo>
                <a:lnTo>
                  <a:pt x="882722" y="53759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riangle 4"/>
          <p:cNvSpPr/>
          <p:nvPr userDrawn="1"/>
        </p:nvSpPr>
        <p:spPr>
          <a:xfrm flipH="1" flipV="1">
            <a:off x="9598297" y="546"/>
            <a:ext cx="2590529" cy="30994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  <a:gd name="connsiteX0" fmla="*/ 234382 w 1009704"/>
              <a:gd name="connsiteY0" fmla="*/ 1208483 h 1208684"/>
              <a:gd name="connsiteX1" fmla="*/ 0 w 1009704"/>
              <a:gd name="connsiteY1" fmla="*/ 0 h 1208684"/>
              <a:gd name="connsiteX2" fmla="*/ 1009704 w 1009704"/>
              <a:gd name="connsiteY2" fmla="*/ 1208684 h 1208684"/>
              <a:gd name="connsiteX3" fmla="*/ 234382 w 1009704"/>
              <a:gd name="connsiteY3" fmla="*/ 1208483 h 1208684"/>
              <a:gd name="connsiteX0" fmla="*/ 879 w 1010207"/>
              <a:gd name="connsiteY0" fmla="*/ 1208483 h 1208684"/>
              <a:gd name="connsiteX1" fmla="*/ 503 w 1010207"/>
              <a:gd name="connsiteY1" fmla="*/ 0 h 1208684"/>
              <a:gd name="connsiteX2" fmla="*/ 1010207 w 1010207"/>
              <a:gd name="connsiteY2" fmla="*/ 1208684 h 1208684"/>
              <a:gd name="connsiteX3" fmla="*/ 879 w 1010207"/>
              <a:gd name="connsiteY3" fmla="*/ 1208483 h 120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0207" h="1208684">
                <a:moveTo>
                  <a:pt x="879" y="1208483"/>
                </a:moveTo>
                <a:cubicBezTo>
                  <a:pt x="-2008" y="765721"/>
                  <a:pt x="3390" y="442762"/>
                  <a:pt x="503" y="0"/>
                </a:cubicBezTo>
                <a:lnTo>
                  <a:pt x="1010207" y="1208684"/>
                </a:lnTo>
                <a:lnTo>
                  <a:pt x="879" y="1208483"/>
                </a:lnTo>
                <a:close/>
              </a:path>
            </a:pathLst>
          </a:cu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8" name="Triangle 4"/>
          <p:cNvSpPr/>
          <p:nvPr userDrawn="1"/>
        </p:nvSpPr>
        <p:spPr>
          <a:xfrm flipH="1">
            <a:off x="10209022" y="1656810"/>
            <a:ext cx="1990111" cy="519945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2027588">
                <a:moveTo>
                  <a:pt x="745" y="2027387"/>
                </a:moveTo>
                <a:cubicBezTo>
                  <a:pt x="-2142" y="1584625"/>
                  <a:pt x="4495" y="442762"/>
                  <a:pt x="1608" y="0"/>
                </a:cubicBezTo>
                <a:lnTo>
                  <a:pt x="776067" y="2027588"/>
                </a:lnTo>
                <a:lnTo>
                  <a:pt x="745" y="2027387"/>
                </a:lnTo>
                <a:close/>
              </a:path>
            </a:pathLst>
          </a:cu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-744" y="-1787"/>
            <a:ext cx="12193513" cy="6859787"/>
          </a:xfrm>
          <a:prstGeom prst="rect">
            <a:avLst/>
          </a:prstGeom>
          <a:blipFill dpi="0" rotWithShape="1">
            <a:blip r:embed="rId4">
              <a:alphaModFix amt="6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" name="Triangle 4"/>
          <p:cNvSpPr/>
          <p:nvPr userDrawn="1"/>
        </p:nvSpPr>
        <p:spPr>
          <a:xfrm flipH="1" flipV="1">
            <a:off x="10204703" y="-200"/>
            <a:ext cx="1990111" cy="30740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198779">
                <a:moveTo>
                  <a:pt x="745" y="1198578"/>
                </a:moveTo>
                <a:cubicBezTo>
                  <a:pt x="-2142" y="755816"/>
                  <a:pt x="4494" y="442762"/>
                  <a:pt x="1607" y="0"/>
                </a:cubicBezTo>
                <a:lnTo>
                  <a:pt x="776067" y="1198779"/>
                </a:lnTo>
                <a:lnTo>
                  <a:pt x="745" y="1198578"/>
                </a:lnTo>
                <a:close/>
              </a:path>
            </a:pathLst>
          </a:cu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8" y="2063007"/>
            <a:ext cx="7339764" cy="19525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7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6994" indent="0">
              <a:buNone/>
              <a:defRPr/>
            </a:lvl2pPr>
            <a:lvl3pPr marL="913989" indent="0">
              <a:buNone/>
              <a:defRPr/>
            </a:lvl3pPr>
            <a:lvl4pPr marL="1370984" indent="0">
              <a:buNone/>
              <a:defRPr/>
            </a:lvl4pPr>
            <a:lvl5pPr marL="1827978" indent="0">
              <a:buNone/>
              <a:defRPr/>
            </a:lvl5pPr>
          </a:lstStyle>
          <a:p>
            <a:pPr lvl="0"/>
            <a:r>
              <a:rPr lang="en-US"/>
              <a:t>Click here to add text</a:t>
            </a:r>
          </a:p>
        </p:txBody>
      </p:sp>
    </p:spTree>
    <p:extLst>
      <p:ext uri="{BB962C8B-B14F-4D97-AF65-F5344CB8AC3E}">
        <p14:creationId xmlns:p14="http://schemas.microsoft.com/office/powerpoint/2010/main" val="40961945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4" cy="6858000"/>
          </a:xfrm>
          <a:prstGeom prst="rect">
            <a:avLst/>
          </a:prstGeom>
        </p:spPr>
      </p:pic>
      <p:sp>
        <p:nvSpPr>
          <p:cNvPr id="6" name="Freeform 5"/>
          <p:cNvSpPr>
            <a:spLocks/>
          </p:cNvSpPr>
          <p:nvPr userDrawn="1"/>
        </p:nvSpPr>
        <p:spPr bwMode="auto">
          <a:xfrm>
            <a:off x="6885184" y="5000316"/>
            <a:ext cx="2699432" cy="1857685"/>
          </a:xfrm>
          <a:custGeom>
            <a:avLst/>
            <a:gdLst>
              <a:gd name="T0" fmla="*/ 0 w 3707"/>
              <a:gd name="T1" fmla="*/ 2548 h 2548"/>
              <a:gd name="T2" fmla="*/ 3707 w 3707"/>
              <a:gd name="T3" fmla="*/ 0 h 2548"/>
              <a:gd name="T4" fmla="*/ 3343 w 3707"/>
              <a:gd name="T5" fmla="*/ 2538 h 2548"/>
              <a:gd name="T6" fmla="*/ 0 w 3707"/>
              <a:gd name="T7" fmla="*/ 2548 h 2548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9018 w 10000"/>
              <a:gd name="connsiteY2" fmla="*/ 9984 h 10000"/>
              <a:gd name="connsiteX3" fmla="*/ 0 w 10000"/>
              <a:gd name="connsiteY3" fmla="*/ 10000 h 10000"/>
              <a:gd name="connsiteX0" fmla="*/ 0 w 10024"/>
              <a:gd name="connsiteY0" fmla="*/ 9877 h 9877"/>
              <a:gd name="connsiteX1" fmla="*/ 10024 w 10024"/>
              <a:gd name="connsiteY1" fmla="*/ 0 h 9877"/>
              <a:gd name="connsiteX2" fmla="*/ 9018 w 10024"/>
              <a:gd name="connsiteY2" fmla="*/ 9861 h 9877"/>
              <a:gd name="connsiteX3" fmla="*/ 0 w 10024"/>
              <a:gd name="connsiteY3" fmla="*/ 9877 h 9877"/>
              <a:gd name="connsiteX0" fmla="*/ 0 w 9974"/>
              <a:gd name="connsiteY0" fmla="*/ 10132 h 10132"/>
              <a:gd name="connsiteX1" fmla="*/ 9974 w 9974"/>
              <a:gd name="connsiteY1" fmla="*/ 0 h 10132"/>
              <a:gd name="connsiteX2" fmla="*/ 8996 w 9974"/>
              <a:gd name="connsiteY2" fmla="*/ 10116 h 10132"/>
              <a:gd name="connsiteX3" fmla="*/ 0 w 9974"/>
              <a:gd name="connsiteY3" fmla="*/ 10132 h 1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4" h="10132">
                <a:moveTo>
                  <a:pt x="0" y="10132"/>
                </a:moveTo>
                <a:lnTo>
                  <a:pt x="9974" y="0"/>
                </a:lnTo>
                <a:cubicBezTo>
                  <a:pt x="9648" y="3369"/>
                  <a:pt x="9323" y="6746"/>
                  <a:pt x="8996" y="10116"/>
                </a:cubicBezTo>
                <a:lnTo>
                  <a:pt x="0" y="1013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txBody>
          <a:bodyPr vert="horz" wrap="square" lIns="60928" tIns="30464" rIns="60928" bIns="30464" numCol="1" anchor="t" anchorCtr="0" compatLnSpc="1">
            <a:prstTxWarp prst="textNoShape">
              <a:avLst/>
            </a:prstTxWarp>
          </a:bodyPr>
          <a:lstStyle/>
          <a:p>
            <a:r>
              <a:rPr lang="en-US" sz="1200">
                <a:solidFill>
                  <a:srgbClr val="373737"/>
                </a:solidFill>
              </a:rPr>
              <a:t>`</a:t>
            </a:r>
          </a:p>
        </p:txBody>
      </p:sp>
      <p:sp>
        <p:nvSpPr>
          <p:cNvPr id="18" name="Freeform 17"/>
          <p:cNvSpPr/>
          <p:nvPr userDrawn="1"/>
        </p:nvSpPr>
        <p:spPr>
          <a:xfrm>
            <a:off x="-9985" y="1610"/>
            <a:ext cx="9595159" cy="6865103"/>
          </a:xfrm>
          <a:custGeom>
            <a:avLst/>
            <a:gdLst>
              <a:gd name="connsiteX0" fmla="*/ 0 w 9595159"/>
              <a:gd name="connsiteY0" fmla="*/ 0 h 6865102"/>
              <a:gd name="connsiteX1" fmla="*/ 1927239 w 9595159"/>
              <a:gd name="connsiteY1" fmla="*/ 0 h 6865102"/>
              <a:gd name="connsiteX2" fmla="*/ 6715756 w 9595159"/>
              <a:gd name="connsiteY2" fmla="*/ 997734 h 6865102"/>
              <a:gd name="connsiteX3" fmla="*/ 9595159 w 9595159"/>
              <a:gd name="connsiteY3" fmla="*/ 4998284 h 6865102"/>
              <a:gd name="connsiteX4" fmla="*/ 7522445 w 9595159"/>
              <a:gd name="connsiteY4" fmla="*/ 6859281 h 6865102"/>
              <a:gd name="connsiteX5" fmla="*/ 0 w 9595159"/>
              <a:gd name="connsiteY5" fmla="*/ 6865102 h 6865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95159" h="6865102">
                <a:moveTo>
                  <a:pt x="0" y="0"/>
                </a:moveTo>
                <a:lnTo>
                  <a:pt x="1927239" y="0"/>
                </a:lnTo>
                <a:lnTo>
                  <a:pt x="6715756" y="997734"/>
                </a:lnTo>
                <a:lnTo>
                  <a:pt x="9595159" y="4998284"/>
                </a:lnTo>
                <a:lnTo>
                  <a:pt x="7522445" y="6859281"/>
                </a:lnTo>
                <a:lnTo>
                  <a:pt x="0" y="686510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28" tIns="30464" rIns="60928" bIns="304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7" name="Freeform: Shape 6"/>
          <p:cNvSpPr/>
          <p:nvPr userDrawn="1"/>
        </p:nvSpPr>
        <p:spPr>
          <a:xfrm>
            <a:off x="5703607" y="-4994"/>
            <a:ext cx="6487721" cy="4409963"/>
          </a:xfrm>
          <a:custGeom>
            <a:avLst/>
            <a:gdLst>
              <a:gd name="connsiteX0" fmla="*/ 0 w 9236676"/>
              <a:gd name="connsiteY0" fmla="*/ 0 h 6573795"/>
              <a:gd name="connsiteX1" fmla="*/ 4726459 w 9236676"/>
              <a:gd name="connsiteY1" fmla="*/ 6573795 h 6573795"/>
              <a:gd name="connsiteX2" fmla="*/ 9236676 w 9236676"/>
              <a:gd name="connsiteY2" fmla="*/ 2823519 h 6573795"/>
              <a:gd name="connsiteX3" fmla="*/ 9236676 w 9236676"/>
              <a:gd name="connsiteY3" fmla="*/ 12357 h 6573795"/>
              <a:gd name="connsiteX4" fmla="*/ 0 w 9236676"/>
              <a:gd name="connsiteY4" fmla="*/ 0 h 6573795"/>
              <a:gd name="connsiteX0" fmla="*/ 0 w 9236676"/>
              <a:gd name="connsiteY0" fmla="*/ 0 h 6326963"/>
              <a:gd name="connsiteX1" fmla="*/ 4824631 w 9236676"/>
              <a:gd name="connsiteY1" fmla="*/ 6326963 h 6326963"/>
              <a:gd name="connsiteX2" fmla="*/ 9236676 w 9236676"/>
              <a:gd name="connsiteY2" fmla="*/ 2823519 h 6326963"/>
              <a:gd name="connsiteX3" fmla="*/ 9236676 w 9236676"/>
              <a:gd name="connsiteY3" fmla="*/ 12357 h 6326963"/>
              <a:gd name="connsiteX4" fmla="*/ 0 w 9236676"/>
              <a:gd name="connsiteY4" fmla="*/ 0 h 6326963"/>
              <a:gd name="connsiteX0" fmla="*/ 0 w 9236676"/>
              <a:gd name="connsiteY0" fmla="*/ 0 h 6607454"/>
              <a:gd name="connsiteX1" fmla="*/ 4726459 w 9236676"/>
              <a:gd name="connsiteY1" fmla="*/ 6607454 h 6607454"/>
              <a:gd name="connsiteX2" fmla="*/ 9236676 w 9236676"/>
              <a:gd name="connsiteY2" fmla="*/ 2823519 h 6607454"/>
              <a:gd name="connsiteX3" fmla="*/ 9236676 w 9236676"/>
              <a:gd name="connsiteY3" fmla="*/ 12357 h 6607454"/>
              <a:gd name="connsiteX4" fmla="*/ 0 w 9236676"/>
              <a:gd name="connsiteY4" fmla="*/ 0 h 6607454"/>
              <a:gd name="connsiteX0" fmla="*/ 0 w 9236676"/>
              <a:gd name="connsiteY0" fmla="*/ 35327 h 6642781"/>
              <a:gd name="connsiteX1" fmla="*/ 4726459 w 9236676"/>
              <a:gd name="connsiteY1" fmla="*/ 6642781 h 6642781"/>
              <a:gd name="connsiteX2" fmla="*/ 9236676 w 9236676"/>
              <a:gd name="connsiteY2" fmla="*/ 2858846 h 6642781"/>
              <a:gd name="connsiteX3" fmla="*/ 8956185 w 9236676"/>
              <a:gd name="connsiteY3" fmla="*/ 0 h 6642781"/>
              <a:gd name="connsiteX4" fmla="*/ 0 w 9236676"/>
              <a:gd name="connsiteY4" fmla="*/ 35327 h 6642781"/>
              <a:gd name="connsiteX0" fmla="*/ 0 w 9236676"/>
              <a:gd name="connsiteY0" fmla="*/ 0 h 6607454"/>
              <a:gd name="connsiteX1" fmla="*/ 4726459 w 9236676"/>
              <a:gd name="connsiteY1" fmla="*/ 6607454 h 6607454"/>
              <a:gd name="connsiteX2" fmla="*/ 9236676 w 9236676"/>
              <a:gd name="connsiteY2" fmla="*/ 2823519 h 6607454"/>
              <a:gd name="connsiteX3" fmla="*/ 9208627 w 9236676"/>
              <a:gd name="connsiteY3" fmla="*/ 6747 h 6607454"/>
              <a:gd name="connsiteX4" fmla="*/ 0 w 9236676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208627 w 9217041"/>
              <a:gd name="connsiteY3" fmla="*/ 6747 h 6607454"/>
              <a:gd name="connsiteX4" fmla="*/ 0 w 9217041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183383 w 9217041"/>
              <a:gd name="connsiteY3" fmla="*/ 6747 h 6607454"/>
              <a:gd name="connsiteX4" fmla="*/ 0 w 9217041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197407 w 9217041"/>
              <a:gd name="connsiteY3" fmla="*/ 6747 h 6607454"/>
              <a:gd name="connsiteX4" fmla="*/ 0 w 9217041"/>
              <a:gd name="connsiteY4" fmla="*/ 0 h 6607454"/>
              <a:gd name="connsiteX0" fmla="*/ 0 w 9231065"/>
              <a:gd name="connsiteY0" fmla="*/ 0 h 6607454"/>
              <a:gd name="connsiteX1" fmla="*/ 4740483 w 9231065"/>
              <a:gd name="connsiteY1" fmla="*/ 6607454 h 6607454"/>
              <a:gd name="connsiteX2" fmla="*/ 9231065 w 9231065"/>
              <a:gd name="connsiteY2" fmla="*/ 2823519 h 6607454"/>
              <a:gd name="connsiteX3" fmla="*/ 9211431 w 9231065"/>
              <a:gd name="connsiteY3" fmla="*/ 6747 h 6607454"/>
              <a:gd name="connsiteX4" fmla="*/ 0 w 9231065"/>
              <a:gd name="connsiteY4" fmla="*/ 0 h 6607454"/>
              <a:gd name="connsiteX0" fmla="*/ 0 w 9748791"/>
              <a:gd name="connsiteY0" fmla="*/ 0 h 6607454"/>
              <a:gd name="connsiteX1" fmla="*/ 4740483 w 9748791"/>
              <a:gd name="connsiteY1" fmla="*/ 6607454 h 6607454"/>
              <a:gd name="connsiteX2" fmla="*/ 9231065 w 9748791"/>
              <a:gd name="connsiteY2" fmla="*/ 2823519 h 6607454"/>
              <a:gd name="connsiteX3" fmla="*/ 9748781 w 9748791"/>
              <a:gd name="connsiteY3" fmla="*/ 18177 h 6607454"/>
              <a:gd name="connsiteX4" fmla="*/ 0 w 9748791"/>
              <a:gd name="connsiteY4" fmla="*/ 0 h 6607454"/>
              <a:gd name="connsiteX0" fmla="*/ 0 w 9749048"/>
              <a:gd name="connsiteY0" fmla="*/ 0 h 6607454"/>
              <a:gd name="connsiteX1" fmla="*/ 4740483 w 9749048"/>
              <a:gd name="connsiteY1" fmla="*/ 6607454 h 6607454"/>
              <a:gd name="connsiteX2" fmla="*/ 9734116 w 9749048"/>
              <a:gd name="connsiteY2" fmla="*/ 2389179 h 6607454"/>
              <a:gd name="connsiteX3" fmla="*/ 9748781 w 9749048"/>
              <a:gd name="connsiteY3" fmla="*/ 18177 h 6607454"/>
              <a:gd name="connsiteX4" fmla="*/ 0 w 9749048"/>
              <a:gd name="connsiteY4" fmla="*/ 0 h 6607454"/>
              <a:gd name="connsiteX0" fmla="*/ 0 w 9749048"/>
              <a:gd name="connsiteY0" fmla="*/ 0 h 6607454"/>
              <a:gd name="connsiteX1" fmla="*/ 4740483 w 9749048"/>
              <a:gd name="connsiteY1" fmla="*/ 6607454 h 6607454"/>
              <a:gd name="connsiteX2" fmla="*/ 9734116 w 9749048"/>
              <a:gd name="connsiteY2" fmla="*/ 2389179 h 6607454"/>
              <a:gd name="connsiteX3" fmla="*/ 9748781 w 9749048"/>
              <a:gd name="connsiteY3" fmla="*/ 8972 h 6607454"/>
              <a:gd name="connsiteX4" fmla="*/ 0 w 9749048"/>
              <a:gd name="connsiteY4" fmla="*/ 0 h 6607454"/>
              <a:gd name="connsiteX0" fmla="*/ 0 w 9734116"/>
              <a:gd name="connsiteY0" fmla="*/ 0 h 6607454"/>
              <a:gd name="connsiteX1" fmla="*/ 4740483 w 9734116"/>
              <a:gd name="connsiteY1" fmla="*/ 6607454 h 6607454"/>
              <a:gd name="connsiteX2" fmla="*/ 9734116 w 9734116"/>
              <a:gd name="connsiteY2" fmla="*/ 2389179 h 6607454"/>
              <a:gd name="connsiteX3" fmla="*/ 9699391 w 9734116"/>
              <a:gd name="connsiteY3" fmla="*/ 69321 h 6607454"/>
              <a:gd name="connsiteX4" fmla="*/ 0 w 9734116"/>
              <a:gd name="connsiteY4" fmla="*/ 0 h 6607454"/>
              <a:gd name="connsiteX0" fmla="*/ 0 w 9734116"/>
              <a:gd name="connsiteY0" fmla="*/ 7490 h 6614944"/>
              <a:gd name="connsiteX1" fmla="*/ 4740483 w 9734116"/>
              <a:gd name="connsiteY1" fmla="*/ 6614944 h 6614944"/>
              <a:gd name="connsiteX2" fmla="*/ 9734116 w 9734116"/>
              <a:gd name="connsiteY2" fmla="*/ 2396669 h 6614944"/>
              <a:gd name="connsiteX3" fmla="*/ 9732319 w 9734116"/>
              <a:gd name="connsiteY3" fmla="*/ 0 h 6614944"/>
              <a:gd name="connsiteX4" fmla="*/ 0 w 9734116"/>
              <a:gd name="connsiteY4" fmla="*/ 7490 h 661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4116" h="6614944">
                <a:moveTo>
                  <a:pt x="0" y="7490"/>
                </a:moveTo>
                <a:lnTo>
                  <a:pt x="4740483" y="6614944"/>
                </a:lnTo>
                <a:lnTo>
                  <a:pt x="9734116" y="2396669"/>
                </a:lnTo>
                <a:cubicBezTo>
                  <a:pt x="9731311" y="1457745"/>
                  <a:pt x="9735124" y="938924"/>
                  <a:pt x="9732319" y="0"/>
                </a:cubicBezTo>
                <a:lnTo>
                  <a:pt x="0" y="749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28" tIns="30464" rIns="60928" bIns="304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8" name="Right Triangle 7"/>
          <p:cNvSpPr/>
          <p:nvPr userDrawn="1"/>
        </p:nvSpPr>
        <p:spPr>
          <a:xfrm flipH="1">
            <a:off x="11856049" y="5935980"/>
            <a:ext cx="342765" cy="922021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28" tIns="30464" rIns="60928" bIns="304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9" name="Freeform: Shape 8"/>
          <p:cNvSpPr/>
          <p:nvPr userDrawn="1"/>
        </p:nvSpPr>
        <p:spPr>
          <a:xfrm>
            <a:off x="1891575" y="-883"/>
            <a:ext cx="4485778" cy="935421"/>
          </a:xfrm>
          <a:custGeom>
            <a:avLst/>
            <a:gdLst>
              <a:gd name="connsiteX0" fmla="*/ 0 w 6664960"/>
              <a:gd name="connsiteY0" fmla="*/ 0 h 1471168"/>
              <a:gd name="connsiteX1" fmla="*/ 365760 w 6664960"/>
              <a:gd name="connsiteY1" fmla="*/ 0 h 1471168"/>
              <a:gd name="connsiteX2" fmla="*/ 6421120 w 6664960"/>
              <a:gd name="connsiteY2" fmla="*/ 1125728 h 1471168"/>
              <a:gd name="connsiteX3" fmla="*/ 6664960 w 6664960"/>
              <a:gd name="connsiteY3" fmla="*/ 1471168 h 1471168"/>
              <a:gd name="connsiteX4" fmla="*/ 0 w 6664960"/>
              <a:gd name="connsiteY4" fmla="*/ 0 h 1471168"/>
              <a:gd name="connsiteX0" fmla="*/ 0 w 6715760"/>
              <a:gd name="connsiteY0" fmla="*/ 0 h 1471168"/>
              <a:gd name="connsiteX1" fmla="*/ 416560 w 6715760"/>
              <a:gd name="connsiteY1" fmla="*/ 0 h 1471168"/>
              <a:gd name="connsiteX2" fmla="*/ 6471920 w 6715760"/>
              <a:gd name="connsiteY2" fmla="*/ 1125728 h 1471168"/>
              <a:gd name="connsiteX3" fmla="*/ 6715760 w 6715760"/>
              <a:gd name="connsiteY3" fmla="*/ 1471168 h 1471168"/>
              <a:gd name="connsiteX4" fmla="*/ 0 w 6715760"/>
              <a:gd name="connsiteY4" fmla="*/ 0 h 1471168"/>
              <a:gd name="connsiteX0" fmla="*/ 0 w 6742497"/>
              <a:gd name="connsiteY0" fmla="*/ 0 h 1471168"/>
              <a:gd name="connsiteX1" fmla="*/ 443297 w 6742497"/>
              <a:gd name="connsiteY1" fmla="*/ 0 h 1471168"/>
              <a:gd name="connsiteX2" fmla="*/ 6498657 w 6742497"/>
              <a:gd name="connsiteY2" fmla="*/ 1125728 h 1471168"/>
              <a:gd name="connsiteX3" fmla="*/ 6742497 w 6742497"/>
              <a:gd name="connsiteY3" fmla="*/ 1471168 h 1471168"/>
              <a:gd name="connsiteX4" fmla="*/ 0 w 6742497"/>
              <a:gd name="connsiteY4" fmla="*/ 0 h 1471168"/>
              <a:gd name="connsiteX0" fmla="*/ 0 w 6704397"/>
              <a:gd name="connsiteY0" fmla="*/ 0 h 1409936"/>
              <a:gd name="connsiteX1" fmla="*/ 443297 w 6704397"/>
              <a:gd name="connsiteY1" fmla="*/ 0 h 1409936"/>
              <a:gd name="connsiteX2" fmla="*/ 6498657 w 6704397"/>
              <a:gd name="connsiteY2" fmla="*/ 1125728 h 1409936"/>
              <a:gd name="connsiteX3" fmla="*/ 6704397 w 6704397"/>
              <a:gd name="connsiteY3" fmla="*/ 1409936 h 1409936"/>
              <a:gd name="connsiteX4" fmla="*/ 0 w 6704397"/>
              <a:gd name="connsiteY4" fmla="*/ 0 h 1409936"/>
              <a:gd name="connsiteX0" fmla="*/ 0 w 6728889"/>
              <a:gd name="connsiteY0" fmla="*/ 0 h 1409936"/>
              <a:gd name="connsiteX1" fmla="*/ 467789 w 6728889"/>
              <a:gd name="connsiteY1" fmla="*/ 0 h 1409936"/>
              <a:gd name="connsiteX2" fmla="*/ 6523149 w 6728889"/>
              <a:gd name="connsiteY2" fmla="*/ 1125728 h 1409936"/>
              <a:gd name="connsiteX3" fmla="*/ 6728889 w 6728889"/>
              <a:gd name="connsiteY3" fmla="*/ 1409936 h 1409936"/>
              <a:gd name="connsiteX4" fmla="*/ 0 w 6728889"/>
              <a:gd name="connsiteY4" fmla="*/ 0 h 1409936"/>
              <a:gd name="connsiteX0" fmla="*/ 0 w 6711200"/>
              <a:gd name="connsiteY0" fmla="*/ 4082 h 1409936"/>
              <a:gd name="connsiteX1" fmla="*/ 450100 w 6711200"/>
              <a:gd name="connsiteY1" fmla="*/ 0 h 1409936"/>
              <a:gd name="connsiteX2" fmla="*/ 6505460 w 6711200"/>
              <a:gd name="connsiteY2" fmla="*/ 1125728 h 1409936"/>
              <a:gd name="connsiteX3" fmla="*/ 6711200 w 6711200"/>
              <a:gd name="connsiteY3" fmla="*/ 1409936 h 1409936"/>
              <a:gd name="connsiteX4" fmla="*/ 0 w 6711200"/>
              <a:gd name="connsiteY4" fmla="*/ 4082 h 1409936"/>
              <a:gd name="connsiteX0" fmla="*/ 0 w 6724807"/>
              <a:gd name="connsiteY0" fmla="*/ 10885 h 1409936"/>
              <a:gd name="connsiteX1" fmla="*/ 463707 w 6724807"/>
              <a:gd name="connsiteY1" fmla="*/ 0 h 1409936"/>
              <a:gd name="connsiteX2" fmla="*/ 6519067 w 6724807"/>
              <a:gd name="connsiteY2" fmla="*/ 1125728 h 1409936"/>
              <a:gd name="connsiteX3" fmla="*/ 6724807 w 6724807"/>
              <a:gd name="connsiteY3" fmla="*/ 1409936 h 1409936"/>
              <a:gd name="connsiteX4" fmla="*/ 0 w 6724807"/>
              <a:gd name="connsiteY4" fmla="*/ 10885 h 1409936"/>
              <a:gd name="connsiteX0" fmla="*/ 0 w 6724807"/>
              <a:gd name="connsiteY0" fmla="*/ 4081 h 1403132"/>
              <a:gd name="connsiteX1" fmla="*/ 477314 w 6724807"/>
              <a:gd name="connsiteY1" fmla="*/ 0 h 1403132"/>
              <a:gd name="connsiteX2" fmla="*/ 6519067 w 6724807"/>
              <a:gd name="connsiteY2" fmla="*/ 1118924 h 1403132"/>
              <a:gd name="connsiteX3" fmla="*/ 6724807 w 6724807"/>
              <a:gd name="connsiteY3" fmla="*/ 1403132 h 1403132"/>
              <a:gd name="connsiteX4" fmla="*/ 0 w 6724807"/>
              <a:gd name="connsiteY4" fmla="*/ 4081 h 140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4807" h="1403132">
                <a:moveTo>
                  <a:pt x="0" y="4081"/>
                </a:moveTo>
                <a:lnTo>
                  <a:pt x="477314" y="0"/>
                </a:lnTo>
                <a:lnTo>
                  <a:pt x="6519067" y="1118924"/>
                </a:lnTo>
                <a:lnTo>
                  <a:pt x="6724807" y="1403132"/>
                </a:lnTo>
                <a:lnTo>
                  <a:pt x="0" y="4081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28" tIns="30464" rIns="60928" bIns="304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"/>
            <a:ext cx="12188822" cy="6857999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182239" y="2113109"/>
            <a:ext cx="2282231" cy="426891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399" b="0" i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6994" indent="0">
              <a:buNone/>
              <a:defRPr/>
            </a:lvl2pPr>
            <a:lvl3pPr marL="913989" indent="0">
              <a:buNone/>
              <a:defRPr/>
            </a:lvl3pPr>
            <a:lvl4pPr marL="1370984" indent="0">
              <a:buNone/>
              <a:defRPr/>
            </a:lvl4pPr>
            <a:lvl5pPr marL="1827978" indent="0">
              <a:buNone/>
              <a:defRPr/>
            </a:lvl5pPr>
          </a:lstStyle>
          <a:p>
            <a:pPr lvl="0"/>
            <a:r>
              <a:rPr lang="en-US"/>
              <a:t>04.01.17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8" y="3103006"/>
            <a:ext cx="7339764" cy="1574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7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6994" indent="0">
              <a:buNone/>
              <a:defRPr/>
            </a:lvl2pPr>
            <a:lvl3pPr marL="913989" indent="0">
              <a:buNone/>
              <a:defRPr/>
            </a:lvl3pPr>
            <a:lvl4pPr marL="1370984" indent="0">
              <a:buNone/>
              <a:defRPr/>
            </a:lvl4pPr>
            <a:lvl5pPr marL="1827978" indent="0">
              <a:buNone/>
              <a:defRPr/>
            </a:lvl5pPr>
          </a:lstStyle>
          <a:p>
            <a:pPr lvl="0"/>
            <a:r>
              <a:rPr lang="en-US"/>
              <a:t>Click here to add text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 hasCustomPrompt="1"/>
          </p:nvPr>
        </p:nvSpPr>
        <p:spPr>
          <a:xfrm>
            <a:off x="1198514" y="4920181"/>
            <a:ext cx="3497769" cy="289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6994" indent="0">
              <a:buNone/>
              <a:defRPr/>
            </a:lvl2pPr>
            <a:lvl3pPr marL="913989" indent="0">
              <a:buNone/>
              <a:defRPr/>
            </a:lvl3pPr>
            <a:lvl4pPr marL="1370984" indent="0">
              <a:buNone/>
              <a:defRPr/>
            </a:lvl4pPr>
            <a:lvl5pPr marL="1827978" indent="0">
              <a:buNone/>
              <a:defRPr/>
            </a:lvl5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1186163" y="5289437"/>
            <a:ext cx="3510120" cy="2910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solidFill>
                  <a:schemeClr val="bg1"/>
                </a:solidFill>
              </a:defRPr>
            </a:lvl1pPr>
            <a:lvl2pPr marL="456994" indent="0">
              <a:buNone/>
              <a:defRPr/>
            </a:lvl2pPr>
            <a:lvl3pPr marL="913989" indent="0">
              <a:buNone/>
              <a:defRPr/>
            </a:lvl3pPr>
            <a:lvl4pPr marL="1370984" indent="0">
              <a:buNone/>
              <a:defRPr/>
            </a:lvl4pPr>
            <a:lvl5pPr marL="1827978" indent="0">
              <a:buNone/>
              <a:defRPr/>
            </a:lvl5pPr>
          </a:lstStyle>
          <a:p>
            <a:pPr lvl="0"/>
            <a:r>
              <a:rPr lang="en-US"/>
              <a:t>Speaker Title or Email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1" y="6006042"/>
            <a:ext cx="2464597" cy="85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526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Idea slide"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4"/>
          <p:cNvSpPr/>
          <p:nvPr userDrawn="1"/>
        </p:nvSpPr>
        <p:spPr>
          <a:xfrm>
            <a:off x="-745" y="5497964"/>
            <a:ext cx="776067" cy="1360237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360237">
                <a:moveTo>
                  <a:pt x="745" y="1360036"/>
                </a:moveTo>
                <a:cubicBezTo>
                  <a:pt x="-2142" y="917274"/>
                  <a:pt x="4495" y="442762"/>
                  <a:pt x="1608" y="0"/>
                </a:cubicBezTo>
                <a:lnTo>
                  <a:pt x="776067" y="1360237"/>
                </a:lnTo>
                <a:lnTo>
                  <a:pt x="745" y="136003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5151890"/>
            <a:ext cx="2197100" cy="170497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7100" h="1704975">
                <a:moveTo>
                  <a:pt x="0" y="352425"/>
                </a:moveTo>
                <a:cubicBezTo>
                  <a:pt x="1058" y="234950"/>
                  <a:pt x="2117" y="117475"/>
                  <a:pt x="3175" y="0"/>
                </a:cubicBezTo>
                <a:lnTo>
                  <a:pt x="2197100" y="1704975"/>
                </a:lnTo>
                <a:lnTo>
                  <a:pt x="771525" y="1701800"/>
                </a:lnTo>
                <a:lnTo>
                  <a:pt x="0" y="3524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5547870" y="1173205"/>
            <a:ext cx="6650458" cy="568479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  <a:gd name="connsiteX0" fmla="*/ 0 w 4229735"/>
              <a:gd name="connsiteY0" fmla="*/ 3888105 h 5240655"/>
              <a:gd name="connsiteX1" fmla="*/ 4229735 w 4229735"/>
              <a:gd name="connsiteY1" fmla="*/ 0 h 5240655"/>
              <a:gd name="connsiteX2" fmla="*/ 2197100 w 4229735"/>
              <a:gd name="connsiteY2" fmla="*/ 5240655 h 5240655"/>
              <a:gd name="connsiteX3" fmla="*/ 771525 w 4229735"/>
              <a:gd name="connsiteY3" fmla="*/ 5237480 h 5240655"/>
              <a:gd name="connsiteX4" fmla="*/ 0 w 4229735"/>
              <a:gd name="connsiteY4" fmla="*/ 3888105 h 5240655"/>
              <a:gd name="connsiteX0" fmla="*/ 2418715 w 6648450"/>
              <a:gd name="connsiteY0" fmla="*/ 388810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18715 w 6648450"/>
              <a:gd name="connsiteY4" fmla="*/ 3888105 h 5240655"/>
              <a:gd name="connsiteX0" fmla="*/ 2439035 w 6648450"/>
              <a:gd name="connsiteY0" fmla="*/ 47618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39035 w 6648450"/>
              <a:gd name="connsiteY4" fmla="*/ 4761865 h 5240655"/>
              <a:gd name="connsiteX0" fmla="*/ 1006475 w 6648450"/>
              <a:gd name="connsiteY0" fmla="*/ 48634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1006475 w 6648450"/>
              <a:gd name="connsiteY4" fmla="*/ 4863465 h 5240655"/>
              <a:gd name="connsiteX0" fmla="*/ 1047726 w 6689701"/>
              <a:gd name="connsiteY0" fmla="*/ 4863465 h 5241071"/>
              <a:gd name="connsiteX1" fmla="*/ 6689701 w 6689701"/>
              <a:gd name="connsiteY1" fmla="*/ 0 h 5241071"/>
              <a:gd name="connsiteX2" fmla="*/ 4657066 w 6689701"/>
              <a:gd name="connsiteY2" fmla="*/ 5240655 h 5241071"/>
              <a:gd name="connsiteX3" fmla="*/ 0 w 6689701"/>
              <a:gd name="connsiteY3" fmla="*/ 5241071 h 5241071"/>
              <a:gd name="connsiteX4" fmla="*/ 1047726 w 6689701"/>
              <a:gd name="connsiteY4" fmla="*/ 4863465 h 5241071"/>
              <a:gd name="connsiteX0" fmla="*/ 1047726 w 6689701"/>
              <a:gd name="connsiteY0" fmla="*/ 4864273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1047726 w 6689701"/>
              <a:gd name="connsiteY5" fmla="*/ 4864273 h 5241879"/>
              <a:gd name="connsiteX0" fmla="*/ 882722 w 6689701"/>
              <a:gd name="connsiteY0" fmla="*/ 4933025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882722 w 6689701"/>
              <a:gd name="connsiteY5" fmla="*/ 4933025 h 5241879"/>
              <a:gd name="connsiteX0" fmla="*/ 882722 w 6689701"/>
              <a:gd name="connsiteY0" fmla="*/ 4933886 h 5242740"/>
              <a:gd name="connsiteX1" fmla="*/ 3360540 w 6689701"/>
              <a:gd name="connsiteY1" fmla="*/ 2703079 h 5242740"/>
              <a:gd name="connsiteX2" fmla="*/ 6689701 w 6689701"/>
              <a:gd name="connsiteY2" fmla="*/ 1669 h 5242740"/>
              <a:gd name="connsiteX3" fmla="*/ 4657066 w 6689701"/>
              <a:gd name="connsiteY3" fmla="*/ 5242324 h 5242740"/>
              <a:gd name="connsiteX4" fmla="*/ 0 w 6689701"/>
              <a:gd name="connsiteY4" fmla="*/ 5242740 h 5242740"/>
              <a:gd name="connsiteX5" fmla="*/ 882722 w 6689701"/>
              <a:gd name="connsiteY5" fmla="*/ 4933886 h 5242740"/>
              <a:gd name="connsiteX0" fmla="*/ 882722 w 6689701"/>
              <a:gd name="connsiteY0" fmla="*/ 4933945 h 5242799"/>
              <a:gd name="connsiteX1" fmla="*/ 3360540 w 6689701"/>
              <a:gd name="connsiteY1" fmla="*/ 2703138 h 5242799"/>
              <a:gd name="connsiteX2" fmla="*/ 6689701 w 6689701"/>
              <a:gd name="connsiteY2" fmla="*/ 1728 h 5242799"/>
              <a:gd name="connsiteX3" fmla="*/ 4657066 w 6689701"/>
              <a:gd name="connsiteY3" fmla="*/ 5242383 h 5242799"/>
              <a:gd name="connsiteX4" fmla="*/ 0 w 6689701"/>
              <a:gd name="connsiteY4" fmla="*/ 5242799 h 5242799"/>
              <a:gd name="connsiteX5" fmla="*/ 882722 w 6689701"/>
              <a:gd name="connsiteY5" fmla="*/ 4933945 h 5242799"/>
              <a:gd name="connsiteX0" fmla="*/ 882722 w 6951586"/>
              <a:gd name="connsiteY0" fmla="*/ 5684542 h 5993396"/>
              <a:gd name="connsiteX1" fmla="*/ 6653755 w 6951586"/>
              <a:gd name="connsiteY1" fmla="*/ 311775 h 5993396"/>
              <a:gd name="connsiteX2" fmla="*/ 6689701 w 6951586"/>
              <a:gd name="connsiteY2" fmla="*/ 752325 h 5993396"/>
              <a:gd name="connsiteX3" fmla="*/ 4657066 w 6951586"/>
              <a:gd name="connsiteY3" fmla="*/ 5992980 h 5993396"/>
              <a:gd name="connsiteX4" fmla="*/ 0 w 6951586"/>
              <a:gd name="connsiteY4" fmla="*/ 5993396 h 5993396"/>
              <a:gd name="connsiteX5" fmla="*/ 882722 w 6951586"/>
              <a:gd name="connsiteY5" fmla="*/ 5684542 h 5993396"/>
              <a:gd name="connsiteX0" fmla="*/ 882722 w 6689701"/>
              <a:gd name="connsiteY0" fmla="*/ 5372767 h 5681621"/>
              <a:gd name="connsiteX1" fmla="*/ 6653755 w 6689701"/>
              <a:gd name="connsiteY1" fmla="*/ 0 h 5681621"/>
              <a:gd name="connsiteX2" fmla="*/ 6689701 w 6689701"/>
              <a:gd name="connsiteY2" fmla="*/ 440550 h 5681621"/>
              <a:gd name="connsiteX3" fmla="*/ 4657066 w 6689701"/>
              <a:gd name="connsiteY3" fmla="*/ 5681205 h 5681621"/>
              <a:gd name="connsiteX4" fmla="*/ 0 w 6689701"/>
              <a:gd name="connsiteY4" fmla="*/ 5681621 h 5681621"/>
              <a:gd name="connsiteX5" fmla="*/ 882722 w 6689701"/>
              <a:gd name="connsiteY5" fmla="*/ 5372767 h 5681621"/>
              <a:gd name="connsiteX0" fmla="*/ 882722 w 6692133"/>
              <a:gd name="connsiteY0" fmla="*/ 5372767 h 5681621"/>
              <a:gd name="connsiteX1" fmla="*/ 6653755 w 6692133"/>
              <a:gd name="connsiteY1" fmla="*/ 0 h 5681621"/>
              <a:gd name="connsiteX2" fmla="*/ 6689701 w 6692133"/>
              <a:gd name="connsiteY2" fmla="*/ 440550 h 5681621"/>
              <a:gd name="connsiteX3" fmla="*/ 4657066 w 6692133"/>
              <a:gd name="connsiteY3" fmla="*/ 5681205 h 5681621"/>
              <a:gd name="connsiteX4" fmla="*/ 0 w 6692133"/>
              <a:gd name="connsiteY4" fmla="*/ 5681621 h 5681621"/>
              <a:gd name="connsiteX5" fmla="*/ 882722 w 6692133"/>
              <a:gd name="connsiteY5" fmla="*/ 5372767 h 5681621"/>
              <a:gd name="connsiteX0" fmla="*/ 882722 w 6653957"/>
              <a:gd name="connsiteY0" fmla="*/ 5372767 h 5681621"/>
              <a:gd name="connsiteX1" fmla="*/ 6653755 w 6653957"/>
              <a:gd name="connsiteY1" fmla="*/ 0 h 5681621"/>
              <a:gd name="connsiteX2" fmla="*/ 6545322 w 6653957"/>
              <a:gd name="connsiteY2" fmla="*/ 536803 h 5681621"/>
              <a:gd name="connsiteX3" fmla="*/ 4657066 w 6653957"/>
              <a:gd name="connsiteY3" fmla="*/ 5681205 h 5681621"/>
              <a:gd name="connsiteX4" fmla="*/ 0 w 6653957"/>
              <a:gd name="connsiteY4" fmla="*/ 5681621 h 5681621"/>
              <a:gd name="connsiteX5" fmla="*/ 882722 w 6653957"/>
              <a:gd name="connsiteY5" fmla="*/ 5372767 h 5681621"/>
              <a:gd name="connsiteX0" fmla="*/ 882722 w 6661976"/>
              <a:gd name="connsiteY0" fmla="*/ 5372767 h 5681621"/>
              <a:gd name="connsiteX1" fmla="*/ 6653755 w 6661976"/>
              <a:gd name="connsiteY1" fmla="*/ 0 h 5681621"/>
              <a:gd name="connsiteX2" fmla="*/ 6655325 w 6661976"/>
              <a:gd name="connsiteY2" fmla="*/ 474927 h 5681621"/>
              <a:gd name="connsiteX3" fmla="*/ 4657066 w 6661976"/>
              <a:gd name="connsiteY3" fmla="*/ 5681205 h 5681621"/>
              <a:gd name="connsiteX4" fmla="*/ 0 w 6661976"/>
              <a:gd name="connsiteY4" fmla="*/ 5681621 h 5681621"/>
              <a:gd name="connsiteX5" fmla="*/ 882722 w 6661976"/>
              <a:gd name="connsiteY5" fmla="*/ 5372767 h 5681621"/>
              <a:gd name="connsiteX0" fmla="*/ 882722 w 6655325"/>
              <a:gd name="connsiteY0" fmla="*/ 5372767 h 5681621"/>
              <a:gd name="connsiteX1" fmla="*/ 6653755 w 6655325"/>
              <a:gd name="connsiteY1" fmla="*/ 0 h 5681621"/>
              <a:gd name="connsiteX2" fmla="*/ 6655325 w 6655325"/>
              <a:gd name="connsiteY2" fmla="*/ 474927 h 5681621"/>
              <a:gd name="connsiteX3" fmla="*/ 4657066 w 6655325"/>
              <a:gd name="connsiteY3" fmla="*/ 5681205 h 5681621"/>
              <a:gd name="connsiteX4" fmla="*/ 0 w 6655325"/>
              <a:gd name="connsiteY4" fmla="*/ 5681621 h 5681621"/>
              <a:gd name="connsiteX5" fmla="*/ 882722 w 6655325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61525"/>
              <a:gd name="connsiteY0" fmla="*/ 5375942 h 5684796"/>
              <a:gd name="connsiteX1" fmla="*/ 6660105 w 6661525"/>
              <a:gd name="connsiteY1" fmla="*/ 0 h 5684796"/>
              <a:gd name="connsiteX2" fmla="*/ 6655325 w 6661525"/>
              <a:gd name="connsiteY2" fmla="*/ 478102 h 5684796"/>
              <a:gd name="connsiteX3" fmla="*/ 4657066 w 6661525"/>
              <a:gd name="connsiteY3" fmla="*/ 5684380 h 5684796"/>
              <a:gd name="connsiteX4" fmla="*/ 0 w 6661525"/>
              <a:gd name="connsiteY4" fmla="*/ 5684796 h 5684796"/>
              <a:gd name="connsiteX5" fmla="*/ 882722 w 666152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55325 w 6660105"/>
              <a:gd name="connsiteY2" fmla="*/ 478102 h 5684796"/>
              <a:gd name="connsiteX3" fmla="*/ 4657066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6650458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48975 w 6660105"/>
              <a:gd name="connsiteY2" fmla="*/ 474927 h 5684796"/>
              <a:gd name="connsiteX3" fmla="*/ 6650458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50458"/>
              <a:gd name="connsiteY0" fmla="*/ 5375942 h 5684796"/>
              <a:gd name="connsiteX1" fmla="*/ 6647405 w 6650458"/>
              <a:gd name="connsiteY1" fmla="*/ 0 h 5684796"/>
              <a:gd name="connsiteX2" fmla="*/ 6648975 w 6650458"/>
              <a:gd name="connsiteY2" fmla="*/ 474927 h 5684796"/>
              <a:gd name="connsiteX3" fmla="*/ 6650458 w 6650458"/>
              <a:gd name="connsiteY3" fmla="*/ 5684380 h 5684796"/>
              <a:gd name="connsiteX4" fmla="*/ 0 w 6650458"/>
              <a:gd name="connsiteY4" fmla="*/ 5684796 h 5684796"/>
              <a:gd name="connsiteX5" fmla="*/ 882722 w 6650458"/>
              <a:gd name="connsiteY5" fmla="*/ 5375942 h 568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0458" h="5684796">
                <a:moveTo>
                  <a:pt x="882722" y="5375942"/>
                </a:moveTo>
                <a:cubicBezTo>
                  <a:pt x="1060093" y="5309029"/>
                  <a:pt x="5653101" y="899477"/>
                  <a:pt x="6647405" y="0"/>
                </a:cubicBezTo>
                <a:cubicBezTo>
                  <a:pt x="6643182" y="184797"/>
                  <a:pt x="6647717" y="137848"/>
                  <a:pt x="6648975" y="474927"/>
                </a:cubicBezTo>
                <a:cubicBezTo>
                  <a:pt x="6649469" y="2211411"/>
                  <a:pt x="6649964" y="3947896"/>
                  <a:pt x="6650458" y="5684380"/>
                </a:cubicBezTo>
                <a:lnTo>
                  <a:pt x="0" y="5684796"/>
                </a:lnTo>
                <a:lnTo>
                  <a:pt x="882722" y="53759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riangle 4"/>
          <p:cNvSpPr/>
          <p:nvPr userDrawn="1"/>
        </p:nvSpPr>
        <p:spPr>
          <a:xfrm flipH="1" flipV="1">
            <a:off x="9598297" y="546"/>
            <a:ext cx="2590529" cy="30994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  <a:gd name="connsiteX0" fmla="*/ 234382 w 1009704"/>
              <a:gd name="connsiteY0" fmla="*/ 1208483 h 1208684"/>
              <a:gd name="connsiteX1" fmla="*/ 0 w 1009704"/>
              <a:gd name="connsiteY1" fmla="*/ 0 h 1208684"/>
              <a:gd name="connsiteX2" fmla="*/ 1009704 w 1009704"/>
              <a:gd name="connsiteY2" fmla="*/ 1208684 h 1208684"/>
              <a:gd name="connsiteX3" fmla="*/ 234382 w 1009704"/>
              <a:gd name="connsiteY3" fmla="*/ 1208483 h 1208684"/>
              <a:gd name="connsiteX0" fmla="*/ 879 w 1010207"/>
              <a:gd name="connsiteY0" fmla="*/ 1208483 h 1208684"/>
              <a:gd name="connsiteX1" fmla="*/ 503 w 1010207"/>
              <a:gd name="connsiteY1" fmla="*/ 0 h 1208684"/>
              <a:gd name="connsiteX2" fmla="*/ 1010207 w 1010207"/>
              <a:gd name="connsiteY2" fmla="*/ 1208684 h 1208684"/>
              <a:gd name="connsiteX3" fmla="*/ 879 w 1010207"/>
              <a:gd name="connsiteY3" fmla="*/ 1208483 h 120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0207" h="1208684">
                <a:moveTo>
                  <a:pt x="879" y="1208483"/>
                </a:moveTo>
                <a:cubicBezTo>
                  <a:pt x="-2008" y="765721"/>
                  <a:pt x="3390" y="442762"/>
                  <a:pt x="503" y="0"/>
                </a:cubicBezTo>
                <a:lnTo>
                  <a:pt x="1010207" y="1208684"/>
                </a:lnTo>
                <a:lnTo>
                  <a:pt x="879" y="1208483"/>
                </a:lnTo>
                <a:close/>
              </a:path>
            </a:pathLst>
          </a:cu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8" name="Triangle 4"/>
          <p:cNvSpPr/>
          <p:nvPr userDrawn="1"/>
        </p:nvSpPr>
        <p:spPr>
          <a:xfrm flipH="1">
            <a:off x="10209022" y="1656810"/>
            <a:ext cx="1990111" cy="519945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2027588">
                <a:moveTo>
                  <a:pt x="745" y="2027387"/>
                </a:moveTo>
                <a:cubicBezTo>
                  <a:pt x="-2142" y="1584625"/>
                  <a:pt x="4495" y="442762"/>
                  <a:pt x="1608" y="0"/>
                </a:cubicBezTo>
                <a:lnTo>
                  <a:pt x="776067" y="2027588"/>
                </a:lnTo>
                <a:lnTo>
                  <a:pt x="745" y="2027387"/>
                </a:lnTo>
                <a:close/>
              </a:path>
            </a:pathLst>
          </a:cu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9" name="Triangle 4"/>
          <p:cNvSpPr/>
          <p:nvPr userDrawn="1"/>
        </p:nvSpPr>
        <p:spPr>
          <a:xfrm flipH="1" flipV="1">
            <a:off x="10204703" y="-200"/>
            <a:ext cx="1990111" cy="30740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198779">
                <a:moveTo>
                  <a:pt x="745" y="1198578"/>
                </a:moveTo>
                <a:cubicBezTo>
                  <a:pt x="-2142" y="755816"/>
                  <a:pt x="4494" y="442762"/>
                  <a:pt x="1607" y="0"/>
                </a:cubicBezTo>
                <a:lnTo>
                  <a:pt x="776067" y="1198779"/>
                </a:lnTo>
                <a:lnTo>
                  <a:pt x="745" y="1198578"/>
                </a:lnTo>
                <a:close/>
              </a:path>
            </a:pathLst>
          </a:cu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8" y="2063007"/>
            <a:ext cx="7339764" cy="19525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7" b="0" i="0">
                <a:solidFill>
                  <a:srgbClr val="343433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6994" indent="0">
              <a:buNone/>
              <a:defRPr/>
            </a:lvl2pPr>
            <a:lvl3pPr marL="913989" indent="0">
              <a:buNone/>
              <a:defRPr/>
            </a:lvl3pPr>
            <a:lvl4pPr marL="1370984" indent="0">
              <a:buNone/>
              <a:defRPr/>
            </a:lvl4pPr>
            <a:lvl5pPr marL="1827978" indent="0">
              <a:buNone/>
              <a:defRPr/>
            </a:lvl5pPr>
          </a:lstStyle>
          <a:p>
            <a:pPr lvl="0"/>
            <a:r>
              <a:rPr lang="en-US"/>
              <a:t>Click here to add text</a:t>
            </a:r>
          </a:p>
        </p:txBody>
      </p:sp>
    </p:spTree>
    <p:extLst>
      <p:ext uri="{BB962C8B-B14F-4D97-AF65-F5344CB8AC3E}">
        <p14:creationId xmlns:p14="http://schemas.microsoft.com/office/powerpoint/2010/main" val="7523525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49000">
                <a:schemeClr val="accent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" name="Right Triangle 2"/>
          <p:cNvSpPr/>
          <p:nvPr userDrawn="1"/>
        </p:nvSpPr>
        <p:spPr>
          <a:xfrm flipH="1" flipV="1">
            <a:off x="11603699" y="1"/>
            <a:ext cx="585128" cy="1575171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0"/>
            <a:ext cx="12188824" cy="6858000"/>
          </a:xfrm>
          <a:prstGeom prst="rect">
            <a:avLst/>
          </a:pr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8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2063005"/>
            <a:ext cx="9520153" cy="34741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9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6994" indent="0">
              <a:buNone/>
              <a:defRPr/>
            </a:lvl2pPr>
            <a:lvl3pPr marL="913989" indent="0">
              <a:buNone/>
              <a:defRPr/>
            </a:lvl3pPr>
            <a:lvl4pPr marL="1370984" indent="0">
              <a:buNone/>
              <a:defRPr/>
            </a:lvl4pPr>
            <a:lvl5pPr marL="1827978" indent="0">
              <a:buNone/>
              <a:defRPr/>
            </a:lvl5pPr>
          </a:lstStyle>
          <a:p>
            <a:pPr lvl="0"/>
            <a:r>
              <a:rPr lang="en-US"/>
              <a:t>Click here to add text</a:t>
            </a:r>
          </a:p>
        </p:txBody>
      </p:sp>
    </p:spTree>
    <p:extLst>
      <p:ext uri="{BB962C8B-B14F-4D97-AF65-F5344CB8AC3E}">
        <p14:creationId xmlns:p14="http://schemas.microsoft.com/office/powerpoint/2010/main" val="375968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Triangle 15"/>
          <p:cNvSpPr/>
          <p:nvPr userDrawn="1"/>
        </p:nvSpPr>
        <p:spPr>
          <a:xfrm rot="16200000">
            <a:off x="11261306" y="5930479"/>
            <a:ext cx="1313572" cy="541469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/>
          <p:cNvSpPr/>
          <p:nvPr userDrawn="1"/>
        </p:nvSpPr>
        <p:spPr>
          <a:xfrm rot="10800000">
            <a:off x="9585960" y="0"/>
            <a:ext cx="2602865" cy="2217420"/>
          </a:xfrm>
          <a:prstGeom prst="rtTriangle">
            <a:avLst/>
          </a:prstGeom>
          <a:solidFill>
            <a:srgbClr val="FF4D0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 userDrawn="1"/>
        </p:nvSpPr>
        <p:spPr>
          <a:xfrm>
            <a:off x="0" y="0"/>
            <a:ext cx="10367594" cy="6858000"/>
          </a:xfrm>
          <a:custGeom>
            <a:avLst/>
            <a:gdLst>
              <a:gd name="connsiteX0" fmla="*/ 0 w 10367594"/>
              <a:gd name="connsiteY0" fmla="*/ 0 h 6858000"/>
              <a:gd name="connsiteX1" fmla="*/ 10367594 w 10367594"/>
              <a:gd name="connsiteY1" fmla="*/ 0 h 6858000"/>
              <a:gd name="connsiteX2" fmla="*/ 3509594 w 10367594"/>
              <a:gd name="connsiteY2" fmla="*/ 6858000 h 6858000"/>
              <a:gd name="connsiteX3" fmla="*/ 1520714 w 10367594"/>
              <a:gd name="connsiteY3" fmla="*/ 6858000 h 6858000"/>
              <a:gd name="connsiteX4" fmla="*/ 0 w 10367594"/>
              <a:gd name="connsiteY4" fmla="*/ 55444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67594" h="6858000">
                <a:moveTo>
                  <a:pt x="0" y="0"/>
                </a:moveTo>
                <a:lnTo>
                  <a:pt x="10367594" y="0"/>
                </a:lnTo>
                <a:lnTo>
                  <a:pt x="3509594" y="6858000"/>
                </a:lnTo>
                <a:lnTo>
                  <a:pt x="1520714" y="6858000"/>
                </a:lnTo>
                <a:lnTo>
                  <a:pt x="0" y="5544428"/>
                </a:lnTo>
                <a:close/>
              </a:path>
            </a:pathLst>
          </a:cu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>
            <a:off x="0" y="5544428"/>
            <a:ext cx="1523890" cy="1313572"/>
          </a:xfrm>
          <a:custGeom>
            <a:avLst/>
            <a:gdLst>
              <a:gd name="connsiteX0" fmla="*/ 3176 w 1523890"/>
              <a:gd name="connsiteY0" fmla="*/ 0 h 1313572"/>
              <a:gd name="connsiteX1" fmla="*/ 1523890 w 1523890"/>
              <a:gd name="connsiteY1" fmla="*/ 1313572 h 1313572"/>
              <a:gd name="connsiteX2" fmla="*/ 0 w 1523890"/>
              <a:gd name="connsiteY2" fmla="*/ 420643 h 1313572"/>
              <a:gd name="connsiteX3" fmla="*/ 0 w 1523890"/>
              <a:gd name="connsiteY3" fmla="*/ 17461 h 1313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890" h="1313572">
                <a:moveTo>
                  <a:pt x="3176" y="0"/>
                </a:moveTo>
                <a:lnTo>
                  <a:pt x="1523890" y="1313572"/>
                </a:lnTo>
                <a:lnTo>
                  <a:pt x="0" y="420643"/>
                </a:lnTo>
                <a:lnTo>
                  <a:pt x="0" y="17461"/>
                </a:lnTo>
                <a:close/>
              </a:path>
            </a:pathLst>
          </a:custGeom>
          <a:solidFill>
            <a:srgbClr val="FF4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160547" y="888999"/>
            <a:ext cx="5394648" cy="407991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 b="0" i="0" baseline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Text here, </a:t>
            </a:r>
            <a:r>
              <a:rPr lang="en-US" err="1"/>
              <a:t>Roboto</a:t>
            </a:r>
            <a:r>
              <a:rPr lang="en-US"/>
              <a:t> Regular 24 point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2065975"/>
            <a:ext cx="5394648" cy="177680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400" b="0" i="0" baseline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Title Here, </a:t>
            </a:r>
            <a:r>
              <a:rPr lang="en-US" err="1"/>
              <a:t>Roboto</a:t>
            </a:r>
            <a:r>
              <a:rPr lang="en-US"/>
              <a:t> Light 54 point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 hasCustomPrompt="1"/>
          </p:nvPr>
        </p:nvSpPr>
        <p:spPr>
          <a:xfrm>
            <a:off x="1160547" y="4000307"/>
            <a:ext cx="3497769" cy="11725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 baseline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Subtitle here, </a:t>
            </a:r>
            <a:r>
              <a:rPr lang="en-US" err="1"/>
              <a:t>Roboto</a:t>
            </a:r>
            <a:r>
              <a:rPr lang="en-US"/>
              <a:t> Regular 28 point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2601" y="1658242"/>
            <a:ext cx="11195051" cy="4361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33083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8309" y="1147982"/>
            <a:ext cx="11183937" cy="331601"/>
          </a:xfrm>
        </p:spPr>
        <p:txBody>
          <a:bodyPr anchor="t"/>
          <a:lstStyle>
            <a:lvl1pPr marL="0" indent="0">
              <a:buNone/>
              <a:defRPr sz="2399" i="0">
                <a:solidFill>
                  <a:schemeClr val="bg1">
                    <a:lumMod val="50000"/>
                  </a:schemeClr>
                </a:solidFill>
              </a:defRPr>
            </a:lvl1pPr>
            <a:lvl2pPr marL="169820" indent="0">
              <a:buNone/>
              <a:defRPr/>
            </a:lvl2pPr>
            <a:lvl3pPr marL="344401" indent="0">
              <a:buNone/>
              <a:defRPr/>
            </a:lvl3pPr>
            <a:lvl4pPr marL="458673" indent="0">
              <a:buNone/>
              <a:defRPr/>
            </a:lvl4pPr>
            <a:lvl5pPr marL="630080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93713" y="2178019"/>
            <a:ext cx="11183937" cy="36621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67347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Header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8309" y="1147982"/>
            <a:ext cx="11183937" cy="331601"/>
          </a:xfrm>
        </p:spPr>
        <p:txBody>
          <a:bodyPr anchor="t"/>
          <a:lstStyle>
            <a:lvl1pPr marL="0" indent="0">
              <a:buNone/>
              <a:defRPr sz="2399" i="0">
                <a:solidFill>
                  <a:schemeClr val="bg1">
                    <a:lumMod val="50000"/>
                  </a:schemeClr>
                </a:solidFill>
              </a:defRPr>
            </a:lvl1pPr>
            <a:lvl2pPr marL="169820" indent="0">
              <a:buNone/>
              <a:defRPr/>
            </a:lvl2pPr>
            <a:lvl3pPr marL="344401" indent="0">
              <a:buNone/>
              <a:defRPr/>
            </a:lvl3pPr>
            <a:lvl4pPr marL="458673" indent="0">
              <a:buNone/>
              <a:defRPr/>
            </a:lvl4pPr>
            <a:lvl5pPr marL="630080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93713" y="1713926"/>
            <a:ext cx="11183936" cy="57683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6995" indent="0">
              <a:buNone/>
              <a:defRPr sz="2000" b="1"/>
            </a:lvl2pPr>
            <a:lvl3pPr marL="913989" indent="0">
              <a:buNone/>
              <a:defRPr sz="1800" b="1"/>
            </a:lvl3pPr>
            <a:lvl4pPr marL="1370984" indent="0">
              <a:buNone/>
              <a:defRPr sz="1600" b="1"/>
            </a:lvl4pPr>
            <a:lvl5pPr marL="1827978" indent="0">
              <a:buNone/>
              <a:defRPr sz="1600" b="1"/>
            </a:lvl5pPr>
            <a:lvl6pPr marL="2284971" indent="0">
              <a:buNone/>
              <a:defRPr sz="1600" b="1"/>
            </a:lvl6pPr>
            <a:lvl7pPr marL="2741965" indent="0">
              <a:buNone/>
              <a:defRPr sz="1600" b="1"/>
            </a:lvl7pPr>
            <a:lvl8pPr marL="3198960" indent="0">
              <a:buNone/>
              <a:defRPr sz="1600" b="1"/>
            </a:lvl8pPr>
            <a:lvl9pPr marL="365595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93713" y="2522640"/>
            <a:ext cx="11183937" cy="331757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1187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2063005"/>
            <a:ext cx="9520153" cy="34741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9" b="0" i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6994" indent="0">
              <a:buNone/>
              <a:defRPr/>
            </a:lvl2pPr>
            <a:lvl3pPr marL="913989" indent="0">
              <a:buNone/>
              <a:defRPr/>
            </a:lvl3pPr>
            <a:lvl4pPr marL="1370984" indent="0">
              <a:buNone/>
              <a:defRPr/>
            </a:lvl4pPr>
            <a:lvl5pPr marL="1827978" indent="0">
              <a:buNone/>
              <a:defRPr/>
            </a:lvl5pPr>
          </a:lstStyle>
          <a:p>
            <a:pPr lvl="0"/>
            <a:r>
              <a:rPr lang="en-US"/>
              <a:t>Click here to add text</a:t>
            </a:r>
          </a:p>
        </p:txBody>
      </p:sp>
    </p:spTree>
    <p:extLst>
      <p:ext uri="{BB962C8B-B14F-4D97-AF65-F5344CB8AC3E}">
        <p14:creationId xmlns:p14="http://schemas.microsoft.com/office/powerpoint/2010/main" val="370666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rgbClr val="FF4D00"/>
              </a:gs>
              <a:gs pos="49000">
                <a:srgbClr val="FF7D0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/>
          <p:cNvSpPr/>
          <p:nvPr userDrawn="1"/>
        </p:nvSpPr>
        <p:spPr>
          <a:xfrm flipH="1" flipV="1">
            <a:off x="11603698" y="0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2063006"/>
            <a:ext cx="9520153" cy="34741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 err="1"/>
              <a:t>Roboto</a:t>
            </a:r>
            <a:r>
              <a:rPr lang="en-US"/>
              <a:t> Light 54 point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60547" y="2063006"/>
            <a:ext cx="9520153" cy="3474194"/>
          </a:xfrm>
        </p:spPr>
        <p:txBody>
          <a:bodyPr/>
          <a:lstStyle>
            <a:lvl1pPr marL="0" indent="0">
              <a:buNone/>
              <a:defRPr sz="54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en-US" err="1"/>
              <a:t>Roboto</a:t>
            </a:r>
            <a:r>
              <a:rPr lang="en-US"/>
              <a:t> Light 54 point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7" name="Right Triangle 6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1" name="Right Triangle 10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Triangle 11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</p:spTree>
    <p:extLst>
      <p:ext uri="{BB962C8B-B14F-4D97-AF65-F5344CB8AC3E}">
        <p14:creationId xmlns:p14="http://schemas.microsoft.com/office/powerpoint/2010/main" val="72107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points, can span two lines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1017588" y="1854200"/>
            <a:ext cx="10660062" cy="4165600"/>
          </a:xfrm>
        </p:spPr>
        <p:txBody>
          <a:bodyPr/>
          <a:lstStyle/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</p:spTree>
    <p:extLst>
      <p:ext uri="{BB962C8B-B14F-4D97-AF65-F5344CB8AC3E}">
        <p14:creationId xmlns:p14="http://schemas.microsoft.com/office/powerpoint/2010/main" val="39676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82602"/>
            <a:ext cx="11195177" cy="665379"/>
          </a:xfrm>
        </p:spPr>
        <p:txBody>
          <a:bodyPr/>
          <a:lstStyle/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 36 point, 1 Line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8308" y="1147981"/>
            <a:ext cx="11183937" cy="331601"/>
          </a:xfrm>
        </p:spPr>
        <p:txBody>
          <a:bodyPr anchor="t"/>
          <a:lstStyle>
            <a:lvl1pPr marL="0" indent="0">
              <a:buNone/>
              <a:defRPr sz="2400" i="0" baseline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  <a:lvl3pPr marL="344487" indent="0">
              <a:buNone/>
              <a:defRPr/>
            </a:lvl3pPr>
            <a:lvl4pPr marL="458788" indent="0">
              <a:buNone/>
              <a:defRPr/>
            </a:lvl4pPr>
            <a:lvl5pPr marL="630237" indent="0">
              <a:buNone/>
              <a:defRPr/>
            </a:lvl5pPr>
          </a:lstStyle>
          <a:p>
            <a:pPr lvl="0"/>
            <a:r>
              <a:rPr lang="en-US"/>
              <a:t>Subtitle goes here, </a:t>
            </a:r>
            <a:r>
              <a:rPr lang="en-US" err="1"/>
              <a:t>Roboto</a:t>
            </a:r>
            <a:r>
              <a:rPr lang="en-US"/>
              <a:t> Regular 24 point, no longer than one line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1017588" y="1854200"/>
            <a:ext cx="10660062" cy="416560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292100" y="61976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280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7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Header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11" name="Right Triangle 10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82602"/>
            <a:ext cx="11195177" cy="6648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 36 point, 1 Line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8308" y="1147981"/>
            <a:ext cx="11183937" cy="331601"/>
          </a:xfrm>
        </p:spPr>
        <p:txBody>
          <a:bodyPr anchor="t"/>
          <a:lstStyle>
            <a:lvl1pPr marL="0" indent="0">
              <a:buNone/>
              <a:defRPr sz="2400" i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  <a:lvl3pPr marL="344487" indent="0">
              <a:buNone/>
              <a:defRPr/>
            </a:lvl3pPr>
            <a:lvl4pPr marL="458788" indent="0">
              <a:buNone/>
              <a:defRPr/>
            </a:lvl4pPr>
            <a:lvl5pPr marL="630237" indent="0">
              <a:buNone/>
              <a:defRPr/>
            </a:lvl5pPr>
          </a:lstStyle>
          <a:p>
            <a:pPr lvl="0"/>
            <a:r>
              <a:rPr lang="en-US"/>
              <a:t>Subtitle goes here, </a:t>
            </a:r>
            <a:r>
              <a:rPr lang="en-US" err="1"/>
              <a:t>Roboto</a:t>
            </a:r>
            <a:r>
              <a:rPr lang="en-US"/>
              <a:t> Regular 24 point, no longer than one line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17530" y="1854199"/>
            <a:ext cx="10660118" cy="43656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accent2"/>
                </a:solidFill>
              </a:defRPr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2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9" indent="0">
              <a:buNone/>
              <a:defRPr sz="1600" b="1"/>
            </a:lvl9pPr>
          </a:lstStyle>
          <a:p>
            <a:pPr lvl="0"/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20 point, no longer than one line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5" name="Right Triangle 14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Triangle 15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 userDrawn="1"/>
        </p:nvSpPr>
        <p:spPr>
          <a:xfrm>
            <a:off x="502034" y="6359524"/>
            <a:ext cx="413896" cy="208701"/>
          </a:xfrm>
          <a:prstGeom prst="rect">
            <a:avLst/>
          </a:prstGeom>
        </p:spPr>
        <p:txBody>
          <a:bodyPr lIns="0" tIns="0" rIns="0" bIns="91440"/>
          <a:lstStyle>
            <a:defPPr>
              <a:defRPr lang="en-US"/>
            </a:defPPr>
            <a:lvl1pPr>
              <a:defRPr sz="11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l" defTabSz="457200" rtl="0" eaLnBrk="1" latinLnBrk="0" hangingPunct="1"/>
            <a:fld id="{64202F7F-356F-46E2-8791-88745C87F5D9}" type="slidenum">
              <a:rPr lang="en-US" sz="1100" b="0" i="0" kern="120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pPr marL="0" lvl="0" algn="l" defTabSz="457200" rtl="0" eaLnBrk="1" latinLnBrk="0" hangingPunct="1"/>
              <a:t>‹#›</a:t>
            </a:fld>
            <a:endParaRPr lang="en-US" sz="1100" b="0" i="0" kern="120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1017588" y="2290762"/>
            <a:ext cx="10660062" cy="3714751"/>
          </a:xfrm>
        </p:spPr>
        <p:txBody>
          <a:bodyPr/>
          <a:lstStyle/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82602"/>
            <a:ext cx="11195177" cy="10667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points, can span two lines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1017588" y="1854200"/>
            <a:ext cx="5120640" cy="4165600"/>
          </a:xfrm>
        </p:spPr>
        <p:txBody>
          <a:bodyPr/>
          <a:lstStyle/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557011" y="1854200"/>
            <a:ext cx="5120640" cy="4165600"/>
          </a:xfrm>
        </p:spPr>
        <p:txBody>
          <a:bodyPr/>
          <a:lstStyle/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0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9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Placeholder 1"/>
          <p:cNvSpPr>
            <a:spLocks noGrp="1"/>
          </p:cNvSpPr>
          <p:nvPr userDrawn="1">
            <p:ph type="title"/>
          </p:nvPr>
        </p:nvSpPr>
        <p:spPr>
          <a:xfrm>
            <a:off x="482474" y="482602"/>
            <a:ext cx="11195177" cy="10667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</a:t>
            </a:r>
          </a:p>
        </p:txBody>
      </p:sp>
      <p:sp>
        <p:nvSpPr>
          <p:cNvPr id="38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17530" y="1849301"/>
            <a:ext cx="10660120" cy="41704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56938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11" r:id="rId2"/>
    <p:sldLayoutId id="2147483713" r:id="rId3"/>
    <p:sldLayoutId id="2147483712" r:id="rId4"/>
    <p:sldLayoutId id="2147483698" r:id="rId5"/>
    <p:sldLayoutId id="2147483710" r:id="rId6"/>
    <p:sldLayoutId id="2147483708" r:id="rId7"/>
    <p:sldLayoutId id="2147483709" r:id="rId8"/>
    <p:sldLayoutId id="2147483716" r:id="rId9"/>
    <p:sldLayoutId id="2147483720" r:id="rId10"/>
    <p:sldLayoutId id="2147483714" r:id="rId11"/>
    <p:sldLayoutId id="2147483715" r:id="rId12"/>
  </p:sldLayoutIdLst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3600" b="0" i="0" kern="1200" baseline="0">
          <a:solidFill>
            <a:schemeClr val="tx1"/>
          </a:solidFill>
          <a:latin typeface="Roboto Light" charset="0"/>
          <a:ea typeface="Roboto Light" charset="0"/>
          <a:cs typeface="Roboto Light" charset="0"/>
        </a:defRPr>
      </a:lvl1pPr>
    </p:titleStyle>
    <p:bodyStyle>
      <a:lvl1pPr marL="173038" indent="-173038" algn="l" defTabSz="914217" rtl="0" eaLnBrk="1" latinLnBrk="0" hangingPunct="1">
        <a:lnSpc>
          <a:spcPct val="90000"/>
        </a:lnSpc>
        <a:spcBef>
          <a:spcPts val="4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1pPr>
      <a:lvl2pPr marL="344488" indent="-174625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2pPr>
      <a:lvl3pPr marL="514350" indent="-169863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3pPr>
      <a:lvl4pPr marL="630238" indent="-171450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4pPr>
      <a:lvl5pPr marL="800100" indent="-169863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5pPr>
      <a:lvl6pPr marL="914400" indent="-169863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6pPr>
      <a:lvl7pPr marL="1084263" indent="-169863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7pPr>
      <a:lvl8pPr marL="1258888" indent="-174625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8pPr>
      <a:lvl9pPr marL="1428750" indent="-169863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11" userDrawn="1">
          <p15:clr>
            <a:srgbClr val="F26B43"/>
          </p15:clr>
        </p15:guide>
        <p15:guide id="5" orient="horz" pos="4008" userDrawn="1">
          <p15:clr>
            <a:srgbClr val="F26B43"/>
          </p15:clr>
        </p15:guide>
        <p15:guide id="6" pos="7356" userDrawn="1">
          <p15:clr>
            <a:srgbClr val="F26B43"/>
          </p15:clr>
        </p15:guide>
        <p15:guide id="7" pos="11040">
          <p15:clr>
            <a:srgbClr val="F26B43"/>
          </p15:clr>
        </p15:guide>
        <p15:guide id="9" orient="horz" pos="325" userDrawn="1">
          <p15:clr>
            <a:srgbClr val="F26B43"/>
          </p15:clr>
        </p15:guide>
        <p15:guide id="12" pos="2554" userDrawn="1">
          <p15:clr>
            <a:srgbClr val="F26B43"/>
          </p15:clr>
        </p15:guide>
        <p15:guide id="13" pos="5123" userDrawn="1">
          <p15:clr>
            <a:srgbClr val="F26B43"/>
          </p15:clr>
        </p15:guide>
        <p15:guide id="14" orient="horz" pos="1443" userDrawn="1">
          <p15:clr>
            <a:srgbClr val="F26B43"/>
          </p15:clr>
        </p15:guide>
        <p15:guide id="15" orient="horz" pos="2886" userDrawn="1">
          <p15:clr>
            <a:srgbClr val="F26B43"/>
          </p15:clr>
        </p15:guide>
        <p15:guide id="16" orient="horz" pos="856" userDrawn="1">
          <p15:clr>
            <a:srgbClr val="F26B43"/>
          </p15:clr>
        </p15:guide>
        <p15:guide id="17" orient="horz" pos="1168" userDrawn="1">
          <p15:clr>
            <a:srgbClr val="F26B43"/>
          </p15:clr>
        </p15:guide>
        <p15:guide id="18" pos="632" userDrawn="1">
          <p15:clr>
            <a:srgbClr val="F26B43"/>
          </p15:clr>
        </p15:guide>
        <p15:guide id="19" orient="horz" pos="3792" userDrawn="1">
          <p15:clr>
            <a:srgbClr val="F26B43"/>
          </p15:clr>
        </p15:guide>
        <p15:guide id="20" pos="71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Placeholder 1"/>
          <p:cNvSpPr>
            <a:spLocks noGrp="1"/>
          </p:cNvSpPr>
          <p:nvPr userDrawn="1">
            <p:ph type="title"/>
          </p:nvPr>
        </p:nvSpPr>
        <p:spPr>
          <a:xfrm>
            <a:off x="482474" y="482602"/>
            <a:ext cx="11195177" cy="10667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</a:t>
            </a:r>
          </a:p>
        </p:txBody>
      </p:sp>
      <p:sp>
        <p:nvSpPr>
          <p:cNvPr id="38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17530" y="1849301"/>
            <a:ext cx="10660120" cy="41704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56771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833" r:id="rId13"/>
  </p:sldLayoutIdLst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3600" b="0" i="0" kern="1200" baseline="0">
          <a:solidFill>
            <a:schemeClr val="tx1"/>
          </a:solidFill>
          <a:latin typeface="Roboto Light" charset="0"/>
          <a:ea typeface="Roboto Light" charset="0"/>
          <a:cs typeface="Roboto Light" charset="0"/>
        </a:defRPr>
      </a:lvl1pPr>
    </p:titleStyle>
    <p:bodyStyle>
      <a:lvl1pPr marL="173038" indent="-173038" algn="l" defTabSz="914217" rtl="0" eaLnBrk="1" latinLnBrk="0" hangingPunct="1">
        <a:lnSpc>
          <a:spcPct val="90000"/>
        </a:lnSpc>
        <a:spcBef>
          <a:spcPts val="4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1pPr>
      <a:lvl2pPr marL="344488" indent="-174625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2pPr>
      <a:lvl3pPr marL="514350" indent="-169863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3pPr>
      <a:lvl4pPr marL="630238" indent="-171450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4pPr>
      <a:lvl5pPr marL="800100" indent="-169863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5pPr>
      <a:lvl6pPr marL="914400" indent="-169863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6pPr>
      <a:lvl7pPr marL="1084263" indent="-169863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7pPr>
      <a:lvl8pPr marL="1258888" indent="-174625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8pPr>
      <a:lvl9pPr marL="1428750" indent="-169863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11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pos="7356">
          <p15:clr>
            <a:srgbClr val="F26B43"/>
          </p15:clr>
        </p15:guide>
        <p15:guide id="7" pos="11040">
          <p15:clr>
            <a:srgbClr val="F26B43"/>
          </p15:clr>
        </p15:guide>
        <p15:guide id="9" orient="horz" pos="325">
          <p15:clr>
            <a:srgbClr val="F26B43"/>
          </p15:clr>
        </p15:guide>
        <p15:guide id="12" pos="2554">
          <p15:clr>
            <a:srgbClr val="F26B43"/>
          </p15:clr>
        </p15:guide>
        <p15:guide id="13" pos="5123">
          <p15:clr>
            <a:srgbClr val="F26B43"/>
          </p15:clr>
        </p15:guide>
        <p15:guide id="14" orient="horz" pos="1443">
          <p15:clr>
            <a:srgbClr val="F26B43"/>
          </p15:clr>
        </p15:guide>
        <p15:guide id="15" orient="horz" pos="2886">
          <p15:clr>
            <a:srgbClr val="F26B43"/>
          </p15:clr>
        </p15:guide>
        <p15:guide id="16" orient="horz" pos="856">
          <p15:clr>
            <a:srgbClr val="F26B43"/>
          </p15:clr>
        </p15:guide>
        <p15:guide id="17" orient="horz" pos="1168">
          <p15:clr>
            <a:srgbClr val="F26B43"/>
          </p15:clr>
        </p15:guide>
        <p15:guide id="18" pos="632">
          <p15:clr>
            <a:srgbClr val="F26B43"/>
          </p15:clr>
        </p15:guide>
        <p15:guide id="19" orient="horz" pos="3792">
          <p15:clr>
            <a:srgbClr val="F26B43"/>
          </p15:clr>
        </p15:guide>
        <p15:guide id="20" pos="71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-2141" y="-1"/>
            <a:ext cx="12190967" cy="6858000"/>
          </a:xfrm>
          <a:prstGeom prst="rect">
            <a:avLst/>
          </a:prstGeom>
          <a:blipFill dpi="0" rotWithShape="1">
            <a:blip r:embed="rId10">
              <a:alphaModFix amt="6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4" name="Right Triangle 33"/>
          <p:cNvSpPr/>
          <p:nvPr/>
        </p:nvSpPr>
        <p:spPr>
          <a:xfrm rot="16200000" flipV="1">
            <a:off x="2196031" y="3357866"/>
            <a:ext cx="1314232" cy="56983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3" name="Right Triangle 32"/>
          <p:cNvSpPr/>
          <p:nvPr/>
        </p:nvSpPr>
        <p:spPr>
          <a:xfrm>
            <a:off x="-2140" y="3581400"/>
            <a:ext cx="833414" cy="3276600"/>
          </a:xfrm>
          <a:prstGeom prst="rtTriangle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1" y="6006042"/>
            <a:ext cx="2464597" cy="851959"/>
          </a:xfrm>
          <a:prstGeom prst="rect">
            <a:avLst/>
          </a:prstGeom>
        </p:spPr>
      </p:pic>
      <p:sp>
        <p:nvSpPr>
          <p:cNvPr id="8" name="Right Triangle 7"/>
          <p:cNvSpPr/>
          <p:nvPr/>
        </p:nvSpPr>
        <p:spPr>
          <a:xfrm flipH="1" flipV="1">
            <a:off x="11603699" y="0"/>
            <a:ext cx="585128" cy="1575171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3174" y="6359525"/>
            <a:ext cx="3117657" cy="179071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r>
              <a:rPr lang="en-US" sz="1100">
                <a:solidFill>
                  <a:srgbClr val="FFFFFF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37" name="Title Placeholder 1"/>
          <p:cNvSpPr>
            <a:spLocks noGrp="1"/>
          </p:cNvSpPr>
          <p:nvPr>
            <p:ph type="title"/>
          </p:nvPr>
        </p:nvSpPr>
        <p:spPr>
          <a:xfrm>
            <a:off x="482474" y="457203"/>
            <a:ext cx="11195177" cy="65402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en-US"/>
          </a:p>
        </p:txBody>
      </p:sp>
      <p:sp>
        <p:nvSpPr>
          <p:cNvPr id="38" name="Text Placeholder 2"/>
          <p:cNvSpPr>
            <a:spLocks noGrp="1"/>
          </p:cNvSpPr>
          <p:nvPr>
            <p:ph type="body" idx="1"/>
          </p:nvPr>
        </p:nvSpPr>
        <p:spPr>
          <a:xfrm>
            <a:off x="493713" y="1849302"/>
            <a:ext cx="11183937" cy="42204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70192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</p:sldLayoutIdLst>
  <p:txStyles>
    <p:titleStyle>
      <a:lvl1pPr algn="l" defTabSz="913989" rtl="0" eaLnBrk="1" latinLnBrk="0" hangingPunct="1">
        <a:lnSpc>
          <a:spcPct val="90000"/>
        </a:lnSpc>
        <a:spcBef>
          <a:spcPct val="0"/>
        </a:spcBef>
        <a:buNone/>
        <a:defRPr sz="3599" b="0" i="0" kern="1200">
          <a:solidFill>
            <a:schemeClr val="tx1"/>
          </a:solidFill>
          <a:latin typeface="Roboto Light" charset="0"/>
          <a:ea typeface="Roboto Light" charset="0"/>
          <a:cs typeface="Roboto Light" charset="0"/>
        </a:defRPr>
      </a:lvl1pPr>
    </p:titleStyle>
    <p:bodyStyle>
      <a:lvl1pPr marL="172995" indent="-172995" algn="l" defTabSz="913989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099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1pPr>
      <a:lvl2pPr marL="344402" indent="-174582" algn="l" defTabSz="913989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2pPr>
      <a:lvl3pPr marL="514222" indent="-169820" algn="l" defTabSz="913989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3pPr>
      <a:lvl4pPr marL="630081" indent="-171408" algn="l" defTabSz="913989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4pPr>
      <a:lvl5pPr marL="799900" indent="-169820" algn="l" defTabSz="913989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5pPr>
      <a:lvl6pPr marL="914171" indent="-169820" algn="l" defTabSz="913989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6pPr>
      <a:lvl7pPr marL="1083992" indent="-169820" algn="l" defTabSz="913989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7pPr>
      <a:lvl8pPr marL="1258573" indent="-174582" algn="l" defTabSz="913989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8pPr>
      <a:lvl9pPr marL="1428393" indent="-169820" algn="l" defTabSz="913989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9pPr>
    </p:bodyStyle>
    <p:otherStyle>
      <a:defPPr>
        <a:defRPr lang="en-US"/>
      </a:defPPr>
      <a:lvl1pPr marL="0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95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89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84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78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71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65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960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955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11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pos="7356">
          <p15:clr>
            <a:srgbClr val="F26B43"/>
          </p15:clr>
        </p15:guide>
        <p15:guide id="7" pos="11040">
          <p15:clr>
            <a:srgbClr val="F26B43"/>
          </p15:clr>
        </p15:guide>
        <p15:guide id="9" orient="horz" pos="325">
          <p15:clr>
            <a:srgbClr val="F26B43"/>
          </p15:clr>
        </p15:guide>
        <p15:guide id="12" pos="2554">
          <p15:clr>
            <a:srgbClr val="F26B43"/>
          </p15:clr>
        </p15:guide>
        <p15:guide id="13" pos="5123">
          <p15:clr>
            <a:srgbClr val="F26B43"/>
          </p15:clr>
        </p15:guide>
        <p15:guide id="14" orient="horz" pos="1443">
          <p15:clr>
            <a:srgbClr val="F26B43"/>
          </p15:clr>
        </p15:guide>
        <p15:guide id="15" orient="horz" pos="288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0237" y="2088270"/>
            <a:ext cx="9733457" cy="1574502"/>
          </a:xfrm>
        </p:spPr>
        <p:txBody>
          <a:bodyPr/>
          <a:lstStyle/>
          <a:p>
            <a:r>
              <a:rPr lang="en-US" sz="4800" dirty="0"/>
              <a:t>Dataset Element Automation</a:t>
            </a:r>
          </a:p>
          <a:p>
            <a:endParaRPr lang="en-US" sz="4800" dirty="0"/>
          </a:p>
          <a:p>
            <a:r>
              <a:rPr lang="en-US" sz="4800" dirty="0"/>
              <a:t>Prototype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1757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Business Datasets</a:t>
            </a:r>
            <a:endParaRPr lang="en-IN" dirty="0"/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807EB0DB-72EF-4CAE-8A2F-F7E55C093081}"/>
              </a:ext>
            </a:extLst>
          </p:cNvPr>
          <p:cNvSpPr txBox="1">
            <a:spLocks/>
          </p:cNvSpPr>
          <p:nvPr/>
        </p:nvSpPr>
        <p:spPr>
          <a:xfrm>
            <a:off x="1180247" y="1610532"/>
            <a:ext cx="3180631" cy="25624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3038" indent="-173038" algn="l" defTabSz="91421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100" b="0" i="0" kern="1200" baseline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344488" indent="-174625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514350" indent="-169863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630238" indent="-171450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800100" indent="-169863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91440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6pPr>
            <a:lvl7pPr marL="1084263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7pPr>
            <a:lvl8pPr marL="1258888" indent="-174625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8pPr>
            <a:lvl9pPr marL="142875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9pPr>
          </a:lstStyle>
          <a:p>
            <a:pPr marL="0" indent="0">
              <a:buNone/>
            </a:pP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1013254" y="1754659"/>
            <a:ext cx="10490887" cy="40900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Currently updating Business Datasets is a manual process. In the web interface, a user needs to add element by element. The solution I’ve created have these features: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Modify a config file to provide a list (including wildcards) of technical elements to associate to Business Datasets.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Allow for criteria, like only include if the element has a </a:t>
            </a:r>
            <a:r>
              <a:rPr lang="en-US" sz="2100" dirty="0" err="1">
                <a:latin typeface="Roboto" charset="0"/>
                <a:ea typeface="Roboto" charset="0"/>
                <a:cs typeface="Roboto" charset="0"/>
              </a:rPr>
              <a:t>Busines</a:t>
            </a: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 Name and/or a Business Term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Also allow for bulk deleting of element associations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Also allow for Business Dataset to Business Dataset lineage</a:t>
            </a:r>
          </a:p>
        </p:txBody>
      </p:sp>
    </p:spTree>
    <p:extLst>
      <p:ext uri="{BB962C8B-B14F-4D97-AF65-F5344CB8AC3E}">
        <p14:creationId xmlns:p14="http://schemas.microsoft.com/office/powerpoint/2010/main" val="323320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BEFCBA-3B32-053D-6C13-52EE7A1EA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5" y="719762"/>
            <a:ext cx="11986933" cy="19558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DE4AF3-28A5-7917-E40A-D2FF58E652FD}"/>
              </a:ext>
            </a:extLst>
          </p:cNvPr>
          <p:cNvSpPr txBox="1"/>
          <p:nvPr/>
        </p:nvSpPr>
        <p:spPr>
          <a:xfrm>
            <a:off x="172748" y="3094651"/>
            <a:ext cx="1494375" cy="98063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40" tIns="91440" rIns="91440" bIns="9144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Provide the Business Dataset Name (must be created already)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252C03-C691-51F7-FA1E-AE06F4057DA7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35308" y="2449689"/>
            <a:ext cx="84628" cy="6449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FC033A-0280-BB77-49A2-830C03FFC047}"/>
              </a:ext>
            </a:extLst>
          </p:cNvPr>
          <p:cNvSpPr txBox="1"/>
          <p:nvPr/>
        </p:nvSpPr>
        <p:spPr>
          <a:xfrm>
            <a:off x="1816275" y="4357511"/>
            <a:ext cx="1761066" cy="140537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40" tIns="91440" rIns="91440" bIns="9144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Provide the Resource Name that contains the Dataset to be added. Can also be a “path”, such as database, schema, folder, </a:t>
            </a:r>
            <a:r>
              <a:rPr lang="en-US" sz="1200" dirty="0" err="1">
                <a:latin typeface="Roboto" charset="0"/>
                <a:ea typeface="Roboto" charset="0"/>
                <a:cs typeface="Roboto" charset="0"/>
              </a:rPr>
              <a:t>etc</a:t>
            </a:r>
            <a:endParaRPr lang="en-US" sz="1200" dirty="0">
              <a:latin typeface="Roboto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BE38CC-5673-D889-3279-7BF24C1DBF1A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2437094" y="2458155"/>
            <a:ext cx="259714" cy="18993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EC8C8D-B2DC-A24F-CAC9-2E9FF644EAB4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5243324" y="2190044"/>
            <a:ext cx="234646" cy="2223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8CBFE8-8322-25AB-6E40-C87DA799B74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134794" y="2086029"/>
            <a:ext cx="450894" cy="7504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4">
            <a:extLst>
              <a:ext uri="{FF2B5EF4-FFF2-40B4-BE49-F238E27FC236}">
                <a16:creationId xmlns:a16="http://schemas.microsoft.com/office/drawing/2014/main" id="{CDAFCEB1-84B4-1FF8-6C77-B719D71B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46" y="159431"/>
            <a:ext cx="11195177" cy="562427"/>
          </a:xfrm>
        </p:spPr>
        <p:txBody>
          <a:bodyPr/>
          <a:lstStyle/>
          <a:p>
            <a:r>
              <a:rPr lang="en-US" dirty="0"/>
              <a:t>Configure with </a:t>
            </a:r>
            <a:r>
              <a:rPr lang="en-US" i="1" dirty="0"/>
              <a:t>config.csv</a:t>
            </a:r>
            <a:endParaRPr lang="en-IN" i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9E32DF-990C-D71D-C628-BFC8B422B00D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419573" y="2179098"/>
            <a:ext cx="22578" cy="8364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6D9D27-E517-F903-1C71-3C830F9E5AEC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7561843" y="2086029"/>
            <a:ext cx="0" cy="2509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95EF18-9A16-F8F0-C219-D256B942FE9F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8681536" y="1999637"/>
            <a:ext cx="153578" cy="11371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A65A44-0631-BA9A-7409-4F1F69EA3E4B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0861078" y="2552583"/>
            <a:ext cx="10965" cy="676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5F45EB-73C5-676B-54E7-428AEADA69AE}"/>
              </a:ext>
            </a:extLst>
          </p:cNvPr>
          <p:cNvSpPr txBox="1"/>
          <p:nvPr/>
        </p:nvSpPr>
        <p:spPr>
          <a:xfrm>
            <a:off x="3254261" y="2836431"/>
            <a:ext cx="1761066" cy="140537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40" tIns="91440" rIns="91440" bIns="9144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Provide the name of the Technical Dataset (table, view, filename, </a:t>
            </a:r>
            <a:r>
              <a:rPr lang="en-US" sz="1200" dirty="0" err="1">
                <a:latin typeface="Roboto" charset="0"/>
                <a:ea typeface="Roboto" charset="0"/>
                <a:cs typeface="Roboto" charset="0"/>
              </a:rPr>
              <a:t>etc</a:t>
            </a: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). This can be a simple name, wildcards, or Regular Expression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A48619-A778-6D7B-2C2C-7B8502F9F836}"/>
              </a:ext>
            </a:extLst>
          </p:cNvPr>
          <p:cNvSpPr txBox="1"/>
          <p:nvPr/>
        </p:nvSpPr>
        <p:spPr>
          <a:xfrm>
            <a:off x="4362791" y="4413956"/>
            <a:ext cx="1761066" cy="140537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40" tIns="91440" rIns="91440" bIns="9144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Provide the name of the Technical Element (column, field, </a:t>
            </a:r>
            <a:r>
              <a:rPr lang="en-US" sz="1200" dirty="0" err="1">
                <a:latin typeface="Roboto" charset="0"/>
                <a:ea typeface="Roboto" charset="0"/>
                <a:cs typeface="Roboto" charset="0"/>
              </a:rPr>
              <a:t>etc</a:t>
            </a: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) that exists in the dataset. This can be a simple name, wildcards, or Regular Expression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758A5C-5BB7-4069-BF47-E9FE0B5EA719}"/>
              </a:ext>
            </a:extLst>
          </p:cNvPr>
          <p:cNvSpPr txBox="1"/>
          <p:nvPr/>
        </p:nvSpPr>
        <p:spPr>
          <a:xfrm>
            <a:off x="5539040" y="3015578"/>
            <a:ext cx="1761066" cy="112817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40" tIns="91440" rIns="91440" bIns="9144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Provide Y/N flag on weather the element in question needs to have a Business Name to be included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93F69C-6E59-5BCD-AE44-C20E8373CC65}"/>
              </a:ext>
            </a:extLst>
          </p:cNvPr>
          <p:cNvSpPr txBox="1"/>
          <p:nvPr/>
        </p:nvSpPr>
        <p:spPr>
          <a:xfrm>
            <a:off x="6681310" y="4595719"/>
            <a:ext cx="1761066" cy="112817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40" tIns="91440" rIns="91440" bIns="9144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Provide Y/N flag on weather the element in question needs to one or more glossary terms associated to be included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9E3B8C-2A81-0048-2035-0BDFC60E2028}"/>
              </a:ext>
            </a:extLst>
          </p:cNvPr>
          <p:cNvSpPr txBox="1"/>
          <p:nvPr/>
        </p:nvSpPr>
        <p:spPr>
          <a:xfrm>
            <a:off x="7801003" y="3136760"/>
            <a:ext cx="1761066" cy="112817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40" tIns="91440" rIns="91440" bIns="9144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Optional. If deleting an association, fill in with DELETE. Otherwise, the behavior will be to create the association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C94DF2-431E-66F6-3206-AE396D313E6D}"/>
              </a:ext>
            </a:extLst>
          </p:cNvPr>
          <p:cNvSpPr txBox="1"/>
          <p:nvPr/>
        </p:nvSpPr>
        <p:spPr>
          <a:xfrm>
            <a:off x="8920695" y="4595719"/>
            <a:ext cx="1761066" cy="112817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40" tIns="91440" rIns="91440" bIns="9144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Optional. If adding lineage, provide the Source Business Dataset Name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D55FBD1-47F5-F1FE-889D-BEF0BF64F3D9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9645717" y="2552583"/>
            <a:ext cx="155511" cy="20431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E5B67B4-FCE1-FBC7-E12E-B8165DF22A39}"/>
              </a:ext>
            </a:extLst>
          </p:cNvPr>
          <p:cNvSpPr txBox="1"/>
          <p:nvPr/>
        </p:nvSpPr>
        <p:spPr>
          <a:xfrm>
            <a:off x="9980545" y="3229338"/>
            <a:ext cx="1761066" cy="112817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40" tIns="91440" rIns="91440" bIns="9144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Optional. If adding lineage, provide the Target Business Dataset Name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34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</a:t>
            </a:r>
            <a:endParaRPr lang="en-IN" dirty="0"/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807EB0DB-72EF-4CAE-8A2F-F7E55C093081}"/>
              </a:ext>
            </a:extLst>
          </p:cNvPr>
          <p:cNvSpPr txBox="1">
            <a:spLocks/>
          </p:cNvSpPr>
          <p:nvPr/>
        </p:nvSpPr>
        <p:spPr>
          <a:xfrm>
            <a:off x="1180247" y="1610532"/>
            <a:ext cx="3180631" cy="25624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3038" indent="-173038" algn="l" defTabSz="91421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100" b="0" i="0" kern="1200" baseline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344488" indent="-174625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514350" indent="-169863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630238" indent="-171450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800100" indent="-169863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91440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6pPr>
            <a:lvl7pPr marL="1084263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7pPr>
            <a:lvl8pPr marL="1258888" indent="-174625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8pPr>
            <a:lvl9pPr marL="142875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9pPr>
          </a:lstStyle>
          <a:p>
            <a:pPr marL="0" indent="0">
              <a:buNone/>
            </a:pP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731032" y="1280525"/>
            <a:ext cx="11195177" cy="46574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" charset="0"/>
                <a:ea typeface="Roboto" charset="0"/>
                <a:cs typeface="Roboto" charset="0"/>
              </a:rPr>
              <a:t>Script can also be made to extract existing Classifications. By default, it’ll only do this when it’s needed (setting up Entity Classifications, for example). You can force the extract with a command line parameter</a:t>
            </a:r>
          </a:p>
          <a:p>
            <a:pPr marL="800100" lvl="1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" charset="0"/>
              <a:ea typeface="Roboto" charset="0"/>
              <a:cs typeface="Roboto" charset="0"/>
            </a:endParaRPr>
          </a:p>
          <a:p>
            <a:pPr marL="800100" lvl="1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" charset="0"/>
              <a:ea typeface="Roboto" charset="0"/>
              <a:cs typeface="Roboto" charset="0"/>
            </a:endParaRPr>
          </a:p>
          <a:p>
            <a:pPr marL="800100" lvl="1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" charset="0"/>
              <a:ea typeface="Roboto" charset="0"/>
              <a:cs typeface="Roboto" charset="0"/>
            </a:endParaRP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" charset="0"/>
                <a:ea typeface="Roboto" charset="0"/>
                <a:cs typeface="Roboto" charset="0"/>
              </a:rPr>
              <a:t>Deleting Classifications are done by executing a job. You can execute them in bulk by formatting a simple csv file (classifications_delete.csv by default) with the Classification Name, and Action (set to DELETE). You can run the script with a delete command line parameter, and optionally the csv file that contain the classifications to be deleted.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" charset="0"/>
              <a:ea typeface="Roboto" charset="0"/>
              <a:cs typeface="Roboto" charset="0"/>
            </a:endParaRP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" charset="0"/>
              <a:ea typeface="Roboto" charset="0"/>
              <a:cs typeface="Roboto" charset="0"/>
            </a:endParaRP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" charset="0"/>
              <a:ea typeface="Roboto" charset="0"/>
              <a:cs typeface="Roboto" charset="0"/>
            </a:endParaRP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" charset="0"/>
              <a:ea typeface="Roboto" charset="0"/>
              <a:cs typeface="Roboto" charset="0"/>
            </a:endParaRP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Roboto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600" dirty="0">
              <a:latin typeface="Roboto" charset="0"/>
              <a:ea typeface="Roboto" charset="0"/>
              <a:cs typeface="Roboto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4EB0FB1-37E1-B368-E480-B21F948E2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928439"/>
              </p:ext>
            </p:extLst>
          </p:nvPr>
        </p:nvGraphicFramePr>
        <p:xfrm>
          <a:off x="1546049" y="1742092"/>
          <a:ext cx="5633684" cy="301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3684">
                  <a:extLst>
                    <a:ext uri="{9D8B030D-6E8A-4147-A177-3AD203B41FA5}">
                      <a16:colId xmlns:a16="http://schemas.microsoft.com/office/drawing/2014/main" val="3006732689"/>
                    </a:ext>
                  </a:extLst>
                </a:gridCol>
              </a:tblGrid>
              <a:tr h="30119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simple_classification_creator.py extract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98999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F07247B-728C-392F-C430-EED18C2D4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568" y="3738014"/>
            <a:ext cx="3324225" cy="124777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D00691-CC8B-F23F-0A76-A5FCECB5F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305193"/>
              </p:ext>
            </p:extLst>
          </p:nvPr>
        </p:nvGraphicFramePr>
        <p:xfrm>
          <a:off x="1546049" y="3728998"/>
          <a:ext cx="644558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5588">
                  <a:extLst>
                    <a:ext uri="{9D8B030D-6E8A-4147-A177-3AD203B41FA5}">
                      <a16:colId xmlns:a16="http://schemas.microsoft.com/office/drawing/2014/main" val="3006732689"/>
                    </a:ext>
                  </a:extLst>
                </a:gridCol>
              </a:tblGrid>
              <a:tr h="59390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simple_classification_creator.py delete</a:t>
                      </a:r>
                    </a:p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simple_classification_creator.py delete my_delete_file.csv</a:t>
                      </a:r>
                    </a:p>
                    <a:p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989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64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  <a:endParaRPr lang="en-IN" dirty="0"/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807EB0DB-72EF-4CAE-8A2F-F7E55C093081}"/>
              </a:ext>
            </a:extLst>
          </p:cNvPr>
          <p:cNvSpPr txBox="1">
            <a:spLocks/>
          </p:cNvSpPr>
          <p:nvPr/>
        </p:nvSpPr>
        <p:spPr>
          <a:xfrm>
            <a:off x="1180247" y="1610532"/>
            <a:ext cx="3180631" cy="25624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3038" indent="-173038" algn="l" defTabSz="91421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100" b="0" i="0" kern="1200" baseline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344488" indent="-174625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514350" indent="-169863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630238" indent="-171450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800100" indent="-169863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91440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6pPr>
            <a:lvl7pPr marL="1084263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7pPr>
            <a:lvl8pPr marL="1258888" indent="-174625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8pPr>
            <a:lvl9pPr marL="142875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9pPr>
          </a:lstStyle>
          <a:p>
            <a:pPr marL="0" indent="0">
              <a:buNone/>
            </a:pP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708454" y="1051480"/>
            <a:ext cx="11195177" cy="54122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Roboto" charset="0"/>
                <a:ea typeface="Roboto" charset="0"/>
                <a:cs typeface="Roboto" charset="0"/>
              </a:rPr>
              <a:t>By default, the script will look for a config.csv file, you optionally, you can also pass the name of your csv file as a command line parameter. For example: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500" dirty="0">
              <a:latin typeface="Roboto" charset="0"/>
              <a:ea typeface="Roboto" charset="0"/>
              <a:cs typeface="Roboto" charset="0"/>
            </a:endParaRP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Roboto" charset="0"/>
                <a:ea typeface="Roboto" charset="0"/>
                <a:cs typeface="Roboto" charset="0"/>
              </a:rPr>
              <a:t>Additional flags can be set on the script: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500" i="1" dirty="0" err="1">
                <a:latin typeface="Roboto" charset="0"/>
                <a:ea typeface="Roboto" charset="0"/>
                <a:cs typeface="Roboto" charset="0"/>
              </a:rPr>
              <a:t>default_pod</a:t>
            </a:r>
            <a:r>
              <a:rPr lang="en-US" sz="1500" dirty="0">
                <a:latin typeface="Roboto" charset="0"/>
                <a:ea typeface="Roboto" charset="0"/>
                <a:cs typeface="Roboto" charset="0"/>
              </a:rPr>
              <a:t>. Set this to the default Informatica POD to use. Example: dm-us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500" i="1" dirty="0" err="1">
                <a:latin typeface="Roboto" charset="0"/>
                <a:ea typeface="Roboto" charset="0"/>
                <a:cs typeface="Roboto" charset="0"/>
              </a:rPr>
              <a:t>default_user</a:t>
            </a:r>
            <a:r>
              <a:rPr lang="en-US" sz="1500" dirty="0">
                <a:latin typeface="Roboto" charset="0"/>
                <a:ea typeface="Roboto" charset="0"/>
                <a:cs typeface="Roboto" charset="0"/>
              </a:rPr>
              <a:t>. Set this to the default user to use. Example: </a:t>
            </a:r>
            <a:r>
              <a:rPr lang="en-US" sz="1500" dirty="0" err="1">
                <a:latin typeface="Roboto" charset="0"/>
                <a:ea typeface="Roboto" charset="0"/>
                <a:cs typeface="Roboto" charset="0"/>
              </a:rPr>
              <a:t>shayes_compass</a:t>
            </a:r>
            <a:endParaRPr lang="en-US" sz="1500" dirty="0">
              <a:latin typeface="Roboto" charset="0"/>
              <a:ea typeface="Roboto" charset="0"/>
              <a:cs typeface="Roboto" charset="0"/>
            </a:endParaRP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500" i="1" dirty="0" err="1">
                <a:latin typeface="Roboto" charset="0"/>
                <a:ea typeface="Roboto" charset="0"/>
                <a:cs typeface="Roboto" charset="0"/>
              </a:rPr>
              <a:t>default_pwd</a:t>
            </a:r>
            <a:r>
              <a:rPr lang="en-US" sz="1500" i="1" dirty="0">
                <a:latin typeface="Roboto" charset="0"/>
                <a:ea typeface="Roboto" charset="0"/>
                <a:cs typeface="Roboto" charset="0"/>
              </a:rPr>
              <a:t>. </a:t>
            </a:r>
            <a:r>
              <a:rPr lang="en-US" sz="1500" dirty="0">
                <a:latin typeface="Roboto" charset="0"/>
                <a:ea typeface="Roboto" charset="0"/>
                <a:cs typeface="Roboto" charset="0"/>
              </a:rPr>
              <a:t>Set this to the default password to use. Example: 1234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500" dirty="0">
              <a:latin typeface="Roboto" charset="0"/>
              <a:ea typeface="Roboto" charset="0"/>
              <a:cs typeface="Roboto" charset="0"/>
            </a:endParaRP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500" i="1" dirty="0" err="1">
                <a:latin typeface="Roboto" charset="0"/>
                <a:ea typeface="Roboto" charset="0"/>
                <a:cs typeface="Roboto" charset="0"/>
              </a:rPr>
              <a:t>prompt_for_login_info</a:t>
            </a:r>
            <a:r>
              <a:rPr lang="en-US" sz="1500" dirty="0">
                <a:latin typeface="Roboto" charset="0"/>
                <a:ea typeface="Roboto" charset="0"/>
                <a:cs typeface="Roboto" charset="0"/>
              </a:rPr>
              <a:t>. True/False. Whether or not to prompt. If False, will not prompt, unless default is not set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500" i="1" dirty="0" err="1">
                <a:latin typeface="Roboto" charset="0"/>
                <a:ea typeface="Roboto" charset="0"/>
                <a:cs typeface="Roboto" charset="0"/>
              </a:rPr>
              <a:t>pause_before_loading</a:t>
            </a:r>
            <a:r>
              <a:rPr lang="en-US" sz="1500" i="1" dirty="0">
                <a:latin typeface="Roboto" charset="0"/>
                <a:ea typeface="Roboto" charset="0"/>
                <a:cs typeface="Roboto" charset="0"/>
              </a:rPr>
              <a:t>. </a:t>
            </a:r>
            <a:r>
              <a:rPr lang="en-US" sz="1500" dirty="0">
                <a:latin typeface="Roboto" charset="0"/>
                <a:ea typeface="Roboto" charset="0"/>
                <a:cs typeface="Roboto" charset="0"/>
              </a:rPr>
              <a:t>True/False. Whether or not to pause after payload files are created, before loading the  classifications.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500" i="1" dirty="0" err="1">
                <a:latin typeface="Roboto" charset="0"/>
                <a:ea typeface="Roboto" charset="0"/>
                <a:cs typeface="Roboto" charset="0"/>
              </a:rPr>
              <a:t>show_raw_errors</a:t>
            </a:r>
            <a:r>
              <a:rPr lang="en-US" sz="1500" dirty="0">
                <a:latin typeface="Roboto" charset="0"/>
                <a:ea typeface="Roboto" charset="0"/>
                <a:cs typeface="Roboto" charset="0"/>
              </a:rPr>
              <a:t>. True/False. If set to True, it will always show raw errors if they occur. Otherwise, it will attempt to find the message from the error, and display that.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500" dirty="0">
              <a:latin typeface="Roboto" charset="0"/>
              <a:ea typeface="Roboto" charset="0"/>
              <a:cs typeface="Roboto" charset="0"/>
            </a:endParaRP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Roboto" charset="0"/>
                <a:ea typeface="Roboto" charset="0"/>
                <a:cs typeface="Roboto" charset="0"/>
              </a:rPr>
              <a:t>If desired, you can create a </a:t>
            </a:r>
            <a:r>
              <a:rPr lang="en-US" sz="1500" dirty="0" err="1">
                <a:latin typeface="Roboto" charset="0"/>
                <a:ea typeface="Roboto" charset="0"/>
                <a:cs typeface="Roboto" charset="0"/>
              </a:rPr>
              <a:t>credentials.json</a:t>
            </a:r>
            <a:r>
              <a:rPr lang="en-US" sz="1500" dirty="0">
                <a:latin typeface="Roboto" charset="0"/>
                <a:ea typeface="Roboto" charset="0"/>
                <a:cs typeface="Roboto" charset="0"/>
              </a:rPr>
              <a:t> to save your defaults in ~/.</a:t>
            </a:r>
            <a:r>
              <a:rPr lang="en-US" sz="1500" dirty="0" err="1">
                <a:latin typeface="Roboto" charset="0"/>
                <a:ea typeface="Roboto" charset="0"/>
                <a:cs typeface="Roboto" charset="0"/>
              </a:rPr>
              <a:t>informatica_cdgc</a:t>
            </a:r>
            <a:r>
              <a:rPr lang="en-US" sz="1500" dirty="0">
                <a:latin typeface="Roboto" charset="0"/>
                <a:ea typeface="Roboto" charset="0"/>
                <a:cs typeface="Roboto" charset="0"/>
              </a:rPr>
              <a:t> path. Example of that file is: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500" dirty="0">
              <a:latin typeface="Roboto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500" dirty="0">
              <a:latin typeface="Roboto" charset="0"/>
              <a:ea typeface="Roboto" charset="0"/>
              <a:cs typeface="Roboto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6694F0C-77E8-1BF7-D208-E1FC1D0DD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037700"/>
              </p:ext>
            </p:extLst>
          </p:nvPr>
        </p:nvGraphicFramePr>
        <p:xfrm>
          <a:off x="1462468" y="5521958"/>
          <a:ext cx="434002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0020">
                  <a:extLst>
                    <a:ext uri="{9D8B030D-6E8A-4147-A177-3AD203B41FA5}">
                      <a16:colId xmlns:a16="http://schemas.microsoft.com/office/drawing/2014/main" val="2725794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</a:t>
                      </a:r>
                      <a:r>
                        <a:rPr lang="en-US" sz="1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default_pod</a:t>
                      </a:r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</a:t>
                      </a:r>
                      <a:r>
                        <a:rPr lang="en-US" sz="1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dmp</a:t>
                      </a:r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-us",</a:t>
                      </a:r>
                    </a:p>
                    <a:p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</a:t>
                      </a:r>
                      <a:r>
                        <a:rPr lang="en-US" sz="1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default_user</a:t>
                      </a:r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</a:t>
                      </a:r>
                      <a:r>
                        <a:rPr lang="en-US" sz="1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shayes_compass</a:t>
                      </a:r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</a:t>
                      </a:r>
                    </a:p>
                    <a:p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</a:t>
                      </a:r>
                      <a:r>
                        <a:rPr lang="en-US" sz="1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default_pwd</a:t>
                      </a:r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“xxx"        </a:t>
                      </a:r>
                    </a:p>
                    <a:p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34317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E90F69A-EA45-AE9D-6606-2A88FC566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618603"/>
              </p:ext>
            </p:extLst>
          </p:nvPr>
        </p:nvGraphicFramePr>
        <p:xfrm>
          <a:off x="3176962" y="1247772"/>
          <a:ext cx="4340020" cy="261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0020">
                  <a:extLst>
                    <a:ext uri="{9D8B030D-6E8A-4147-A177-3AD203B41FA5}">
                      <a16:colId xmlns:a16="http://schemas.microsoft.com/office/drawing/2014/main" val="2725794101"/>
                    </a:ext>
                  </a:extLst>
                </a:gridCol>
              </a:tblGrid>
              <a:tr h="261409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update_datasets.py my_config.csv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343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34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807EB0DB-72EF-4CAE-8A2F-F7E55C093081}"/>
              </a:ext>
            </a:extLst>
          </p:cNvPr>
          <p:cNvSpPr txBox="1">
            <a:spLocks/>
          </p:cNvSpPr>
          <p:nvPr/>
        </p:nvSpPr>
        <p:spPr>
          <a:xfrm>
            <a:off x="1180247" y="1610532"/>
            <a:ext cx="3180631" cy="25624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3038" indent="-173038" algn="l" defTabSz="91421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100" b="0" i="0" kern="1200" baseline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344488" indent="-174625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514350" indent="-169863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630238" indent="-171450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800100" indent="-169863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91440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6pPr>
            <a:lvl7pPr marL="1084263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7pPr>
            <a:lvl8pPr marL="1258888" indent="-174625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8pPr>
            <a:lvl9pPr marL="142875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9pPr>
          </a:lstStyle>
          <a:p>
            <a:pPr marL="0" indent="0">
              <a:buNone/>
            </a:pP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848968" y="1157381"/>
            <a:ext cx="10490887" cy="10845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Sample Output: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Note that if an error occurs, it will skip that association and continue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563ECDA-06B0-A17C-B751-561FCA047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570147"/>
              </p:ext>
            </p:extLst>
          </p:nvPr>
        </p:nvGraphicFramePr>
        <p:xfrm>
          <a:off x="218899" y="2134163"/>
          <a:ext cx="1145875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8752">
                  <a:extLst>
                    <a:ext uri="{9D8B030D-6E8A-4147-A177-3AD203B41FA5}">
                      <a16:colId xmlns:a16="http://schemas.microsoft.com/office/drawing/2014/main" val="2725794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python update_datasets.py</a:t>
                      </a:r>
                    </a:p>
                    <a:p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INFO: Cleaning up data</a:t>
                      </a:r>
                    </a:p>
                    <a:p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INFO: Loading preliminary data</a:t>
                      </a:r>
                    </a:p>
                    <a:p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pod (default: </a:t>
                      </a:r>
                      <a:r>
                        <a:rPr lang="en-US" sz="1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dmp</a:t>
                      </a:r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-us):</a:t>
                      </a:r>
                    </a:p>
                    <a:p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username (default : </a:t>
                      </a:r>
                      <a:r>
                        <a:rPr lang="en-US" sz="1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shayes_compass</a:t>
                      </a:r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 </a:t>
                      </a:r>
                    </a:p>
                    <a:p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password: </a:t>
                      </a:r>
                    </a:p>
                    <a:p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INFO: Loading data for "NSEN Retail Rewards"</a:t>
                      </a:r>
                    </a:p>
                    <a:p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INFO: Looking at appropriate elements in: NSEN Retail Rewards/</a:t>
                      </a:r>
                      <a:r>
                        <a:rPr lang="en-US" sz="1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orcl</a:t>
                      </a:r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/NSEN/NS_RWD_USER</a:t>
                      </a:r>
                    </a:p>
                    <a:p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INFO:  Queuing Insert Element in "NSEN User Data": RWD_CARD_EXP_DATE | Business Name: Credit Card Expiration | Terms: ['Credit Card Expiration']</a:t>
                      </a:r>
                    </a:p>
                    <a:p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INFO:  Queuing Insert Element in "NSEN User Data": RWD_USER_ID | Business Name: Account ID | Terms: ['Account ID']</a:t>
                      </a:r>
                    </a:p>
                    <a:p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INFO:  Queuing Insert Element in "NSEN User Data": USER_NAME | Business Name: Username | Terms: ['Username']</a:t>
                      </a:r>
                    </a:p>
                    <a:p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INFO:  Queuing Insert Element in "NSEN User Data": RWD_BIRTH_DATE | Business Name: Date Of Birth | Terms: ['Date Of Birth']</a:t>
                      </a:r>
                    </a:p>
                    <a:p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INFO:  Queuing Insert Element in "NSEN User Data": RWD_FIRST_NAME | Business Name: First Name | Terms: ['First Name']</a:t>
                      </a:r>
                    </a:p>
                    <a:p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Press Any Key to load ...</a:t>
                      </a:r>
                    </a:p>
                    <a:p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INFO: Publishing Element in "NSEN User Data": RWD_CARD_EXP_DATE</a:t>
                      </a:r>
                    </a:p>
                    <a:p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INFO: Publish successful</a:t>
                      </a:r>
                    </a:p>
                    <a:p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INFO: Publishing Element in "NSEN User Data": RWD_USER_ID</a:t>
                      </a:r>
                    </a:p>
                    <a:p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INFO: Publish successful</a:t>
                      </a:r>
                    </a:p>
                    <a:p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INFO: Publishing Element in "NSEN User Data": USER_NAME</a:t>
                      </a:r>
                    </a:p>
                    <a:p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INFO: Publish successful</a:t>
                      </a:r>
                    </a:p>
                    <a:p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INFO: Publishing Element in "NSEN User Data": RWD_BIRTH_DATE</a:t>
                      </a:r>
                    </a:p>
                    <a:p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INFO: Publish successful</a:t>
                      </a:r>
                    </a:p>
                    <a:p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INFO: Publishing Element in "NSEN User Data": RWD_FIRST_NAME</a:t>
                      </a:r>
                    </a:p>
                    <a:p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INFO: Publish successful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343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48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69107" y="1465399"/>
            <a:ext cx="7339764" cy="953605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8C726FA-899D-4D62-B2B9-31D3C881C6EC}"/>
              </a:ext>
            </a:extLst>
          </p:cNvPr>
          <p:cNvSpPr txBox="1">
            <a:spLocks/>
          </p:cNvSpPr>
          <p:nvPr/>
        </p:nvSpPr>
        <p:spPr>
          <a:xfrm>
            <a:off x="1069107" y="2715079"/>
            <a:ext cx="7339764" cy="14163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21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5399" b="0" i="0" kern="120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914217" indent="0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371326" indent="0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1828435" indent="0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91440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6pPr>
            <a:lvl7pPr marL="1084263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7pPr>
            <a:lvl8pPr marL="1258888" indent="-174625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8pPr>
            <a:lvl9pPr marL="142875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9pPr>
          </a:lstStyle>
          <a:p>
            <a:r>
              <a:rPr lang="en-US" sz="1600"/>
              <a:t>Questions / Issues / Suggestions:</a:t>
            </a:r>
          </a:p>
          <a:p>
            <a:r>
              <a:rPr lang="en-US" sz="1600"/>
              <a:t>Scott Hayes</a:t>
            </a:r>
          </a:p>
          <a:p>
            <a:r>
              <a:rPr lang="en-US" sz="1600"/>
              <a:t>shayes@informatica.com</a:t>
            </a: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Informatica">
      <a:dk1>
        <a:srgbClr val="373737"/>
      </a:dk1>
      <a:lt1>
        <a:srgbClr val="FFFFFF"/>
      </a:lt1>
      <a:dk2>
        <a:srgbClr val="0432FF"/>
      </a:dk2>
      <a:lt2>
        <a:srgbClr val="EAEAEA"/>
      </a:lt2>
      <a:accent1>
        <a:srgbClr val="FF4D00"/>
      </a:accent1>
      <a:accent2>
        <a:srgbClr val="FF7D00"/>
      </a:accent2>
      <a:accent3>
        <a:srgbClr val="9220A1"/>
      </a:accent3>
      <a:accent4>
        <a:srgbClr val="C10074"/>
      </a:accent4>
      <a:accent5>
        <a:srgbClr val="00A9BB"/>
      </a:accent5>
      <a:accent6>
        <a:srgbClr val="92D03D"/>
      </a:accent6>
      <a:hlink>
        <a:srgbClr val="0432FF"/>
      </a:hlink>
      <a:folHlink>
        <a:srgbClr val="9223A1"/>
      </a:folHlink>
    </a:clrScheme>
    <a:fontScheme name="Informatica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137160" tIns="91440" rIns="137160" bIns="91440" rtlCol="0" anchor="ctr"/>
      <a:lstStyle>
        <a:defPPr>
          <a:defRPr smtClean="0">
            <a:latin typeface="Roboto" charset="0"/>
            <a:ea typeface="Roboto" charset="0"/>
            <a:cs typeface="Roboto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spcAft>
            <a:spcPts val="1000"/>
          </a:spcAft>
          <a:defRPr sz="2100" dirty="0" err="1" smtClean="0">
            <a:latin typeface="Roboto" charset="0"/>
            <a:ea typeface="Roboto" charset="0"/>
            <a:cs typeface="Roboto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formatica Powerpoint Master_Roboto_r1" id="{271281B5-08A3-AC41-8BD9-1578A2037E7E}" vid="{EA06B9FC-3577-1F42-B125-D08C2CD06FAE}"/>
    </a:ext>
  </a:extLst>
</a:theme>
</file>

<file path=ppt/theme/theme2.xml><?xml version="1.0" encoding="utf-8"?>
<a:theme xmlns:a="http://schemas.openxmlformats.org/drawingml/2006/main" name="3_Office Theme">
  <a:themeElements>
    <a:clrScheme name="Informatica">
      <a:dk1>
        <a:srgbClr val="373737"/>
      </a:dk1>
      <a:lt1>
        <a:srgbClr val="FFFFFF"/>
      </a:lt1>
      <a:dk2>
        <a:srgbClr val="0432FF"/>
      </a:dk2>
      <a:lt2>
        <a:srgbClr val="EAEAEA"/>
      </a:lt2>
      <a:accent1>
        <a:srgbClr val="FF4D00"/>
      </a:accent1>
      <a:accent2>
        <a:srgbClr val="FF7D00"/>
      </a:accent2>
      <a:accent3>
        <a:srgbClr val="9220A1"/>
      </a:accent3>
      <a:accent4>
        <a:srgbClr val="C10074"/>
      </a:accent4>
      <a:accent5>
        <a:srgbClr val="00A9BB"/>
      </a:accent5>
      <a:accent6>
        <a:srgbClr val="92D03D"/>
      </a:accent6>
      <a:hlink>
        <a:srgbClr val="0432FF"/>
      </a:hlink>
      <a:folHlink>
        <a:srgbClr val="9223A1"/>
      </a:folHlink>
    </a:clrScheme>
    <a:fontScheme name="Informatica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137160" tIns="91440" rIns="137160" bIns="91440" rtlCol="0" anchor="ctr"/>
      <a:lstStyle>
        <a:defPPr>
          <a:defRPr smtClean="0">
            <a:latin typeface="Roboto" charset="0"/>
            <a:ea typeface="Roboto" charset="0"/>
            <a:cs typeface="Roboto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spcAft>
            <a:spcPts val="1000"/>
          </a:spcAft>
          <a:defRPr sz="2100" dirty="0" err="1" smtClean="0">
            <a:latin typeface="Roboto" charset="0"/>
            <a:ea typeface="Roboto" charset="0"/>
            <a:cs typeface="Roboto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formatica Powerpoint Master_Roboto_r1" id="{271281B5-08A3-AC41-8BD9-1578A2037E7E}" vid="{EA06B9FC-3577-1F42-B125-D08C2CD06FAE}"/>
    </a:ext>
  </a:extLst>
</a:theme>
</file>

<file path=ppt/theme/theme3.xml><?xml version="1.0" encoding="utf-8"?>
<a:theme xmlns:a="http://schemas.openxmlformats.org/drawingml/2006/main" name="1_IW17">
  <a:themeElements>
    <a:clrScheme name="Custom 4">
      <a:dk1>
        <a:srgbClr val="373737"/>
      </a:dk1>
      <a:lt1>
        <a:srgbClr val="FFFFFF"/>
      </a:lt1>
      <a:dk2>
        <a:srgbClr val="595959"/>
      </a:dk2>
      <a:lt2>
        <a:srgbClr val="EAEAEA"/>
      </a:lt2>
      <a:accent1>
        <a:srgbClr val="FF4D00"/>
      </a:accent1>
      <a:accent2>
        <a:srgbClr val="FF7D00"/>
      </a:accent2>
      <a:accent3>
        <a:srgbClr val="9220A1"/>
      </a:accent3>
      <a:accent4>
        <a:srgbClr val="C10074"/>
      </a:accent4>
      <a:accent5>
        <a:srgbClr val="00A9BB"/>
      </a:accent5>
      <a:accent6>
        <a:srgbClr val="0019FF"/>
      </a:accent6>
      <a:hlink>
        <a:srgbClr val="0019FF"/>
      </a:hlink>
      <a:folHlink>
        <a:srgbClr val="9220A1"/>
      </a:folHlink>
    </a:clrScheme>
    <a:fontScheme name="Informatica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28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0E49C123-240F-5A40-A789-EAC3B4E3F5A1}" vid="{8F7913D4-1422-F944-9E1E-34944C1B6A4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469B9DDCB7884E95DD88D1FAB455BB" ma:contentTypeVersion="4" ma:contentTypeDescription="Create a new document." ma:contentTypeScope="" ma:versionID="2af74787b6fa7b67583c56dc5776735d">
  <xsd:schema xmlns:xsd="http://www.w3.org/2001/XMLSchema" xmlns:xs="http://www.w3.org/2001/XMLSchema" xmlns:p="http://schemas.microsoft.com/office/2006/metadata/properties" xmlns:ns2="d7abb67f-8ba3-4629-af4a-9ad47f056db5" targetNamespace="http://schemas.microsoft.com/office/2006/metadata/properties" ma:root="true" ma:fieldsID="03e5ccd49f08cdc976c4df5b8baab980" ns2:_="">
    <xsd:import namespace="d7abb67f-8ba3-4629-af4a-9ad47f056d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abb67f-8ba3-4629-af4a-9ad47f056d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A5433E-CDB9-440C-BB77-1799205ED86D}">
  <ds:schemaRefs>
    <ds:schemaRef ds:uri="d7abb67f-8ba3-4629-af4a-9ad47f056db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FFC13DC-9E91-480E-AA50-E69DFCF153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Informatica Powerpoint Master_Roboto_r1</Template>
  <TotalTime>3403</TotalTime>
  <Words>1045</Words>
  <Application>Microsoft Office PowerPoint</Application>
  <PresentationFormat>Custom</PresentationFormat>
  <Paragraphs>84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Courier New</vt:lpstr>
      <vt:lpstr>Roboto</vt:lpstr>
      <vt:lpstr>Roboto Light</vt:lpstr>
      <vt:lpstr>2_Office Theme</vt:lpstr>
      <vt:lpstr>3_Office Theme</vt:lpstr>
      <vt:lpstr>1_IW17</vt:lpstr>
      <vt:lpstr>PowerPoint Presentation</vt:lpstr>
      <vt:lpstr>Updating Business Datasets</vt:lpstr>
      <vt:lpstr>Configure with config.csv</vt:lpstr>
      <vt:lpstr>Other Options</vt:lpstr>
      <vt:lpstr>Additional Information</vt:lpstr>
      <vt:lpstr>Output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Kara, Amit</dc:creator>
  <cp:keywords/>
  <dc:description/>
  <cp:lastModifiedBy>Hayes, Scott</cp:lastModifiedBy>
  <cp:revision>66</cp:revision>
  <cp:lastPrinted>2018-10-18T20:42:58Z</cp:lastPrinted>
  <dcterms:created xsi:type="dcterms:W3CDTF">2017-08-24T15:57:22Z</dcterms:created>
  <dcterms:modified xsi:type="dcterms:W3CDTF">2024-11-11T06:51:37Z</dcterms:modified>
  <cp:category/>
</cp:coreProperties>
</file>