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1" r:id="rId3"/>
    <p:sldMasterId id="2147483721" r:id="rId4"/>
    <p:sldMasterId id="2147483794" r:id="rId5"/>
  </p:sldMasterIdLst>
  <p:notesMasterIdLst>
    <p:notesMasterId r:id="rId29"/>
  </p:notesMasterIdLst>
  <p:handoutMasterIdLst>
    <p:handoutMasterId r:id="rId30"/>
  </p:handoutMasterIdLst>
  <p:sldIdLst>
    <p:sldId id="288" r:id="rId6"/>
    <p:sldId id="2134807745" r:id="rId7"/>
    <p:sldId id="2134807791" r:id="rId8"/>
    <p:sldId id="2134807766" r:id="rId9"/>
    <p:sldId id="2134807781" r:id="rId10"/>
    <p:sldId id="2134807775" r:id="rId11"/>
    <p:sldId id="2134807776" r:id="rId12"/>
    <p:sldId id="2134807787" r:id="rId13"/>
    <p:sldId id="2134807777" r:id="rId14"/>
    <p:sldId id="2134807790" r:id="rId15"/>
    <p:sldId id="2134807780" r:id="rId16"/>
    <p:sldId id="2134807792" r:id="rId17"/>
    <p:sldId id="2134807793" r:id="rId18"/>
    <p:sldId id="2134807794" r:id="rId19"/>
    <p:sldId id="2134807795" r:id="rId20"/>
    <p:sldId id="2134807796" r:id="rId21"/>
    <p:sldId id="2134807797" r:id="rId22"/>
    <p:sldId id="2134807798" r:id="rId23"/>
    <p:sldId id="2134807799" r:id="rId24"/>
    <p:sldId id="2134807800" r:id="rId25"/>
    <p:sldId id="2134807801" r:id="rId26"/>
    <p:sldId id="2134807802" r:id="rId27"/>
    <p:sldId id="267" r:id="rId28"/>
  </p:sldIdLst>
  <p:sldSz cx="12188825"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71BE8E3-79A6-A544-8E6D-DADC11542776}">
          <p14:sldIdLst>
            <p14:sldId id="288"/>
            <p14:sldId id="2134807745"/>
            <p14:sldId id="2134807791"/>
            <p14:sldId id="2134807766"/>
          </p14:sldIdLst>
        </p14:section>
        <p14:section name="Setup" id="{BAA05414-4D33-48F4-9E56-56EDACBFDDA3}">
          <p14:sldIdLst>
            <p14:sldId id="2134807781"/>
            <p14:sldId id="2134807775"/>
            <p14:sldId id="2134807776"/>
            <p14:sldId id="2134807787"/>
            <p14:sldId id="2134807777"/>
            <p14:sldId id="2134807790"/>
            <p14:sldId id="2134807780"/>
            <p14:sldId id="2134807792"/>
            <p14:sldId id="2134807793"/>
            <p14:sldId id="2134807794"/>
            <p14:sldId id="2134807795"/>
            <p14:sldId id="2134807796"/>
            <p14:sldId id="2134807797"/>
            <p14:sldId id="2134807798"/>
            <p14:sldId id="2134807799"/>
            <p14:sldId id="2134807800"/>
            <p14:sldId id="2134807801"/>
            <p14:sldId id="2134807802"/>
          </p14:sldIdLst>
        </p14:section>
        <p14:section name="Closing" id="{E61FE419-5492-7A45-96CE-D25AD06F4459}">
          <p14:sldIdLst>
            <p14:sldId id="26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D00"/>
    <a:srgbClr val="0432FF"/>
    <a:srgbClr val="FF4D00"/>
    <a:srgbClr val="95D13C"/>
    <a:srgbClr val="E23400"/>
    <a:srgbClr val="FF9801"/>
    <a:srgbClr val="FCA304"/>
    <a:srgbClr val="FF6621"/>
    <a:srgbClr val="F99439"/>
    <a:srgbClr val="FF8F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944CAF-F8ED-4690-BAAD-E249041FCA1D}" v="5" dt="2023-12-01T17:19:37.0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6"/>
    <p:restoredTop sz="76320" autoAdjust="0"/>
  </p:normalViewPr>
  <p:slideViewPr>
    <p:cSldViewPr snapToGrid="0">
      <p:cViewPr varScale="1">
        <p:scale>
          <a:sx n="82" d="100"/>
          <a:sy n="82" d="100"/>
        </p:scale>
        <p:origin x="2076" y="78"/>
      </p:cViewPr>
      <p:guideLst/>
    </p:cSldViewPr>
  </p:slideViewPr>
  <p:notesTextViewPr>
    <p:cViewPr>
      <p:scale>
        <a:sx n="1" d="1"/>
        <a:sy n="1" d="1"/>
      </p:scale>
      <p:origin x="0" y="0"/>
    </p:cViewPr>
  </p:notesTextViewPr>
  <p:sorterViewPr>
    <p:cViewPr>
      <p:scale>
        <a:sx n="190" d="100"/>
        <a:sy n="19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1.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3.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yes, Scott" userId="bf5043f3-693f-499f-9b13-f0431f1be482" providerId="ADAL" clId="{59944CAF-F8ED-4690-BAAD-E249041FCA1D}"/>
    <pc:docChg chg="custSel addSld modSld">
      <pc:chgData name="Hayes, Scott" userId="bf5043f3-693f-499f-9b13-f0431f1be482" providerId="ADAL" clId="{59944CAF-F8ED-4690-BAAD-E249041FCA1D}" dt="2023-12-01T17:20:13.419" v="296" actId="14100"/>
      <pc:docMkLst>
        <pc:docMk/>
      </pc:docMkLst>
      <pc:sldChg chg="addSp delSp modSp add mod">
        <pc:chgData name="Hayes, Scott" userId="bf5043f3-693f-499f-9b13-f0431f1be482" providerId="ADAL" clId="{59944CAF-F8ED-4690-BAAD-E249041FCA1D}" dt="2023-12-01T17:20:13.419" v="296" actId="14100"/>
        <pc:sldMkLst>
          <pc:docMk/>
          <pc:sldMk cId="1302349238" sldId="2134807791"/>
        </pc:sldMkLst>
        <pc:spChg chg="del mod">
          <ac:chgData name="Hayes, Scott" userId="bf5043f3-693f-499f-9b13-f0431f1be482" providerId="ADAL" clId="{59944CAF-F8ED-4690-BAAD-E249041FCA1D}" dt="2023-12-01T17:15:23.832" v="6" actId="478"/>
          <ac:spMkLst>
            <pc:docMk/>
            <pc:sldMk cId="1302349238" sldId="2134807791"/>
            <ac:spMk id="5" creationId="{C2B479B7-4E1E-475F-B459-5CE8B05302D3}"/>
          </ac:spMkLst>
        </pc:spChg>
        <pc:spChg chg="del">
          <ac:chgData name="Hayes, Scott" userId="bf5043f3-693f-499f-9b13-f0431f1be482" providerId="ADAL" clId="{59944CAF-F8ED-4690-BAAD-E249041FCA1D}" dt="2023-12-01T17:15:08.884" v="2" actId="478"/>
          <ac:spMkLst>
            <pc:docMk/>
            <pc:sldMk cId="1302349238" sldId="2134807791"/>
            <ac:spMk id="6" creationId="{9F8FFC18-4FD7-5E97-CCB3-5E13CE612AEB}"/>
          </ac:spMkLst>
        </pc:spChg>
        <pc:spChg chg="add del mod">
          <ac:chgData name="Hayes, Scott" userId="bf5043f3-693f-499f-9b13-f0431f1be482" providerId="ADAL" clId="{59944CAF-F8ED-4690-BAAD-E249041FCA1D}" dt="2023-12-01T17:15:27.221" v="7" actId="478"/>
          <ac:spMkLst>
            <pc:docMk/>
            <pc:sldMk cId="1302349238" sldId="2134807791"/>
            <ac:spMk id="7" creationId="{B1B9AB90-57FA-A980-9387-011939900DED}"/>
          </ac:spMkLst>
        </pc:spChg>
        <pc:spChg chg="add mod">
          <ac:chgData name="Hayes, Scott" userId="bf5043f3-693f-499f-9b13-f0431f1be482" providerId="ADAL" clId="{59944CAF-F8ED-4690-BAAD-E249041FCA1D}" dt="2023-12-01T17:19:10.641" v="288" actId="20577"/>
          <ac:spMkLst>
            <pc:docMk/>
            <pc:sldMk cId="1302349238" sldId="2134807791"/>
            <ac:spMk id="11" creationId="{CEDE4AF3-28A5-7917-E40A-D2FF58E652FD}"/>
          </ac:spMkLst>
        </pc:spChg>
        <pc:picChg chg="add mod">
          <ac:chgData name="Hayes, Scott" userId="bf5043f3-693f-499f-9b13-f0431f1be482" providerId="ADAL" clId="{59944CAF-F8ED-4690-BAAD-E249041FCA1D}" dt="2023-12-01T17:15:44.804" v="9" actId="14861"/>
          <ac:picMkLst>
            <pc:docMk/>
            <pc:sldMk cId="1302349238" sldId="2134807791"/>
            <ac:picMk id="3" creationId="{05721874-37D8-E247-970E-2193F21BF29D}"/>
          </ac:picMkLst>
        </pc:picChg>
        <pc:cxnChg chg="add mod">
          <ac:chgData name="Hayes, Scott" userId="bf5043f3-693f-499f-9b13-f0431f1be482" providerId="ADAL" clId="{59944CAF-F8ED-4690-BAAD-E249041FCA1D}" dt="2023-12-01T17:19:29.854" v="291" actId="14100"/>
          <ac:cxnSpMkLst>
            <pc:docMk/>
            <pc:sldMk cId="1302349238" sldId="2134807791"/>
            <ac:cxnSpMk id="8" creationId="{2A8CBFE8-8322-25AB-6E40-C87DA799B749}"/>
          </ac:cxnSpMkLst>
        </pc:cxnChg>
        <pc:cxnChg chg="add mod">
          <ac:chgData name="Hayes, Scott" userId="bf5043f3-693f-499f-9b13-f0431f1be482" providerId="ADAL" clId="{59944CAF-F8ED-4690-BAAD-E249041FCA1D}" dt="2023-12-01T17:20:13.419" v="296" actId="14100"/>
          <ac:cxnSpMkLst>
            <pc:docMk/>
            <pc:sldMk cId="1302349238" sldId="2134807791"/>
            <ac:cxnSpMk id="13" creationId="{39252C03-C691-51F7-FA1E-AE06F4057DA7}"/>
          </ac:cxnSpMkLst>
        </pc:cxnChg>
        <pc:cxnChg chg="add mod">
          <ac:chgData name="Hayes, Scott" userId="bf5043f3-693f-499f-9b13-f0431f1be482" providerId="ADAL" clId="{59944CAF-F8ED-4690-BAAD-E249041FCA1D}" dt="2023-12-01T17:19:43.949" v="295" actId="14100"/>
          <ac:cxnSpMkLst>
            <pc:docMk/>
            <pc:sldMk cId="1302349238" sldId="2134807791"/>
            <ac:cxnSpMk id="20" creationId="{DAEC8C8D-B2DC-A24F-CAC9-2E9FF644EAB4}"/>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023992" y="0"/>
            <a:ext cx="3078427" cy="513508"/>
          </a:xfrm>
          <a:prstGeom prst="rect">
            <a:avLst/>
          </a:prstGeom>
        </p:spPr>
        <p:txBody>
          <a:bodyPr vert="horz" lIns="96661" tIns="48331" rIns="96661" bIns="48331" rtlCol="0"/>
          <a:lstStyle>
            <a:lvl1pPr algn="r">
              <a:defRPr sz="1300"/>
            </a:lvl1pPr>
          </a:lstStyle>
          <a:p>
            <a:fld id="{A8AF0ABA-1503-4581-BC5A-AF3D56D7DD45}" type="datetimeFigureOut">
              <a:rPr lang="en-US" smtClean="0"/>
              <a:t>7/9/2025</a:t>
            </a:fld>
            <a:endParaRPr lang="en-US"/>
          </a:p>
        </p:txBody>
      </p:sp>
      <p:sp>
        <p:nvSpPr>
          <p:cNvPr id="4" name="Footer Placeholder 3"/>
          <p:cNvSpPr>
            <a:spLocks noGrp="1"/>
          </p:cNvSpPr>
          <p:nvPr>
            <p:ph type="ftr" sz="quarter" idx="2"/>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023992" y="9721106"/>
            <a:ext cx="3078427" cy="513507"/>
          </a:xfrm>
          <a:prstGeom prst="rect">
            <a:avLst/>
          </a:prstGeom>
        </p:spPr>
        <p:txBody>
          <a:bodyPr vert="horz" lIns="96661" tIns="48331" rIns="96661" bIns="48331" rtlCol="0" anchor="b"/>
          <a:lstStyle>
            <a:lvl1pPr algn="r">
              <a:defRPr sz="1300"/>
            </a:lvl1pPr>
          </a:lstStyle>
          <a:p>
            <a:fld id="{A63F1010-2D67-4645-821C-D43BAA1B17D5}" type="slidenum">
              <a:rPr lang="en-US" smtClean="0"/>
              <a:t>‹#›</a:t>
            </a:fld>
            <a:endParaRPr lang="en-US"/>
          </a:p>
        </p:txBody>
      </p:sp>
    </p:spTree>
    <p:extLst>
      <p:ext uri="{BB962C8B-B14F-4D97-AF65-F5344CB8AC3E}">
        <p14:creationId xmlns:p14="http://schemas.microsoft.com/office/powerpoint/2010/main" val="81980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6661" tIns="48331" rIns="96661" bIns="48331" rtlCol="0"/>
          <a:lstStyle>
            <a:lvl1pPr algn="r">
              <a:defRPr sz="1300"/>
            </a:lvl1pPr>
          </a:lstStyle>
          <a:p>
            <a:fld id="{78186FDC-CD1E-4E7E-B1CD-1CBCCD519E8C}" type="datetimeFigureOut">
              <a:rPr lang="en-US" smtClean="0"/>
              <a:t>7/9/2025</a:t>
            </a:fld>
            <a:endParaRPr lang="en-US"/>
          </a:p>
        </p:txBody>
      </p:sp>
      <p:sp>
        <p:nvSpPr>
          <p:cNvPr id="4" name="Slide Image Placeholder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10407" y="4925408"/>
            <a:ext cx="5683250" cy="4029879"/>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6"/>
            <a:ext cx="3078427" cy="513507"/>
          </a:xfrm>
          <a:prstGeom prst="rect">
            <a:avLst/>
          </a:prstGeom>
        </p:spPr>
        <p:txBody>
          <a:bodyPr vert="horz" lIns="96661" tIns="48331" rIns="96661" bIns="48331" rtlCol="0" anchor="b"/>
          <a:lstStyle>
            <a:lvl1pPr algn="r">
              <a:defRPr sz="1300"/>
            </a:lvl1pPr>
          </a:lstStyle>
          <a:p>
            <a:fld id="{4B9A8B04-59C6-4476-9B83-8806D24CC38B}" type="slidenum">
              <a:rPr lang="en-US" smtClean="0"/>
              <a:t>‹#›</a:t>
            </a:fld>
            <a:endParaRPr lang="en-US"/>
          </a:p>
        </p:txBody>
      </p:sp>
    </p:spTree>
    <p:extLst>
      <p:ext uri="{BB962C8B-B14F-4D97-AF65-F5344CB8AC3E}">
        <p14:creationId xmlns:p14="http://schemas.microsoft.com/office/powerpoint/2010/main" val="1488757200"/>
      </p:ext>
    </p:extLst>
  </p:cSld>
  <p:clrMap bg1="lt1" tx1="dk1" bg2="lt2" tx2="dk2" accent1="accent1" accent2="accent2" accent3="accent3" accent4="accent4" accent5="accent5" accent6="accent6" hlink="hlink" folHlink="folHlink"/>
  <p:notesStyle>
    <a:lvl1pPr marL="0" algn="l" defTabSz="609448" rtl="0" eaLnBrk="1" latinLnBrk="0" hangingPunct="1">
      <a:defRPr sz="800" kern="1200">
        <a:solidFill>
          <a:schemeClr val="tx1"/>
        </a:solidFill>
        <a:latin typeface="+mn-lt"/>
        <a:ea typeface="+mn-ea"/>
        <a:cs typeface="+mn-cs"/>
      </a:defRPr>
    </a:lvl1pPr>
    <a:lvl2pPr marL="304724" algn="l" defTabSz="609448" rtl="0" eaLnBrk="1" latinLnBrk="0" hangingPunct="1">
      <a:defRPr sz="800" kern="1200">
        <a:solidFill>
          <a:schemeClr val="tx1"/>
        </a:solidFill>
        <a:latin typeface="+mn-lt"/>
        <a:ea typeface="+mn-ea"/>
        <a:cs typeface="+mn-cs"/>
      </a:defRPr>
    </a:lvl2pPr>
    <a:lvl3pPr marL="609448" algn="l" defTabSz="609448" rtl="0" eaLnBrk="1" latinLnBrk="0" hangingPunct="1">
      <a:defRPr sz="800" kern="1200">
        <a:solidFill>
          <a:schemeClr val="tx1"/>
        </a:solidFill>
        <a:latin typeface="+mn-lt"/>
        <a:ea typeface="+mn-ea"/>
        <a:cs typeface="+mn-cs"/>
      </a:defRPr>
    </a:lvl3pPr>
    <a:lvl4pPr marL="914171" algn="l" defTabSz="609448" rtl="0" eaLnBrk="1" latinLnBrk="0" hangingPunct="1">
      <a:defRPr sz="800" kern="1200">
        <a:solidFill>
          <a:schemeClr val="tx1"/>
        </a:solidFill>
        <a:latin typeface="+mn-lt"/>
        <a:ea typeface="+mn-ea"/>
        <a:cs typeface="+mn-cs"/>
      </a:defRPr>
    </a:lvl4pPr>
    <a:lvl5pPr marL="1218895" algn="l" defTabSz="609448" rtl="0" eaLnBrk="1" latinLnBrk="0" hangingPunct="1">
      <a:defRPr sz="800" kern="1200">
        <a:solidFill>
          <a:schemeClr val="tx1"/>
        </a:solidFill>
        <a:latin typeface="+mn-lt"/>
        <a:ea typeface="+mn-ea"/>
        <a:cs typeface="+mn-cs"/>
      </a:defRPr>
    </a:lvl5pPr>
    <a:lvl6pPr marL="1523619" algn="l" defTabSz="609448" rtl="0" eaLnBrk="1" latinLnBrk="0" hangingPunct="1">
      <a:defRPr sz="800" kern="1200">
        <a:solidFill>
          <a:schemeClr val="tx1"/>
        </a:solidFill>
        <a:latin typeface="+mn-lt"/>
        <a:ea typeface="+mn-ea"/>
        <a:cs typeface="+mn-cs"/>
      </a:defRPr>
    </a:lvl6pPr>
    <a:lvl7pPr marL="1828343" algn="l" defTabSz="609448" rtl="0" eaLnBrk="1" latinLnBrk="0" hangingPunct="1">
      <a:defRPr sz="800" kern="1200">
        <a:solidFill>
          <a:schemeClr val="tx1"/>
        </a:solidFill>
        <a:latin typeface="+mn-lt"/>
        <a:ea typeface="+mn-ea"/>
        <a:cs typeface="+mn-cs"/>
      </a:defRPr>
    </a:lvl7pPr>
    <a:lvl8pPr marL="2133067" algn="l" defTabSz="609448" rtl="0" eaLnBrk="1" latinLnBrk="0" hangingPunct="1">
      <a:defRPr sz="800" kern="1200">
        <a:solidFill>
          <a:schemeClr val="tx1"/>
        </a:solidFill>
        <a:latin typeface="+mn-lt"/>
        <a:ea typeface="+mn-ea"/>
        <a:cs typeface="+mn-cs"/>
      </a:defRPr>
    </a:lvl8pPr>
    <a:lvl9pPr marL="2437790" algn="l" defTabSz="609448"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defTabSz="483306">
              <a:defRPr/>
            </a:pPr>
            <a:fld id="{4B9A8B04-59C6-4476-9B83-8806D24CC38B}" type="slidenum">
              <a:rPr lang="en-US">
                <a:solidFill>
                  <a:prstClr val="black"/>
                </a:solidFill>
                <a:latin typeface="Calibri" panose="020F0502020204030204"/>
              </a:rPr>
              <a:pPr defTabSz="483306">
                <a:defRPr/>
              </a:pPr>
              <a:t>1</a:t>
            </a:fld>
            <a:endParaRPr lang="en-US">
              <a:solidFill>
                <a:prstClr val="black"/>
              </a:solidFill>
              <a:latin typeface="Calibri" panose="020F0502020204030204"/>
            </a:endParaRPr>
          </a:p>
        </p:txBody>
      </p:sp>
    </p:spTree>
    <p:extLst>
      <p:ext uri="{BB962C8B-B14F-4D97-AF65-F5344CB8AC3E}">
        <p14:creationId xmlns:p14="http://schemas.microsoft.com/office/powerpoint/2010/main" val="4176734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defTabSz="483306">
              <a:defRPr/>
            </a:pPr>
            <a:fld id="{4B9A8B04-59C6-4476-9B83-8806D24CC38B}" type="slidenum">
              <a:rPr lang="en-US">
                <a:solidFill>
                  <a:prstClr val="black"/>
                </a:solidFill>
                <a:latin typeface="Calibri" panose="020F0502020204030204"/>
              </a:rPr>
              <a:pPr defTabSz="483306">
                <a:defRPr/>
              </a:pPr>
              <a:t>5</a:t>
            </a:fld>
            <a:endParaRPr lang="en-US">
              <a:solidFill>
                <a:prstClr val="black"/>
              </a:solidFill>
              <a:latin typeface="Calibri" panose="020F0502020204030204"/>
            </a:endParaRPr>
          </a:p>
        </p:txBody>
      </p:sp>
    </p:spTree>
    <p:extLst>
      <p:ext uri="{BB962C8B-B14F-4D97-AF65-F5344CB8AC3E}">
        <p14:creationId xmlns:p14="http://schemas.microsoft.com/office/powerpoint/2010/main" val="1616978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9A8B04-59C6-4476-9B83-8806D24CC38B}" type="slidenum">
              <a:rPr lang="en-US" smtClean="0"/>
              <a:t>9</a:t>
            </a:fld>
            <a:endParaRPr lang="en-US"/>
          </a:p>
        </p:txBody>
      </p:sp>
    </p:spTree>
    <p:extLst>
      <p:ext uri="{BB962C8B-B14F-4D97-AF65-F5344CB8AC3E}">
        <p14:creationId xmlns:p14="http://schemas.microsoft.com/office/powerpoint/2010/main" val="3533717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9A8B04-59C6-4476-9B83-8806D24CC38B}" type="slidenum">
              <a:rPr lang="en-US" smtClean="0"/>
              <a:t>19</a:t>
            </a:fld>
            <a:endParaRPr lang="en-US"/>
          </a:p>
        </p:txBody>
      </p:sp>
    </p:spTree>
    <p:extLst>
      <p:ext uri="{BB962C8B-B14F-4D97-AF65-F5344CB8AC3E}">
        <p14:creationId xmlns:p14="http://schemas.microsoft.com/office/powerpoint/2010/main" val="3498276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CA1DEE-A441-098F-454E-C8D532F761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0B0249-29F4-31C6-5924-3090B5CCB0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39DEE9-A2E4-17EF-6160-FDE17FB88A0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6E975C1-2893-D458-DFE0-B1E584700925}"/>
              </a:ext>
            </a:extLst>
          </p:cNvPr>
          <p:cNvSpPr>
            <a:spLocks noGrp="1"/>
          </p:cNvSpPr>
          <p:nvPr>
            <p:ph type="sldNum" sz="quarter" idx="5"/>
          </p:nvPr>
        </p:nvSpPr>
        <p:spPr/>
        <p:txBody>
          <a:bodyPr/>
          <a:lstStyle/>
          <a:p>
            <a:fld id="{4B9A8B04-59C6-4476-9B83-8806D24CC38B}" type="slidenum">
              <a:rPr lang="en-US" smtClean="0"/>
              <a:t>20</a:t>
            </a:fld>
            <a:endParaRPr lang="en-US"/>
          </a:p>
        </p:txBody>
      </p:sp>
    </p:spTree>
    <p:extLst>
      <p:ext uri="{BB962C8B-B14F-4D97-AF65-F5344CB8AC3E}">
        <p14:creationId xmlns:p14="http://schemas.microsoft.com/office/powerpoint/2010/main" val="1475594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A527D-61F4-BE5A-E085-0DE986BC4F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58D0FC-D448-3D9F-B2E7-DED8B06990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57FE32-4067-55C5-0638-1E7ACDB4A3F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04E0446-766F-D904-00BC-25436F5FBFAF}"/>
              </a:ext>
            </a:extLst>
          </p:cNvPr>
          <p:cNvSpPr>
            <a:spLocks noGrp="1"/>
          </p:cNvSpPr>
          <p:nvPr>
            <p:ph type="sldNum" sz="quarter" idx="5"/>
          </p:nvPr>
        </p:nvSpPr>
        <p:spPr/>
        <p:txBody>
          <a:bodyPr/>
          <a:lstStyle/>
          <a:p>
            <a:fld id="{4B9A8B04-59C6-4476-9B83-8806D24CC38B}" type="slidenum">
              <a:rPr lang="en-US" smtClean="0"/>
              <a:t>21</a:t>
            </a:fld>
            <a:endParaRPr lang="en-US"/>
          </a:p>
        </p:txBody>
      </p:sp>
    </p:spTree>
    <p:extLst>
      <p:ext uri="{BB962C8B-B14F-4D97-AF65-F5344CB8AC3E}">
        <p14:creationId xmlns:p14="http://schemas.microsoft.com/office/powerpoint/2010/main" val="4215718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C91FA-1C1B-78B1-B386-FC45306A24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C60417-FFC2-67CD-7B14-B2E7483D34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122369-BF23-8114-05DC-95CDC292AB9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0149AA8-2928-719A-F363-93857E40F3B4}"/>
              </a:ext>
            </a:extLst>
          </p:cNvPr>
          <p:cNvSpPr>
            <a:spLocks noGrp="1"/>
          </p:cNvSpPr>
          <p:nvPr>
            <p:ph type="sldNum" sz="quarter" idx="5"/>
          </p:nvPr>
        </p:nvSpPr>
        <p:spPr/>
        <p:txBody>
          <a:bodyPr/>
          <a:lstStyle/>
          <a:p>
            <a:fld id="{4B9A8B04-59C6-4476-9B83-8806D24CC38B}" type="slidenum">
              <a:rPr lang="en-US" smtClean="0"/>
              <a:t>22</a:t>
            </a:fld>
            <a:endParaRPr lang="en-US"/>
          </a:p>
        </p:txBody>
      </p:sp>
    </p:spTree>
    <p:extLst>
      <p:ext uri="{BB962C8B-B14F-4D97-AF65-F5344CB8AC3E}">
        <p14:creationId xmlns:p14="http://schemas.microsoft.com/office/powerpoint/2010/main" val="156774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9A8B04-59C6-4476-9B83-8806D24CC38B}" type="slidenum">
              <a:rPr lang="en-US" smtClean="0"/>
              <a:t>23</a:t>
            </a:fld>
            <a:endParaRPr lang="en-US"/>
          </a:p>
        </p:txBody>
      </p:sp>
    </p:spTree>
    <p:extLst>
      <p:ext uri="{BB962C8B-B14F-4D97-AF65-F5344CB8AC3E}">
        <p14:creationId xmlns:p14="http://schemas.microsoft.com/office/powerpoint/2010/main" val="7741337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Freeform 5"/>
          <p:cNvSpPr>
            <a:spLocks/>
          </p:cNvSpPr>
          <p:nvPr userDrawn="1"/>
        </p:nvSpPr>
        <p:spPr bwMode="auto">
          <a:xfrm>
            <a:off x="6885184" y="5000315"/>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rgbClr val="FF4D00">
              <a:alpha val="90000"/>
            </a:srgbClr>
          </a:solidFill>
          <a:ln>
            <a:noFill/>
          </a:ln>
        </p:spPr>
        <p:txBody>
          <a:bodyPr vert="horz" wrap="square" lIns="60944" tIns="30472" rIns="60944" bIns="30472" numCol="1" anchor="t" anchorCtr="0" compatLnSpc="1">
            <a:prstTxWarp prst="textNoShape">
              <a:avLst/>
            </a:prstTxWarp>
          </a:bodyPr>
          <a:lstStyle/>
          <a:p>
            <a:r>
              <a:rPr lang="en-US" sz="1200"/>
              <a:t>`</a:t>
            </a:r>
          </a:p>
        </p:txBody>
      </p:sp>
      <p:sp>
        <p:nvSpPr>
          <p:cNvPr id="18" name="Freeform 17"/>
          <p:cNvSpPr/>
          <p:nvPr userDrawn="1"/>
        </p:nvSpPr>
        <p:spPr>
          <a:xfrm>
            <a:off x="-9986" y="1610"/>
            <a:ext cx="9595159" cy="6865102"/>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7" name="Freeform: Shape 6"/>
          <p:cNvSpPr/>
          <p:nvPr userDrawn="1"/>
        </p:nvSpPr>
        <p:spPr>
          <a:xfrm>
            <a:off x="5703607" y="-4993"/>
            <a:ext cx="6487721" cy="4409962"/>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rgbClr val="FF4D0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8" name="Right Triangle 7"/>
          <p:cNvSpPr/>
          <p:nvPr userDrawn="1"/>
        </p:nvSpPr>
        <p:spPr>
          <a:xfrm flipH="1">
            <a:off x="11856047" y="5935979"/>
            <a:ext cx="342765" cy="92202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9" name="Freeform: Shape 8"/>
          <p:cNvSpPr/>
          <p:nvPr userDrawn="1"/>
        </p:nvSpPr>
        <p:spPr>
          <a:xfrm>
            <a:off x="1891576"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rgbClr val="FF7D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17" name="Text Placeholder 16"/>
          <p:cNvSpPr>
            <a:spLocks noGrp="1"/>
          </p:cNvSpPr>
          <p:nvPr>
            <p:ph type="body" sz="quarter" idx="10" hasCustomPrompt="1"/>
          </p:nvPr>
        </p:nvSpPr>
        <p:spPr>
          <a:xfrm>
            <a:off x="1160547" y="2113110"/>
            <a:ext cx="5702946" cy="426890"/>
          </a:xfrm>
          <a:prstGeom prst="rect">
            <a:avLst/>
          </a:prstGeom>
        </p:spPr>
        <p:txBody>
          <a:bodyPr anchor="b" anchorCtr="0"/>
          <a:lstStyle>
            <a:lvl1pPr marL="0" indent="0">
              <a:buNone/>
              <a:defRPr sz="2400" b="0" i="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Date </a:t>
            </a:r>
            <a:r>
              <a:rPr lang="en-US" err="1"/>
              <a:t>Roboto</a:t>
            </a:r>
            <a:r>
              <a:rPr lang="en-US"/>
              <a:t> 24 Point</a:t>
            </a:r>
          </a:p>
        </p:txBody>
      </p:sp>
      <p:sp>
        <p:nvSpPr>
          <p:cNvPr id="24" name="Text Placeholder 23"/>
          <p:cNvSpPr>
            <a:spLocks noGrp="1"/>
          </p:cNvSpPr>
          <p:nvPr>
            <p:ph type="body" sz="quarter" idx="11" hasCustomPrompt="1"/>
          </p:nvPr>
        </p:nvSpPr>
        <p:spPr>
          <a:xfrm>
            <a:off x="1160547" y="3103006"/>
            <a:ext cx="7339764" cy="1574502"/>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r>
              <a:rPr lang="en-US"/>
              <a:t>Title Goes Here </a:t>
            </a:r>
            <a:br>
              <a:rPr lang="en-US"/>
            </a:br>
            <a:r>
              <a:rPr lang="en-US" err="1"/>
              <a:t>Roboto</a:t>
            </a:r>
            <a:r>
              <a:rPr lang="en-US"/>
              <a:t> 54 Point</a:t>
            </a:r>
          </a:p>
        </p:txBody>
      </p:sp>
      <p:sp>
        <p:nvSpPr>
          <p:cNvPr id="26" name="Text Placeholder 25"/>
          <p:cNvSpPr>
            <a:spLocks noGrp="1"/>
          </p:cNvSpPr>
          <p:nvPr>
            <p:ph type="body" sz="quarter" idx="12" hasCustomPrompt="1"/>
          </p:nvPr>
        </p:nvSpPr>
        <p:spPr>
          <a:xfrm>
            <a:off x="1160547" y="4920181"/>
            <a:ext cx="6400800" cy="289576"/>
          </a:xfrm>
          <a:prstGeom prst="rect">
            <a:avLst/>
          </a:prstGeom>
        </p:spPr>
        <p:txBody>
          <a:bodyPr/>
          <a:lstStyle>
            <a:lvl1pPr marL="0" indent="0">
              <a:buNone/>
              <a:defRPr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Name, </a:t>
            </a:r>
            <a:r>
              <a:rPr lang="en-US" err="1"/>
              <a:t>Roboto</a:t>
            </a:r>
            <a:r>
              <a:rPr lang="en-US"/>
              <a:t> Regular 21 Point</a:t>
            </a:r>
          </a:p>
        </p:txBody>
      </p:sp>
      <p:sp>
        <p:nvSpPr>
          <p:cNvPr id="28" name="Text Placeholder 27"/>
          <p:cNvSpPr>
            <a:spLocks noGrp="1"/>
          </p:cNvSpPr>
          <p:nvPr>
            <p:ph type="body" sz="quarter" idx="13" hasCustomPrompt="1"/>
          </p:nvPr>
        </p:nvSpPr>
        <p:spPr>
          <a:xfrm>
            <a:off x="1160547" y="5289435"/>
            <a:ext cx="6400800" cy="291041"/>
          </a:xfrm>
          <a:prstGeom prst="rect">
            <a:avLst/>
          </a:prstGeom>
        </p:spPr>
        <p:txBody>
          <a:bodyPr/>
          <a:lstStyle>
            <a:lvl1pPr marL="0" indent="0">
              <a:buNone/>
              <a:defRPr i="1" baseline="0">
                <a:solidFill>
                  <a:schemeClr val="bg1"/>
                </a:solidFill>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Title or Email, </a:t>
            </a:r>
            <a:r>
              <a:rPr lang="en-US" err="1"/>
              <a:t>Roboto</a:t>
            </a:r>
            <a:r>
              <a:rPr lang="en-US"/>
              <a:t> Italic 21 Point</a:t>
            </a: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esenter Info">
    <p:spTree>
      <p:nvGrpSpPr>
        <p:cNvPr id="1" name=""/>
        <p:cNvGrpSpPr/>
        <p:nvPr/>
      </p:nvGrpSpPr>
      <p:grpSpPr>
        <a:xfrm>
          <a:off x="0" y="0"/>
          <a:ext cx="0" cy="0"/>
          <a:chOff x="0" y="0"/>
          <a:chExt cx="0" cy="0"/>
        </a:xfrm>
      </p:grpSpPr>
      <p:sp>
        <p:nvSpPr>
          <p:cNvPr id="6" name="Right Triangle 5"/>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grpSp>
        <p:nvGrpSpPr>
          <p:cNvPr id="9" name="Group 8"/>
          <p:cNvGrpSpPr/>
          <p:nvPr userDrawn="1"/>
        </p:nvGrpSpPr>
        <p:grpSpPr>
          <a:xfrm>
            <a:off x="-2141" y="2692400"/>
            <a:ext cx="2681841" cy="4165600"/>
            <a:chOff x="-2141" y="2692400"/>
            <a:chExt cx="2681841" cy="4165600"/>
          </a:xfrm>
        </p:grpSpPr>
        <p:sp>
          <p:nvSpPr>
            <p:cNvPr id="10" name="Right Triangle 9"/>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Picture Placeholder 3"/>
          <p:cNvSpPr>
            <a:spLocks noGrp="1"/>
          </p:cNvSpPr>
          <p:nvPr>
            <p:ph type="pic" sz="quarter" idx="12"/>
          </p:nvPr>
        </p:nvSpPr>
        <p:spPr>
          <a:xfrm>
            <a:off x="1946527" y="1716140"/>
            <a:ext cx="2718840" cy="2973388"/>
          </a:xfrm>
          <a:prstGeom prst="rect">
            <a:avLst/>
          </a:prstGeom>
          <a:solidFill>
            <a:schemeClr val="bg2"/>
          </a:solidFill>
        </p:spPr>
        <p:txBody>
          <a:bodyPr/>
          <a:lstStyle>
            <a:lvl1pPr marL="0" indent="0">
              <a:buNone/>
              <a:defRPr>
                <a:latin typeface="Roboto" charset="0"/>
                <a:ea typeface="Roboto" charset="0"/>
                <a:cs typeface="Roboto" charset="0"/>
              </a:defRPr>
            </a:lvl1pPr>
          </a:lstStyle>
          <a:p>
            <a:r>
              <a:rPr lang="en-US"/>
              <a:t>Click icon to add picture</a:t>
            </a:r>
          </a:p>
        </p:txBody>
      </p:sp>
      <p:sp>
        <p:nvSpPr>
          <p:cNvPr id="15" name="Content Placeholder 2"/>
          <p:cNvSpPr>
            <a:spLocks noGrp="1"/>
          </p:cNvSpPr>
          <p:nvPr>
            <p:ph idx="1" hasCustomPrompt="1"/>
          </p:nvPr>
        </p:nvSpPr>
        <p:spPr>
          <a:xfrm>
            <a:off x="5197642" y="1854200"/>
            <a:ext cx="6219384" cy="1119241"/>
          </a:xfrm>
          <a:prstGeom prst="rect">
            <a:avLst/>
          </a:prstGeom>
        </p:spPr>
        <p:txBody>
          <a:bodyPr anchor="b" anchorCtr="0">
            <a:noAutofit/>
          </a:bodyPr>
          <a:lstStyle>
            <a:lvl1pPr marL="0" indent="0" algn="l">
              <a:lnSpc>
                <a:spcPct val="90000"/>
              </a:lnSpc>
              <a:buNone/>
              <a:defRPr sz="4000" b="0" i="0" baseline="0">
                <a:solidFill>
                  <a:schemeClr val="tx1"/>
                </a:solidFill>
                <a:latin typeface="Roboto Light" charset="0"/>
                <a:ea typeface="Roboto Light" charset="0"/>
                <a:cs typeface="Roboto Light" charset="0"/>
              </a:defRPr>
            </a:lvl1pPr>
          </a:lstStyle>
          <a:p>
            <a:pPr lvl="0"/>
            <a:r>
              <a:rPr lang="en-US"/>
              <a:t>Presenter’s Name goes here, </a:t>
            </a:r>
            <a:r>
              <a:rPr lang="en-US" err="1"/>
              <a:t>Roboto</a:t>
            </a:r>
            <a:r>
              <a:rPr lang="en-US"/>
              <a:t> Light 40 point</a:t>
            </a:r>
          </a:p>
        </p:txBody>
      </p:sp>
      <p:sp>
        <p:nvSpPr>
          <p:cNvPr id="16" name="Content Placeholder 7"/>
          <p:cNvSpPr>
            <a:spLocks noGrp="1"/>
          </p:cNvSpPr>
          <p:nvPr>
            <p:ph sz="quarter" idx="13" hasCustomPrompt="1"/>
          </p:nvPr>
        </p:nvSpPr>
        <p:spPr>
          <a:xfrm>
            <a:off x="5205334" y="3110084"/>
            <a:ext cx="6224666" cy="815138"/>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Title goes here, </a:t>
            </a:r>
            <a:r>
              <a:rPr lang="en-US" err="1"/>
              <a:t>Roboto</a:t>
            </a:r>
            <a:r>
              <a:rPr lang="en-US"/>
              <a:t> Regular, 20 point</a:t>
            </a:r>
          </a:p>
        </p:txBody>
      </p:sp>
      <p:sp>
        <p:nvSpPr>
          <p:cNvPr id="17" name="Content Placeholder 7"/>
          <p:cNvSpPr>
            <a:spLocks noGrp="1"/>
          </p:cNvSpPr>
          <p:nvPr>
            <p:ph sz="quarter" idx="14" hasCustomPrompt="1"/>
          </p:nvPr>
        </p:nvSpPr>
        <p:spPr>
          <a:xfrm>
            <a:off x="5205334" y="3925222"/>
            <a:ext cx="6224666" cy="764306"/>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email/contact info goes here, </a:t>
            </a:r>
            <a:br>
              <a:rPr lang="en-US"/>
            </a:br>
            <a:r>
              <a:rPr lang="en-US" err="1"/>
              <a:t>Roboto</a:t>
            </a:r>
            <a:r>
              <a:rPr lang="en-US"/>
              <a:t> Regular, 20 point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Quote">
    <p:spTree>
      <p:nvGrpSpPr>
        <p:cNvPr id="1" name=""/>
        <p:cNvGrpSpPr/>
        <p:nvPr/>
      </p:nvGrpSpPr>
      <p:grpSpPr>
        <a:xfrm>
          <a:off x="0" y="0"/>
          <a:ext cx="0" cy="0"/>
          <a:chOff x="0" y="0"/>
          <a:chExt cx="0" cy="0"/>
        </a:xfrm>
      </p:grpSpPr>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2" name="Title 1"/>
          <p:cNvSpPr>
            <a:spLocks noGrp="1"/>
          </p:cNvSpPr>
          <p:nvPr>
            <p:ph type="title" hasCustomPrompt="1"/>
          </p:nvPr>
        </p:nvSpPr>
        <p:spPr>
          <a:xfrm>
            <a:off x="482474" y="457201"/>
            <a:ext cx="11195177" cy="1047748"/>
          </a:xfrm>
        </p:spPr>
        <p:txBody>
          <a:bodyPr/>
          <a:lstStyle/>
          <a:p>
            <a:r>
              <a:rPr lang="en-US"/>
              <a:t>Headline goes here, </a:t>
            </a:r>
            <a:r>
              <a:rPr lang="en-US" err="1"/>
              <a:t>Roboto</a:t>
            </a:r>
            <a:r>
              <a:rPr lang="en-US"/>
              <a:t> Light, 36 points, can span two lines</a:t>
            </a:r>
          </a:p>
        </p:txBody>
      </p:sp>
      <p:sp>
        <p:nvSpPr>
          <p:cNvPr id="4" name="Content Placeholder 3"/>
          <p:cNvSpPr>
            <a:spLocks noGrp="1"/>
          </p:cNvSpPr>
          <p:nvPr>
            <p:ph sz="quarter" idx="11" hasCustomPrompt="1"/>
          </p:nvPr>
        </p:nvSpPr>
        <p:spPr>
          <a:xfrm>
            <a:off x="1017530" y="1854200"/>
            <a:ext cx="10107670" cy="3832434"/>
          </a:xfrm>
          <a:prstGeom prst="rect">
            <a:avLst/>
          </a:prstGeom>
        </p:spPr>
        <p:txBody>
          <a:bodyPr/>
          <a:lstStyle>
            <a:lvl1pPr marL="0" indent="0">
              <a:lnSpc>
                <a:spcPct val="100000"/>
              </a:lnSpc>
              <a:buNone/>
              <a:defRPr sz="2100" i="1" baseline="0"/>
            </a:lvl1pPr>
            <a:lvl2pPr marL="169863" indent="0" algn="r">
              <a:spcAft>
                <a:spcPts val="0"/>
              </a:spcAft>
              <a:buNone/>
              <a:defRPr sz="1400" b="1" i="0" baseline="0">
                <a:solidFill>
                  <a:schemeClr val="accent1"/>
                </a:solidFill>
                <a:latin typeface="Roboto" charset="0"/>
                <a:ea typeface="Roboto" charset="0"/>
                <a:cs typeface="Roboto" charset="0"/>
              </a:defRPr>
            </a:lvl2pPr>
          </a:lstStyle>
          <a:p>
            <a:pPr lvl="0"/>
            <a:r>
              <a:rPr lang="en-US"/>
              <a:t>Quote goes here, </a:t>
            </a:r>
            <a:r>
              <a:rPr lang="en-US" err="1"/>
              <a:t>Roboto</a:t>
            </a:r>
            <a:r>
              <a:rPr lang="en-US"/>
              <a:t> Italic, size can be increased depending on length of quote</a:t>
            </a:r>
          </a:p>
          <a:p>
            <a:pPr lvl="1"/>
            <a:r>
              <a:rPr lang="en-US"/>
              <a:t>Attribution goes here, </a:t>
            </a:r>
            <a:r>
              <a:rPr lang="en-US" err="1"/>
              <a:t>Roboto</a:t>
            </a:r>
            <a:r>
              <a:rPr lang="en-US"/>
              <a:t> Bold 14 point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Freeform 5"/>
          <p:cNvSpPr>
            <a:spLocks/>
          </p:cNvSpPr>
          <p:nvPr userDrawn="1"/>
        </p:nvSpPr>
        <p:spPr bwMode="auto">
          <a:xfrm>
            <a:off x="6885184" y="5000315"/>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rgbClr val="FF4D00">
              <a:alpha val="90000"/>
            </a:srgbClr>
          </a:solidFill>
          <a:ln>
            <a:noFill/>
          </a:ln>
        </p:spPr>
        <p:txBody>
          <a:bodyPr vert="horz" wrap="square" lIns="60944" tIns="30472" rIns="60944" bIns="30472" numCol="1" anchor="t" anchorCtr="0" compatLnSpc="1">
            <a:prstTxWarp prst="textNoShape">
              <a:avLst/>
            </a:prstTxWarp>
          </a:bodyPr>
          <a:lstStyle/>
          <a:p>
            <a:r>
              <a:rPr lang="en-US" sz="1200"/>
              <a:t>`</a:t>
            </a:r>
          </a:p>
        </p:txBody>
      </p:sp>
      <p:sp>
        <p:nvSpPr>
          <p:cNvPr id="18" name="Freeform 17"/>
          <p:cNvSpPr/>
          <p:nvPr userDrawn="1"/>
        </p:nvSpPr>
        <p:spPr>
          <a:xfrm>
            <a:off x="-9986" y="1610"/>
            <a:ext cx="9595159" cy="6865102"/>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7" name="Freeform: Shape 6"/>
          <p:cNvSpPr/>
          <p:nvPr userDrawn="1"/>
        </p:nvSpPr>
        <p:spPr>
          <a:xfrm>
            <a:off x="5703607" y="-4993"/>
            <a:ext cx="6487721" cy="4409962"/>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rgbClr val="FF4D0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8" name="Right Triangle 7"/>
          <p:cNvSpPr/>
          <p:nvPr userDrawn="1"/>
        </p:nvSpPr>
        <p:spPr>
          <a:xfrm flipH="1">
            <a:off x="11856047" y="5935979"/>
            <a:ext cx="342765" cy="92202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9" name="Freeform: Shape 8"/>
          <p:cNvSpPr/>
          <p:nvPr userDrawn="1"/>
        </p:nvSpPr>
        <p:spPr>
          <a:xfrm>
            <a:off x="1891576"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rgbClr val="FF7D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17" name="Text Placeholder 16"/>
          <p:cNvSpPr>
            <a:spLocks noGrp="1"/>
          </p:cNvSpPr>
          <p:nvPr>
            <p:ph type="body" sz="quarter" idx="10" hasCustomPrompt="1"/>
          </p:nvPr>
        </p:nvSpPr>
        <p:spPr>
          <a:xfrm>
            <a:off x="1160547" y="2113110"/>
            <a:ext cx="5702946" cy="426890"/>
          </a:xfrm>
          <a:prstGeom prst="rect">
            <a:avLst/>
          </a:prstGeom>
        </p:spPr>
        <p:txBody>
          <a:bodyPr anchor="b" anchorCtr="0"/>
          <a:lstStyle>
            <a:lvl1pPr marL="0" indent="0">
              <a:buNone/>
              <a:defRPr sz="2400" b="0" i="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Date </a:t>
            </a:r>
            <a:r>
              <a:rPr lang="en-US" err="1"/>
              <a:t>Roboto</a:t>
            </a:r>
            <a:r>
              <a:rPr lang="en-US"/>
              <a:t> 24 Point</a:t>
            </a:r>
          </a:p>
        </p:txBody>
      </p:sp>
      <p:sp>
        <p:nvSpPr>
          <p:cNvPr id="24" name="Text Placeholder 23"/>
          <p:cNvSpPr>
            <a:spLocks noGrp="1"/>
          </p:cNvSpPr>
          <p:nvPr>
            <p:ph type="body" sz="quarter" idx="11" hasCustomPrompt="1"/>
          </p:nvPr>
        </p:nvSpPr>
        <p:spPr>
          <a:xfrm>
            <a:off x="1160547" y="3103006"/>
            <a:ext cx="7339764" cy="1574502"/>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r>
              <a:rPr lang="en-US"/>
              <a:t>Title Goes Here </a:t>
            </a:r>
            <a:br>
              <a:rPr lang="en-US"/>
            </a:br>
            <a:r>
              <a:rPr lang="en-US" err="1"/>
              <a:t>Roboto</a:t>
            </a:r>
            <a:r>
              <a:rPr lang="en-US"/>
              <a:t> 54 Point</a:t>
            </a:r>
          </a:p>
        </p:txBody>
      </p:sp>
      <p:sp>
        <p:nvSpPr>
          <p:cNvPr id="26" name="Text Placeholder 25"/>
          <p:cNvSpPr>
            <a:spLocks noGrp="1"/>
          </p:cNvSpPr>
          <p:nvPr>
            <p:ph type="body" sz="quarter" idx="12" hasCustomPrompt="1"/>
          </p:nvPr>
        </p:nvSpPr>
        <p:spPr>
          <a:xfrm>
            <a:off x="1160547" y="4920181"/>
            <a:ext cx="6400800" cy="289576"/>
          </a:xfrm>
          <a:prstGeom prst="rect">
            <a:avLst/>
          </a:prstGeom>
        </p:spPr>
        <p:txBody>
          <a:bodyPr/>
          <a:lstStyle>
            <a:lvl1pPr marL="0" indent="0">
              <a:buNone/>
              <a:defRPr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Name, </a:t>
            </a:r>
            <a:r>
              <a:rPr lang="en-US" err="1"/>
              <a:t>Roboto</a:t>
            </a:r>
            <a:r>
              <a:rPr lang="en-US"/>
              <a:t> Regular 21 Point</a:t>
            </a:r>
          </a:p>
        </p:txBody>
      </p:sp>
      <p:sp>
        <p:nvSpPr>
          <p:cNvPr id="28" name="Text Placeholder 27"/>
          <p:cNvSpPr>
            <a:spLocks noGrp="1"/>
          </p:cNvSpPr>
          <p:nvPr>
            <p:ph type="body" sz="quarter" idx="13" hasCustomPrompt="1"/>
          </p:nvPr>
        </p:nvSpPr>
        <p:spPr>
          <a:xfrm>
            <a:off x="1160547" y="5289435"/>
            <a:ext cx="6400800" cy="291041"/>
          </a:xfrm>
          <a:prstGeom prst="rect">
            <a:avLst/>
          </a:prstGeom>
        </p:spPr>
        <p:txBody>
          <a:bodyPr/>
          <a:lstStyle>
            <a:lvl1pPr marL="0" indent="0">
              <a:buNone/>
              <a:defRPr i="1" baseline="0">
                <a:solidFill>
                  <a:schemeClr val="bg1"/>
                </a:solidFill>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Title or Email, </a:t>
            </a:r>
            <a:r>
              <a:rPr lang="en-US" err="1"/>
              <a:t>Roboto</a:t>
            </a:r>
            <a:r>
              <a:rPr lang="en-US"/>
              <a:t> Italic 21 Point</a:t>
            </a:r>
          </a:p>
        </p:txBody>
      </p:sp>
      <p:pic>
        <p:nvPicPr>
          <p:cNvPr id="15" name="Picture 1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Tree>
    <p:extLst>
      <p:ext uri="{BB962C8B-B14F-4D97-AF65-F5344CB8AC3E}">
        <p14:creationId xmlns:p14="http://schemas.microsoft.com/office/powerpoint/2010/main" val="387292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a:ext>
            </a:extLst>
          </a:blip>
          <a:stretch>
            <a:fillRect/>
          </a:stretch>
        </p:blipFill>
        <p:spPr>
          <a:xfrm>
            <a:off x="0" y="-1"/>
            <a:ext cx="12192001" cy="6858000"/>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6" name="Rectangle 5"/>
          <p:cNvSpPr/>
          <p:nvPr userDrawn="1"/>
        </p:nvSpPr>
        <p:spPr>
          <a:xfrm>
            <a:off x="0" y="5151889"/>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5"/>
          <p:cNvSpPr/>
          <p:nvPr userDrawn="1"/>
        </p:nvSpPr>
        <p:spPr>
          <a:xfrm>
            <a:off x="5547870" y="1173204"/>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4"/>
          <p:cNvSpPr/>
          <p:nvPr userDrawn="1"/>
        </p:nvSpPr>
        <p:spPr>
          <a:xfrm flipH="1" flipV="1">
            <a:off x="9598295" y="545"/>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8" name="Triangle 4"/>
          <p:cNvSpPr/>
          <p:nvPr userDrawn="1"/>
        </p:nvSpPr>
        <p:spPr>
          <a:xfrm flipH="1">
            <a:off x="10209022" y="1656809"/>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rgbClr val="FF4D00">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9" name="Triangle 4"/>
          <p:cNvSpPr/>
          <p:nvPr userDrawn="1"/>
        </p:nvSpPr>
        <p:spPr>
          <a:xfrm flipH="1" flipV="1">
            <a:off x="10204703" y="-201"/>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rgbClr val="FF4D00">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18" name="Text Placeholder 23"/>
          <p:cNvSpPr>
            <a:spLocks noGrp="1"/>
          </p:cNvSpPr>
          <p:nvPr>
            <p:ph type="body" sz="quarter" idx="11" hasCustomPrompt="1"/>
          </p:nvPr>
        </p:nvSpPr>
        <p:spPr>
          <a:xfrm>
            <a:off x="1160547" y="2063006"/>
            <a:ext cx="7339764" cy="1952596"/>
          </a:xfrm>
          <a:prstGeom prst="rect">
            <a:avLst/>
          </a:prstGeom>
        </p:spPr>
        <p:txBody>
          <a:bodyPr/>
          <a:lstStyle>
            <a:lvl1pPr marL="0" indent="0">
              <a:buNone/>
              <a:defRPr sz="5399"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Headline goes here, </a:t>
            </a:r>
            <a:r>
              <a:rPr lang="en-US" err="1"/>
              <a:t>Roboto</a:t>
            </a:r>
            <a:r>
              <a:rPr lang="en-US"/>
              <a:t> Light 54 </a:t>
            </a:r>
            <a:r>
              <a:rPr lang="en-US" err="1"/>
              <a:t>pt</a:t>
            </a:r>
            <a:r>
              <a:rPr lang="en-US"/>
              <a:t> – up to three lines.</a:t>
            </a:r>
          </a:p>
        </p:txBody>
      </p:sp>
    </p:spTree>
    <p:extLst>
      <p:ext uri="{BB962C8B-B14F-4D97-AF65-F5344CB8AC3E}">
        <p14:creationId xmlns:p14="http://schemas.microsoft.com/office/powerpoint/2010/main" val="2247119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ight Triangle 15"/>
          <p:cNvSpPr/>
          <p:nvPr userDrawn="1"/>
        </p:nvSpPr>
        <p:spPr>
          <a:xfrm rot="16200000">
            <a:off x="11261306" y="5930479"/>
            <a:ext cx="1313572" cy="541469"/>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p:cNvSpPr/>
          <p:nvPr userDrawn="1"/>
        </p:nvSpPr>
        <p:spPr>
          <a:xfrm rot="10800000">
            <a:off x="9585960" y="0"/>
            <a:ext cx="2602865" cy="2217420"/>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userDrawn="1"/>
        </p:nvSpPr>
        <p:spPr>
          <a:xfrm>
            <a:off x="0" y="0"/>
            <a:ext cx="10367594" cy="6858000"/>
          </a:xfrm>
          <a:custGeom>
            <a:avLst/>
            <a:gdLst>
              <a:gd name="connsiteX0" fmla="*/ 0 w 10367594"/>
              <a:gd name="connsiteY0" fmla="*/ 0 h 6858000"/>
              <a:gd name="connsiteX1" fmla="*/ 10367594 w 10367594"/>
              <a:gd name="connsiteY1" fmla="*/ 0 h 6858000"/>
              <a:gd name="connsiteX2" fmla="*/ 3509594 w 10367594"/>
              <a:gd name="connsiteY2" fmla="*/ 6858000 h 6858000"/>
              <a:gd name="connsiteX3" fmla="*/ 1520714 w 10367594"/>
              <a:gd name="connsiteY3" fmla="*/ 6858000 h 6858000"/>
              <a:gd name="connsiteX4" fmla="*/ 0 w 10367594"/>
              <a:gd name="connsiteY4" fmla="*/ 5544428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7594" h="6858000">
                <a:moveTo>
                  <a:pt x="0" y="0"/>
                </a:moveTo>
                <a:lnTo>
                  <a:pt x="10367594" y="0"/>
                </a:lnTo>
                <a:lnTo>
                  <a:pt x="3509594" y="6858000"/>
                </a:lnTo>
                <a:lnTo>
                  <a:pt x="1520714" y="6858000"/>
                </a:lnTo>
                <a:lnTo>
                  <a:pt x="0" y="5544428"/>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userDrawn="1"/>
        </p:nvSpPr>
        <p:spPr>
          <a:xfrm>
            <a:off x="0" y="5544428"/>
            <a:ext cx="1523890" cy="1313572"/>
          </a:xfrm>
          <a:custGeom>
            <a:avLst/>
            <a:gdLst>
              <a:gd name="connsiteX0" fmla="*/ 3176 w 1523890"/>
              <a:gd name="connsiteY0" fmla="*/ 0 h 1313572"/>
              <a:gd name="connsiteX1" fmla="*/ 1523890 w 1523890"/>
              <a:gd name="connsiteY1" fmla="*/ 1313572 h 1313572"/>
              <a:gd name="connsiteX2" fmla="*/ 0 w 1523890"/>
              <a:gd name="connsiteY2" fmla="*/ 420643 h 1313572"/>
              <a:gd name="connsiteX3" fmla="*/ 0 w 1523890"/>
              <a:gd name="connsiteY3" fmla="*/ 17461 h 1313572"/>
            </a:gdLst>
            <a:ahLst/>
            <a:cxnLst>
              <a:cxn ang="0">
                <a:pos x="connsiteX0" y="connsiteY0"/>
              </a:cxn>
              <a:cxn ang="0">
                <a:pos x="connsiteX1" y="connsiteY1"/>
              </a:cxn>
              <a:cxn ang="0">
                <a:pos x="connsiteX2" y="connsiteY2"/>
              </a:cxn>
              <a:cxn ang="0">
                <a:pos x="connsiteX3" y="connsiteY3"/>
              </a:cxn>
            </a:cxnLst>
            <a:rect l="l" t="t" r="r" b="b"/>
            <a:pathLst>
              <a:path w="1523890" h="1313572">
                <a:moveTo>
                  <a:pt x="3176" y="0"/>
                </a:moveTo>
                <a:lnTo>
                  <a:pt x="1523890" y="1313572"/>
                </a:lnTo>
                <a:lnTo>
                  <a:pt x="0" y="420643"/>
                </a:lnTo>
                <a:lnTo>
                  <a:pt x="0" y="17461"/>
                </a:lnTo>
                <a:close/>
              </a:path>
            </a:pathLst>
          </a:custGeom>
          <a:solidFill>
            <a:srgbClr val="FF4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Text Placeholder 16"/>
          <p:cNvSpPr>
            <a:spLocks noGrp="1"/>
          </p:cNvSpPr>
          <p:nvPr>
            <p:ph type="body" sz="quarter" idx="10" hasCustomPrompt="1"/>
          </p:nvPr>
        </p:nvSpPr>
        <p:spPr>
          <a:xfrm>
            <a:off x="1160547" y="888999"/>
            <a:ext cx="5394648" cy="407991"/>
          </a:xfrm>
          <a:prstGeom prst="rect">
            <a:avLst/>
          </a:prstGeom>
        </p:spPr>
        <p:txBody>
          <a:bodyPr anchor="b" anchorCtr="0"/>
          <a:lstStyle>
            <a:lvl1pPr marL="0" indent="0">
              <a:buNone/>
              <a:defRPr sz="24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Text here, </a:t>
            </a:r>
            <a:r>
              <a:rPr lang="en-US" err="1"/>
              <a:t>Roboto</a:t>
            </a:r>
            <a:r>
              <a:rPr lang="en-US"/>
              <a:t> Regular 24 point</a:t>
            </a:r>
          </a:p>
        </p:txBody>
      </p:sp>
      <p:sp>
        <p:nvSpPr>
          <p:cNvPr id="24" name="Text Placeholder 23"/>
          <p:cNvSpPr>
            <a:spLocks noGrp="1"/>
          </p:cNvSpPr>
          <p:nvPr>
            <p:ph type="body" sz="quarter" idx="11" hasCustomPrompt="1"/>
          </p:nvPr>
        </p:nvSpPr>
        <p:spPr>
          <a:xfrm>
            <a:off x="1160547" y="2065975"/>
            <a:ext cx="5394648" cy="1776808"/>
          </a:xfrm>
          <a:prstGeom prst="rect">
            <a:avLst/>
          </a:prstGeom>
        </p:spPr>
        <p:txBody>
          <a:bodyPr anchor="b"/>
          <a:lstStyle>
            <a:lvl1pPr marL="0" indent="0">
              <a:buNone/>
              <a:defRPr sz="5400"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Title Here, </a:t>
            </a:r>
            <a:r>
              <a:rPr lang="en-US" err="1"/>
              <a:t>Roboto</a:t>
            </a:r>
            <a:r>
              <a:rPr lang="en-US"/>
              <a:t> Light 54 point</a:t>
            </a:r>
          </a:p>
        </p:txBody>
      </p:sp>
      <p:sp>
        <p:nvSpPr>
          <p:cNvPr id="26" name="Text Placeholder 25"/>
          <p:cNvSpPr>
            <a:spLocks noGrp="1"/>
          </p:cNvSpPr>
          <p:nvPr>
            <p:ph type="body" sz="quarter" idx="12" hasCustomPrompt="1"/>
          </p:nvPr>
        </p:nvSpPr>
        <p:spPr>
          <a:xfrm>
            <a:off x="1160547" y="4000307"/>
            <a:ext cx="3497769" cy="1172583"/>
          </a:xfrm>
          <a:prstGeom prst="rect">
            <a:avLst/>
          </a:prstGeom>
        </p:spPr>
        <p:txBody>
          <a:bodyPr/>
          <a:lstStyle>
            <a:lvl1pPr marL="0" indent="0">
              <a:buNone/>
              <a:defRPr sz="28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Subtitle here, </a:t>
            </a:r>
            <a:r>
              <a:rPr lang="en-US" err="1"/>
              <a:t>Roboto</a:t>
            </a:r>
            <a:r>
              <a:rPr lang="en-US"/>
              <a:t> Regular 28 point</a:t>
            </a:r>
          </a:p>
        </p:txBody>
      </p:sp>
    </p:spTree>
    <p:extLst>
      <p:ext uri="{BB962C8B-B14F-4D97-AF65-F5344CB8AC3E}">
        <p14:creationId xmlns:p14="http://schemas.microsoft.com/office/powerpoint/2010/main" val="651717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rgbClr val="FF4D00"/>
              </a:gs>
              <a:gs pos="49000">
                <a:srgbClr val="FF7D0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userDrawn="1"/>
        </p:nvSpPr>
        <p:spPr>
          <a:xfrm flipH="1" flipV="1">
            <a:off x="11603698" y="0"/>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23"/>
          <p:cNvSpPr>
            <a:spLocks noGrp="1"/>
          </p:cNvSpPr>
          <p:nvPr>
            <p:ph type="body" sz="quarter" idx="11" hasCustomPrompt="1"/>
          </p:nvPr>
        </p:nvSpPr>
        <p:spPr>
          <a:xfrm>
            <a:off x="1160547" y="2063006"/>
            <a:ext cx="9520153" cy="3474194"/>
          </a:xfrm>
          <a:prstGeom prst="rect">
            <a:avLst/>
          </a:prstGeom>
        </p:spPr>
        <p:txBody>
          <a:bodyPr/>
          <a:lstStyle>
            <a:lvl1pPr marL="0" indent="0">
              <a:buNone/>
              <a:defRPr sz="5400"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err="1"/>
              <a:t>Roboto</a:t>
            </a:r>
            <a:r>
              <a:rPr lang="en-US"/>
              <a:t> Light 54 point</a:t>
            </a:r>
          </a:p>
        </p:txBody>
      </p:sp>
    </p:spTree>
    <p:extLst>
      <p:ext uri="{BB962C8B-B14F-4D97-AF65-F5344CB8AC3E}">
        <p14:creationId xmlns:p14="http://schemas.microsoft.com/office/powerpoint/2010/main" val="3563983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1160547" y="2063006"/>
            <a:ext cx="9520153" cy="3474194"/>
          </a:xfrm>
        </p:spPr>
        <p:txBody>
          <a:bodyPr/>
          <a:lstStyle>
            <a:lvl1pPr marL="0" indent="0">
              <a:buNone/>
              <a:defRPr sz="5400" b="0" i="0">
                <a:latin typeface="Roboto Light" charset="0"/>
                <a:ea typeface="Roboto Light" charset="0"/>
                <a:cs typeface="Roboto Light" charset="0"/>
              </a:defRPr>
            </a:lvl1pPr>
          </a:lstStyle>
          <a:p>
            <a:pPr lvl="0"/>
            <a:r>
              <a:rPr lang="en-US" err="1"/>
              <a:t>Roboto</a:t>
            </a:r>
            <a:r>
              <a:rPr lang="en-US"/>
              <a:t> Light 54 point</a:t>
            </a:r>
          </a:p>
        </p:txBody>
      </p:sp>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7" name="Right Triangle 6"/>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2141" y="2692400"/>
            <a:ext cx="2681841" cy="4165600"/>
            <a:chOff x="-2141" y="2692400"/>
            <a:chExt cx="2681841" cy="4165600"/>
          </a:xfrm>
        </p:grpSpPr>
        <p:sp>
          <p:nvSpPr>
            <p:cNvPr id="11" name="Right Triangle 10"/>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26975630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userDrawn="1"/>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10660062"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7350531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5379"/>
          </a:xfrm>
        </p:spPr>
        <p:txBody>
          <a:body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baseline="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6" name="Content Placeholder 5"/>
          <p:cNvSpPr>
            <a:spLocks noGrp="1"/>
          </p:cNvSpPr>
          <p:nvPr>
            <p:ph sz="quarter" idx="14" hasCustomPrompt="1"/>
          </p:nvPr>
        </p:nvSpPr>
        <p:spPr>
          <a:xfrm>
            <a:off x="1017588" y="1854200"/>
            <a:ext cx="10660062" cy="4165600"/>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4" name="TextBox 3"/>
          <p:cNvSpPr txBox="1"/>
          <p:nvPr userDrawn="1"/>
        </p:nvSpPr>
        <p:spPr>
          <a:xfrm>
            <a:off x="-292100" y="6197600"/>
            <a:ext cx="914400" cy="914400"/>
          </a:xfrm>
          <a:prstGeom prst="rect">
            <a:avLst/>
          </a:prstGeom>
          <a:noFill/>
        </p:spPr>
        <p:txBody>
          <a:bodyPr wrap="none" lIns="0" tIns="0" rIns="0" bIns="0" rtlCol="0">
            <a:noAutofit/>
          </a:bodyPr>
          <a:lstStyle/>
          <a:p>
            <a:endParaRPr lang="en-US" sz="2800">
              <a:solidFill>
                <a:schemeClr val="bg1"/>
              </a:solidFill>
              <a:latin typeface="Roboto" charset="0"/>
              <a:ea typeface="Roboto" charset="0"/>
              <a:cs typeface="Roboto" charset="0"/>
            </a:endParaRPr>
          </a:p>
        </p:txBody>
      </p:sp>
    </p:spTree>
    <p:extLst>
      <p:ext uri="{BB962C8B-B14F-4D97-AF65-F5344CB8AC3E}">
        <p14:creationId xmlns:p14="http://schemas.microsoft.com/office/powerpoint/2010/main" val="1703425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0" y="-1"/>
            <a:ext cx="12192001" cy="6858000"/>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6" name="Rectangle 5"/>
          <p:cNvSpPr/>
          <p:nvPr userDrawn="1"/>
        </p:nvSpPr>
        <p:spPr>
          <a:xfrm>
            <a:off x="0" y="5151889"/>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5"/>
          <p:cNvSpPr/>
          <p:nvPr userDrawn="1"/>
        </p:nvSpPr>
        <p:spPr>
          <a:xfrm>
            <a:off x="5547870" y="1173204"/>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4"/>
          <p:cNvSpPr/>
          <p:nvPr userDrawn="1"/>
        </p:nvSpPr>
        <p:spPr>
          <a:xfrm flipH="1" flipV="1">
            <a:off x="9598295" y="545"/>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8" name="Triangle 4"/>
          <p:cNvSpPr/>
          <p:nvPr userDrawn="1"/>
        </p:nvSpPr>
        <p:spPr>
          <a:xfrm flipH="1">
            <a:off x="10209022" y="1656809"/>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rgbClr val="FF4D00">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9" name="Triangle 4"/>
          <p:cNvSpPr/>
          <p:nvPr userDrawn="1"/>
        </p:nvSpPr>
        <p:spPr>
          <a:xfrm flipH="1" flipV="1">
            <a:off x="10204703" y="-201"/>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rgbClr val="FF4D00">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18" name="Text Placeholder 23"/>
          <p:cNvSpPr>
            <a:spLocks noGrp="1"/>
          </p:cNvSpPr>
          <p:nvPr>
            <p:ph type="body" sz="quarter" idx="11" hasCustomPrompt="1"/>
          </p:nvPr>
        </p:nvSpPr>
        <p:spPr>
          <a:xfrm>
            <a:off x="1160547" y="2063006"/>
            <a:ext cx="7339764" cy="1952596"/>
          </a:xfrm>
          <a:prstGeom prst="rect">
            <a:avLst/>
          </a:prstGeom>
        </p:spPr>
        <p:txBody>
          <a:bodyPr/>
          <a:lstStyle>
            <a:lvl1pPr marL="0" indent="0">
              <a:buNone/>
              <a:defRPr sz="5399"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Headline goes here, </a:t>
            </a:r>
            <a:r>
              <a:rPr lang="en-US" err="1"/>
              <a:t>Roboto</a:t>
            </a:r>
            <a:r>
              <a:rPr lang="en-US"/>
              <a:t> Light 54 </a:t>
            </a:r>
            <a:r>
              <a:rPr lang="en-US" err="1"/>
              <a:t>pt</a:t>
            </a:r>
            <a:r>
              <a:rPr lang="en-US"/>
              <a:t> – up to three lines.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11" name="Right Triangle 10"/>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4851"/>
          </a:xfrm>
        </p:spPr>
        <p:txBody>
          <a:bodyPr/>
          <a:lstStyle>
            <a:lvl1pPr>
              <a:defRPr baseline="0"/>
            </a:lvl1p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5" name="Text Placeholder 2"/>
          <p:cNvSpPr>
            <a:spLocks noGrp="1"/>
          </p:cNvSpPr>
          <p:nvPr>
            <p:ph type="body" idx="1" hasCustomPrompt="1"/>
          </p:nvPr>
        </p:nvSpPr>
        <p:spPr>
          <a:xfrm>
            <a:off x="1017530" y="1854199"/>
            <a:ext cx="10660118"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a:t>
            </a:r>
            <a:r>
              <a:rPr lang="en-US" err="1"/>
              <a:t>Roboto</a:t>
            </a:r>
            <a:r>
              <a:rPr lang="en-US"/>
              <a:t> 20 point, no longer than one line</a:t>
            </a:r>
          </a:p>
        </p:txBody>
      </p:sp>
      <p:grpSp>
        <p:nvGrpSpPr>
          <p:cNvPr id="14" name="Group 13"/>
          <p:cNvGrpSpPr/>
          <p:nvPr userDrawn="1"/>
        </p:nvGrpSpPr>
        <p:grpSpPr>
          <a:xfrm>
            <a:off x="-2141" y="2692400"/>
            <a:ext cx="2681841" cy="4165600"/>
            <a:chOff x="-2141" y="2692400"/>
            <a:chExt cx="2681841" cy="4165600"/>
          </a:xfrm>
        </p:grpSpPr>
        <p:sp>
          <p:nvSpPr>
            <p:cNvPr id="15" name="Right Triangle 14"/>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7" name="Content Placeholder 6"/>
          <p:cNvSpPr>
            <a:spLocks noGrp="1"/>
          </p:cNvSpPr>
          <p:nvPr>
            <p:ph sz="quarter" idx="14" hasCustomPrompt="1"/>
          </p:nvPr>
        </p:nvSpPr>
        <p:spPr>
          <a:xfrm>
            <a:off x="1017588" y="2290762"/>
            <a:ext cx="10660062" cy="3714751"/>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14086629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2 column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1066798"/>
          </a:xfrm>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1" name="Content Placeholder 3"/>
          <p:cNvSpPr>
            <a:spLocks noGrp="1"/>
          </p:cNvSpPr>
          <p:nvPr>
            <p:ph sz="quarter" idx="12" hasCustomPrompt="1"/>
          </p:nvPr>
        </p:nvSpPr>
        <p:spPr>
          <a:xfrm>
            <a:off x="6557011"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7894971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14169193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esenter Info">
    <p:spTree>
      <p:nvGrpSpPr>
        <p:cNvPr id="1" name=""/>
        <p:cNvGrpSpPr/>
        <p:nvPr/>
      </p:nvGrpSpPr>
      <p:grpSpPr>
        <a:xfrm>
          <a:off x="0" y="0"/>
          <a:ext cx="0" cy="0"/>
          <a:chOff x="0" y="0"/>
          <a:chExt cx="0" cy="0"/>
        </a:xfrm>
      </p:grpSpPr>
      <p:sp>
        <p:nvSpPr>
          <p:cNvPr id="6" name="Right Triangle 5"/>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grpSp>
        <p:nvGrpSpPr>
          <p:cNvPr id="9" name="Group 8"/>
          <p:cNvGrpSpPr/>
          <p:nvPr userDrawn="1"/>
        </p:nvGrpSpPr>
        <p:grpSpPr>
          <a:xfrm>
            <a:off x="-2141" y="2692400"/>
            <a:ext cx="2681841" cy="4165600"/>
            <a:chOff x="-2141" y="2692400"/>
            <a:chExt cx="2681841" cy="4165600"/>
          </a:xfrm>
        </p:grpSpPr>
        <p:sp>
          <p:nvSpPr>
            <p:cNvPr id="10" name="Right Triangle 9"/>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Picture Placeholder 3"/>
          <p:cNvSpPr>
            <a:spLocks noGrp="1"/>
          </p:cNvSpPr>
          <p:nvPr>
            <p:ph type="pic" sz="quarter" idx="12"/>
          </p:nvPr>
        </p:nvSpPr>
        <p:spPr>
          <a:xfrm>
            <a:off x="1946527" y="1716140"/>
            <a:ext cx="2718840" cy="2973388"/>
          </a:xfrm>
          <a:prstGeom prst="rect">
            <a:avLst/>
          </a:prstGeom>
          <a:solidFill>
            <a:schemeClr val="bg2"/>
          </a:solidFill>
        </p:spPr>
        <p:txBody>
          <a:bodyPr/>
          <a:lstStyle>
            <a:lvl1pPr marL="0" indent="0">
              <a:buNone/>
              <a:defRPr>
                <a:latin typeface="Roboto" charset="0"/>
                <a:ea typeface="Roboto" charset="0"/>
                <a:cs typeface="Roboto" charset="0"/>
              </a:defRPr>
            </a:lvl1pPr>
          </a:lstStyle>
          <a:p>
            <a:r>
              <a:rPr lang="en-US"/>
              <a:t>Drag picture to placeholder or click icon to add</a:t>
            </a:r>
          </a:p>
        </p:txBody>
      </p:sp>
      <p:sp>
        <p:nvSpPr>
          <p:cNvPr id="15" name="Content Placeholder 2"/>
          <p:cNvSpPr>
            <a:spLocks noGrp="1"/>
          </p:cNvSpPr>
          <p:nvPr>
            <p:ph idx="1" hasCustomPrompt="1"/>
          </p:nvPr>
        </p:nvSpPr>
        <p:spPr>
          <a:xfrm>
            <a:off x="5197642" y="1854200"/>
            <a:ext cx="6219384" cy="1119241"/>
          </a:xfrm>
          <a:prstGeom prst="rect">
            <a:avLst/>
          </a:prstGeom>
        </p:spPr>
        <p:txBody>
          <a:bodyPr anchor="b" anchorCtr="0">
            <a:noAutofit/>
          </a:bodyPr>
          <a:lstStyle>
            <a:lvl1pPr marL="0" indent="0" algn="l">
              <a:lnSpc>
                <a:spcPct val="90000"/>
              </a:lnSpc>
              <a:buNone/>
              <a:defRPr sz="4000" b="0" i="0" baseline="0">
                <a:solidFill>
                  <a:schemeClr val="tx1"/>
                </a:solidFill>
                <a:latin typeface="Roboto Light" charset="0"/>
                <a:ea typeface="Roboto Light" charset="0"/>
                <a:cs typeface="Roboto Light" charset="0"/>
              </a:defRPr>
            </a:lvl1pPr>
          </a:lstStyle>
          <a:p>
            <a:pPr lvl="0"/>
            <a:r>
              <a:rPr lang="en-US"/>
              <a:t>Presenter’s Name goes here, </a:t>
            </a:r>
            <a:r>
              <a:rPr lang="en-US" err="1"/>
              <a:t>Roboto</a:t>
            </a:r>
            <a:r>
              <a:rPr lang="en-US"/>
              <a:t> Light 40 point</a:t>
            </a:r>
          </a:p>
        </p:txBody>
      </p:sp>
      <p:sp>
        <p:nvSpPr>
          <p:cNvPr id="16" name="Content Placeholder 7"/>
          <p:cNvSpPr>
            <a:spLocks noGrp="1"/>
          </p:cNvSpPr>
          <p:nvPr>
            <p:ph sz="quarter" idx="13" hasCustomPrompt="1"/>
          </p:nvPr>
        </p:nvSpPr>
        <p:spPr>
          <a:xfrm>
            <a:off x="5205334" y="3110084"/>
            <a:ext cx="6224666" cy="815138"/>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Title goes here, </a:t>
            </a:r>
            <a:r>
              <a:rPr lang="en-US" err="1"/>
              <a:t>Roboto</a:t>
            </a:r>
            <a:r>
              <a:rPr lang="en-US"/>
              <a:t> Regular, 20 point</a:t>
            </a:r>
          </a:p>
        </p:txBody>
      </p:sp>
      <p:sp>
        <p:nvSpPr>
          <p:cNvPr id="17" name="Content Placeholder 7"/>
          <p:cNvSpPr>
            <a:spLocks noGrp="1"/>
          </p:cNvSpPr>
          <p:nvPr>
            <p:ph sz="quarter" idx="14" hasCustomPrompt="1"/>
          </p:nvPr>
        </p:nvSpPr>
        <p:spPr>
          <a:xfrm>
            <a:off x="5205334" y="3925222"/>
            <a:ext cx="6224666" cy="764306"/>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email/contact info goes here, </a:t>
            </a:r>
            <a:br>
              <a:rPr lang="en-US"/>
            </a:br>
            <a:r>
              <a:rPr lang="en-US" err="1"/>
              <a:t>Roboto</a:t>
            </a:r>
            <a:r>
              <a:rPr lang="en-US"/>
              <a:t> Regular, 20 point</a:t>
            </a:r>
          </a:p>
        </p:txBody>
      </p:sp>
    </p:spTree>
    <p:extLst>
      <p:ext uri="{BB962C8B-B14F-4D97-AF65-F5344CB8AC3E}">
        <p14:creationId xmlns:p14="http://schemas.microsoft.com/office/powerpoint/2010/main" val="26938075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Quote">
    <p:spTree>
      <p:nvGrpSpPr>
        <p:cNvPr id="1" name=""/>
        <p:cNvGrpSpPr/>
        <p:nvPr/>
      </p:nvGrpSpPr>
      <p:grpSpPr>
        <a:xfrm>
          <a:off x="0" y="0"/>
          <a:ext cx="0" cy="0"/>
          <a:chOff x="0" y="0"/>
          <a:chExt cx="0" cy="0"/>
        </a:xfrm>
      </p:grpSpPr>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2" name="Title 1"/>
          <p:cNvSpPr>
            <a:spLocks noGrp="1"/>
          </p:cNvSpPr>
          <p:nvPr>
            <p:ph type="title" hasCustomPrompt="1"/>
          </p:nvPr>
        </p:nvSpPr>
        <p:spPr>
          <a:xfrm>
            <a:off x="482474" y="457201"/>
            <a:ext cx="11195177" cy="1047748"/>
          </a:xfrm>
        </p:spPr>
        <p:txBody>
          <a:bodyPr/>
          <a:lstStyle/>
          <a:p>
            <a:r>
              <a:rPr lang="en-US"/>
              <a:t>Headline goes here, </a:t>
            </a:r>
            <a:r>
              <a:rPr lang="en-US" err="1"/>
              <a:t>Roboto</a:t>
            </a:r>
            <a:r>
              <a:rPr lang="en-US"/>
              <a:t> Light, 36 points, can span two lines</a:t>
            </a:r>
          </a:p>
        </p:txBody>
      </p:sp>
      <p:sp>
        <p:nvSpPr>
          <p:cNvPr id="4" name="Content Placeholder 3"/>
          <p:cNvSpPr>
            <a:spLocks noGrp="1"/>
          </p:cNvSpPr>
          <p:nvPr>
            <p:ph sz="quarter" idx="11" hasCustomPrompt="1"/>
          </p:nvPr>
        </p:nvSpPr>
        <p:spPr>
          <a:xfrm>
            <a:off x="1017530" y="1854200"/>
            <a:ext cx="10107670" cy="3832434"/>
          </a:xfrm>
          <a:prstGeom prst="rect">
            <a:avLst/>
          </a:prstGeom>
        </p:spPr>
        <p:txBody>
          <a:bodyPr/>
          <a:lstStyle>
            <a:lvl1pPr marL="0" indent="0">
              <a:lnSpc>
                <a:spcPct val="100000"/>
              </a:lnSpc>
              <a:buNone/>
              <a:defRPr sz="2100" i="1" baseline="0"/>
            </a:lvl1pPr>
            <a:lvl2pPr marL="169863" indent="0" algn="r">
              <a:spcAft>
                <a:spcPts val="0"/>
              </a:spcAft>
              <a:buNone/>
              <a:defRPr sz="1400" b="1" i="0" baseline="0">
                <a:solidFill>
                  <a:schemeClr val="accent1"/>
                </a:solidFill>
                <a:latin typeface="Roboto" charset="0"/>
                <a:ea typeface="Roboto" charset="0"/>
                <a:cs typeface="Roboto" charset="0"/>
              </a:defRPr>
            </a:lvl2pPr>
          </a:lstStyle>
          <a:p>
            <a:pPr lvl="0"/>
            <a:r>
              <a:rPr lang="en-US"/>
              <a:t>Quote goes here, </a:t>
            </a:r>
            <a:r>
              <a:rPr lang="en-US" err="1"/>
              <a:t>Roboto</a:t>
            </a:r>
            <a:r>
              <a:rPr lang="en-US"/>
              <a:t> Italic, size can be increased depending on length of quote</a:t>
            </a:r>
          </a:p>
          <a:p>
            <a:pPr lvl="1"/>
            <a:r>
              <a:rPr lang="en-US"/>
              <a:t>Attribution goes here, </a:t>
            </a:r>
            <a:r>
              <a:rPr lang="en-US" err="1"/>
              <a:t>Roboto</a:t>
            </a:r>
            <a:r>
              <a:rPr lang="en-US"/>
              <a:t> Bold 14 point</a:t>
            </a:r>
          </a:p>
        </p:txBody>
      </p:sp>
    </p:spTree>
    <p:extLst>
      <p:ext uri="{BB962C8B-B14F-4D97-AF65-F5344CB8AC3E}">
        <p14:creationId xmlns:p14="http://schemas.microsoft.com/office/powerpoint/2010/main" val="26987213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Subtitle/Headlines &amp; 2-Columns">
    <p:spTree>
      <p:nvGrpSpPr>
        <p:cNvPr id="1" name=""/>
        <p:cNvGrpSpPr/>
        <p:nvPr/>
      </p:nvGrpSpPr>
      <p:grpSpPr>
        <a:xfrm>
          <a:off x="0" y="0"/>
          <a:ext cx="0" cy="0"/>
          <a:chOff x="0" y="0"/>
          <a:chExt cx="0" cy="0"/>
        </a:xfrm>
      </p:grpSpPr>
      <p:sp>
        <p:nvSpPr>
          <p:cNvPr id="9" name="Right Triangle 8"/>
          <p:cNvSpPr/>
          <p:nvPr/>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562427"/>
          </a:xfrm>
        </p:spPr>
        <p:txBody>
          <a:bodyPr/>
          <a:lstStyle>
            <a:lvl1pPr>
              <a:defRPr baseline="0"/>
            </a:lvl1pPr>
          </a:lstStyle>
          <a:p>
            <a:r>
              <a:rPr lang="en-US"/>
              <a:t>Headline goes here, Roboto Light, 36 points, 1 Line</a:t>
            </a:r>
          </a:p>
        </p:txBody>
      </p:sp>
      <p:sp>
        <p:nvSpPr>
          <p:cNvPr id="10" name="Text Placeholder 4">
            <a:extLst>
              <a:ext uri="{FF2B5EF4-FFF2-40B4-BE49-F238E27FC236}">
                <a16:creationId xmlns:a16="http://schemas.microsoft.com/office/drawing/2014/main" id="{D5BDB60F-DCDA-4FA8-AFD2-4EF745C79259}"/>
              </a:ext>
            </a:extLst>
          </p:cNvPr>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11" name="Content Placeholder 5">
            <a:extLst>
              <a:ext uri="{FF2B5EF4-FFF2-40B4-BE49-F238E27FC236}">
                <a16:creationId xmlns:a16="http://schemas.microsoft.com/office/drawing/2014/main" id="{956D1FDC-5FA5-4B2D-A5AA-86637FA3B976}"/>
              </a:ext>
            </a:extLst>
          </p:cNvPr>
          <p:cNvSpPr>
            <a:spLocks noGrp="1"/>
          </p:cNvSpPr>
          <p:nvPr>
            <p:ph sz="quarter" idx="14" hasCustomPrompt="1"/>
          </p:nvPr>
        </p:nvSpPr>
        <p:spPr>
          <a:xfrm>
            <a:off x="1027113" y="2290762"/>
            <a:ext cx="5068887" cy="3729038"/>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2" name="Text Placeholder 2">
            <a:extLst>
              <a:ext uri="{FF2B5EF4-FFF2-40B4-BE49-F238E27FC236}">
                <a16:creationId xmlns:a16="http://schemas.microsoft.com/office/drawing/2014/main" id="{055D64D1-7AD8-4D53-A0ED-118D84E22AE7}"/>
              </a:ext>
            </a:extLst>
          </p:cNvPr>
          <p:cNvSpPr>
            <a:spLocks noGrp="1"/>
          </p:cNvSpPr>
          <p:nvPr>
            <p:ph type="body" idx="1" hasCustomPrompt="1"/>
          </p:nvPr>
        </p:nvSpPr>
        <p:spPr>
          <a:xfrm>
            <a:off x="1027151" y="1854199"/>
            <a:ext cx="5067262"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Roboto 20 point bold</a:t>
            </a:r>
          </a:p>
        </p:txBody>
      </p:sp>
      <p:sp>
        <p:nvSpPr>
          <p:cNvPr id="13" name="Content Placeholder 5">
            <a:extLst>
              <a:ext uri="{FF2B5EF4-FFF2-40B4-BE49-F238E27FC236}">
                <a16:creationId xmlns:a16="http://schemas.microsoft.com/office/drawing/2014/main" id="{82F76E5E-F799-4651-BEAE-F9087B98CD04}"/>
              </a:ext>
            </a:extLst>
          </p:cNvPr>
          <p:cNvSpPr>
            <a:spLocks noGrp="1"/>
          </p:cNvSpPr>
          <p:nvPr>
            <p:ph sz="quarter" idx="15" hasCustomPrompt="1"/>
          </p:nvPr>
        </p:nvSpPr>
        <p:spPr>
          <a:xfrm>
            <a:off x="6211019" y="2290762"/>
            <a:ext cx="5466632" cy="3729038"/>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4" name="Text Placeholder 2">
            <a:extLst>
              <a:ext uri="{FF2B5EF4-FFF2-40B4-BE49-F238E27FC236}">
                <a16:creationId xmlns:a16="http://schemas.microsoft.com/office/drawing/2014/main" id="{B715CEF1-A7FF-4442-88D8-7F20DA48ADC7}"/>
              </a:ext>
            </a:extLst>
          </p:cNvPr>
          <p:cNvSpPr>
            <a:spLocks noGrp="1"/>
          </p:cNvSpPr>
          <p:nvPr>
            <p:ph type="body" idx="16" hasCustomPrompt="1"/>
          </p:nvPr>
        </p:nvSpPr>
        <p:spPr>
          <a:xfrm>
            <a:off x="6211019" y="1854199"/>
            <a:ext cx="5484094"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Roboto 20 point bold</a:t>
            </a:r>
          </a:p>
        </p:txBody>
      </p:sp>
      <p:grpSp>
        <p:nvGrpSpPr>
          <p:cNvPr id="38" name="Group 37">
            <a:extLst>
              <a:ext uri="{FF2B5EF4-FFF2-40B4-BE49-F238E27FC236}">
                <a16:creationId xmlns:a16="http://schemas.microsoft.com/office/drawing/2014/main" id="{EDDBF31F-B2A6-46A8-A8DF-757C9B83724C}"/>
              </a:ext>
            </a:extLst>
          </p:cNvPr>
          <p:cNvGrpSpPr/>
          <p:nvPr/>
        </p:nvGrpSpPr>
        <p:grpSpPr>
          <a:xfrm>
            <a:off x="-2141" y="2692400"/>
            <a:ext cx="2681841" cy="4165600"/>
            <a:chOff x="-2141" y="2692400"/>
            <a:chExt cx="2681841" cy="4165600"/>
          </a:xfrm>
        </p:grpSpPr>
        <p:sp>
          <p:nvSpPr>
            <p:cNvPr id="39" name="Right Triangle 38">
              <a:extLst>
                <a:ext uri="{FF2B5EF4-FFF2-40B4-BE49-F238E27FC236}">
                  <a16:creationId xmlns:a16="http://schemas.microsoft.com/office/drawing/2014/main" id="{665E3932-8847-406B-8673-1AB6E7E0C689}"/>
                </a:ext>
              </a:extLst>
            </p:cNvPr>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Triangle 39">
              <a:extLst>
                <a:ext uri="{FF2B5EF4-FFF2-40B4-BE49-F238E27FC236}">
                  <a16:creationId xmlns:a16="http://schemas.microsoft.com/office/drawing/2014/main" id="{8BCEA0AA-827B-4741-B47D-AC893583D56C}"/>
                </a:ext>
              </a:extLst>
            </p:cNvPr>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a:extLst>
              <a:ext uri="{FF2B5EF4-FFF2-40B4-BE49-F238E27FC236}">
                <a16:creationId xmlns:a16="http://schemas.microsoft.com/office/drawing/2014/main" id="{15528CA7-31B3-4290-8E8B-1E3E3562E906}"/>
              </a:ext>
            </a:extLst>
          </p:cNvPr>
          <p:cNvSpPr txBox="1"/>
          <p:nvPr/>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42" name="TextBox 41">
            <a:extLst>
              <a:ext uri="{FF2B5EF4-FFF2-40B4-BE49-F238E27FC236}">
                <a16:creationId xmlns:a16="http://schemas.microsoft.com/office/drawing/2014/main" id="{EA83AF2C-00A5-4EEE-9565-3DF3EA952EEC}"/>
              </a:ext>
            </a:extLst>
          </p:cNvPr>
          <p:cNvSpPr txBox="1"/>
          <p:nvPr/>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6" name="TextBox 45">
            <a:extLst>
              <a:ext uri="{FF2B5EF4-FFF2-40B4-BE49-F238E27FC236}">
                <a16:creationId xmlns:a16="http://schemas.microsoft.com/office/drawing/2014/main" id="{7BB87D99-2D97-4A3F-AB8F-AEF776CAAF3C}"/>
              </a:ext>
            </a:extLst>
          </p:cNvPr>
          <p:cNvSpPr txBox="1"/>
          <p:nvPr/>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pic>
        <p:nvPicPr>
          <p:cNvPr id="16" name="Picture 15">
            <a:extLst>
              <a:ext uri="{FF2B5EF4-FFF2-40B4-BE49-F238E27FC236}">
                <a16:creationId xmlns:a16="http://schemas.microsoft.com/office/drawing/2014/main" id="{B0FA2D62-F8B0-D646-956F-5CEE165645E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00616" y="6007608"/>
            <a:ext cx="2478024" cy="849901"/>
          </a:xfrm>
          <a:prstGeom prst="rect">
            <a:avLst/>
          </a:prstGeom>
        </p:spPr>
      </p:pic>
    </p:spTree>
    <p:extLst>
      <p:ext uri="{BB962C8B-B14F-4D97-AF65-F5344CB8AC3E}">
        <p14:creationId xmlns:p14="http://schemas.microsoft.com/office/powerpoint/2010/main" val="161105981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 y="1"/>
            <a:ext cx="12188824" cy="6856215"/>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6" name="Rectangle 5"/>
          <p:cNvSpPr/>
          <p:nvPr userDrawn="1"/>
        </p:nvSpPr>
        <p:spPr>
          <a:xfrm>
            <a:off x="0" y="5151890"/>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7" name="Rectangle 5"/>
          <p:cNvSpPr/>
          <p:nvPr userDrawn="1"/>
        </p:nvSpPr>
        <p:spPr>
          <a:xfrm>
            <a:off x="5547870" y="1173205"/>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11" name="Triangle 4"/>
          <p:cNvSpPr/>
          <p:nvPr userDrawn="1"/>
        </p:nvSpPr>
        <p:spPr>
          <a:xfrm flipH="1" flipV="1">
            <a:off x="9598297" y="546"/>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8" name="Triangle 4"/>
          <p:cNvSpPr/>
          <p:nvPr userDrawn="1"/>
        </p:nvSpPr>
        <p:spPr>
          <a:xfrm flipH="1">
            <a:off x="10209022" y="1656810"/>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chemeClr val="accent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7" name="Rectangle 16"/>
          <p:cNvSpPr/>
          <p:nvPr userDrawn="1"/>
        </p:nvSpPr>
        <p:spPr>
          <a:xfrm>
            <a:off x="-744" y="-1787"/>
            <a:ext cx="12193513" cy="6859787"/>
          </a:xfrm>
          <a:prstGeom prst="rect">
            <a:avLst/>
          </a:prstGeom>
          <a:blipFill dpi="0" rotWithShape="1">
            <a:blip r:embed="rId4">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9" name="Triangle 4"/>
          <p:cNvSpPr/>
          <p:nvPr userDrawn="1"/>
        </p:nvSpPr>
        <p:spPr>
          <a:xfrm flipH="1" flipV="1">
            <a:off x="10204703" y="-200"/>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8" name="Text Placeholder 23"/>
          <p:cNvSpPr>
            <a:spLocks noGrp="1"/>
          </p:cNvSpPr>
          <p:nvPr>
            <p:ph type="body" sz="quarter" idx="11" hasCustomPrompt="1"/>
          </p:nvPr>
        </p:nvSpPr>
        <p:spPr>
          <a:xfrm>
            <a:off x="1160548" y="2063007"/>
            <a:ext cx="7339764" cy="1952596"/>
          </a:xfrm>
          <a:prstGeom prst="rect">
            <a:avLst/>
          </a:prstGeom>
        </p:spPr>
        <p:txBody>
          <a:bodyPr/>
          <a:lstStyle>
            <a:lvl1pPr marL="0" indent="0">
              <a:buNone/>
              <a:defRPr sz="5397"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40961945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188824" cy="6858000"/>
          </a:xfrm>
          <a:prstGeom prst="rect">
            <a:avLst/>
          </a:prstGeom>
        </p:spPr>
      </p:pic>
      <p:sp>
        <p:nvSpPr>
          <p:cNvPr id="6" name="Freeform 5"/>
          <p:cNvSpPr>
            <a:spLocks/>
          </p:cNvSpPr>
          <p:nvPr userDrawn="1"/>
        </p:nvSpPr>
        <p:spPr bwMode="auto">
          <a:xfrm>
            <a:off x="6885184" y="5000316"/>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chemeClr val="accent1">
              <a:alpha val="90000"/>
            </a:schemeClr>
          </a:solidFill>
          <a:ln>
            <a:noFill/>
          </a:ln>
        </p:spPr>
        <p:txBody>
          <a:bodyPr vert="horz" wrap="square" lIns="60928" tIns="30464" rIns="60928" bIns="30464" numCol="1" anchor="t" anchorCtr="0" compatLnSpc="1">
            <a:prstTxWarp prst="textNoShape">
              <a:avLst/>
            </a:prstTxWarp>
          </a:bodyPr>
          <a:lstStyle/>
          <a:p>
            <a:r>
              <a:rPr lang="en-US" sz="1200">
                <a:solidFill>
                  <a:srgbClr val="373737"/>
                </a:solidFill>
              </a:rPr>
              <a:t>`</a:t>
            </a:r>
          </a:p>
        </p:txBody>
      </p:sp>
      <p:sp>
        <p:nvSpPr>
          <p:cNvPr id="18" name="Freeform 17"/>
          <p:cNvSpPr/>
          <p:nvPr userDrawn="1"/>
        </p:nvSpPr>
        <p:spPr>
          <a:xfrm>
            <a:off x="-9985" y="1610"/>
            <a:ext cx="9595159" cy="6865103"/>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7" name="Freeform: Shape 6"/>
          <p:cNvSpPr/>
          <p:nvPr userDrawn="1"/>
        </p:nvSpPr>
        <p:spPr>
          <a:xfrm>
            <a:off x="5703607" y="-4994"/>
            <a:ext cx="6487721" cy="4409963"/>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8" name="Right Triangle 7"/>
          <p:cNvSpPr/>
          <p:nvPr userDrawn="1"/>
        </p:nvSpPr>
        <p:spPr>
          <a:xfrm flipH="1">
            <a:off x="11856049" y="5935980"/>
            <a:ext cx="342765" cy="92202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9" name="Freeform: Shape 8"/>
          <p:cNvSpPr/>
          <p:nvPr userDrawn="1"/>
        </p:nvSpPr>
        <p:spPr>
          <a:xfrm>
            <a:off x="1891575"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 y="2"/>
            <a:ext cx="12188822" cy="6857999"/>
          </a:xfrm>
          <a:prstGeom prst="rect">
            <a:avLst/>
          </a:prstGeom>
        </p:spPr>
      </p:pic>
      <p:sp>
        <p:nvSpPr>
          <p:cNvPr id="17" name="Text Placeholder 16"/>
          <p:cNvSpPr>
            <a:spLocks noGrp="1"/>
          </p:cNvSpPr>
          <p:nvPr>
            <p:ph type="body" sz="quarter" idx="10" hasCustomPrompt="1"/>
          </p:nvPr>
        </p:nvSpPr>
        <p:spPr>
          <a:xfrm>
            <a:off x="1182239" y="2113109"/>
            <a:ext cx="2282231" cy="426891"/>
          </a:xfrm>
          <a:prstGeom prst="rect">
            <a:avLst/>
          </a:prstGeom>
        </p:spPr>
        <p:txBody>
          <a:bodyPr anchor="b" anchorCtr="0"/>
          <a:lstStyle>
            <a:lvl1pPr marL="0" indent="0">
              <a:buNone/>
              <a:defRPr sz="2399" b="0" i="0">
                <a:solidFill>
                  <a:schemeClr val="bg1"/>
                </a:solidFill>
                <a:latin typeface="Roboto" charset="0"/>
                <a:ea typeface="Roboto" charset="0"/>
                <a:cs typeface="Roboto"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04.01.17</a:t>
            </a:r>
          </a:p>
        </p:txBody>
      </p:sp>
      <p:sp>
        <p:nvSpPr>
          <p:cNvPr id="24" name="Text Placeholder 23"/>
          <p:cNvSpPr>
            <a:spLocks noGrp="1"/>
          </p:cNvSpPr>
          <p:nvPr>
            <p:ph type="body" sz="quarter" idx="11" hasCustomPrompt="1"/>
          </p:nvPr>
        </p:nvSpPr>
        <p:spPr>
          <a:xfrm>
            <a:off x="1160548" y="3103006"/>
            <a:ext cx="7339764" cy="1574503"/>
          </a:xfrm>
          <a:prstGeom prst="rect">
            <a:avLst/>
          </a:prstGeom>
        </p:spPr>
        <p:txBody>
          <a:bodyPr/>
          <a:lstStyle>
            <a:lvl1pPr marL="0" indent="0">
              <a:buNone/>
              <a:defRPr sz="5397"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
        <p:nvSpPr>
          <p:cNvPr id="26" name="Text Placeholder 25"/>
          <p:cNvSpPr>
            <a:spLocks noGrp="1"/>
          </p:cNvSpPr>
          <p:nvPr>
            <p:ph type="body" sz="quarter" idx="12" hasCustomPrompt="1"/>
          </p:nvPr>
        </p:nvSpPr>
        <p:spPr>
          <a:xfrm>
            <a:off x="1198514" y="4920181"/>
            <a:ext cx="3497769" cy="289576"/>
          </a:xfrm>
          <a:prstGeom prst="rect">
            <a:avLst/>
          </a:prstGeom>
        </p:spPr>
        <p:txBody>
          <a:bodyPr/>
          <a:lstStyle>
            <a:lvl1pPr marL="0" indent="0">
              <a:buNone/>
              <a:defRPr b="0" i="0">
                <a:solidFill>
                  <a:schemeClr val="bg1"/>
                </a:solidFill>
                <a:latin typeface="Roboto" charset="0"/>
                <a:ea typeface="Roboto" charset="0"/>
                <a:cs typeface="Roboto"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Speaker Name</a:t>
            </a:r>
          </a:p>
        </p:txBody>
      </p:sp>
      <p:sp>
        <p:nvSpPr>
          <p:cNvPr id="28" name="Text Placeholder 27"/>
          <p:cNvSpPr>
            <a:spLocks noGrp="1"/>
          </p:cNvSpPr>
          <p:nvPr>
            <p:ph type="body" sz="quarter" idx="13" hasCustomPrompt="1"/>
          </p:nvPr>
        </p:nvSpPr>
        <p:spPr>
          <a:xfrm>
            <a:off x="1186163" y="5289437"/>
            <a:ext cx="3510120" cy="291041"/>
          </a:xfrm>
          <a:prstGeom prst="rect">
            <a:avLst/>
          </a:prstGeom>
        </p:spPr>
        <p:txBody>
          <a:bodyPr/>
          <a:lstStyle>
            <a:lvl1pPr marL="0" indent="0">
              <a:buNone/>
              <a:defRPr i="1">
                <a:solidFill>
                  <a:schemeClr val="bg1"/>
                </a:solidFill>
              </a:defRPr>
            </a:lvl1pPr>
            <a:lvl2pPr marL="456994" indent="0">
              <a:buNone/>
              <a:defRPr/>
            </a:lvl2pPr>
            <a:lvl3pPr marL="913989" indent="0">
              <a:buNone/>
              <a:defRPr/>
            </a:lvl3pPr>
            <a:lvl4pPr marL="1370984" indent="0">
              <a:buNone/>
              <a:defRPr/>
            </a:lvl4pPr>
            <a:lvl5pPr marL="1827978" indent="0">
              <a:buNone/>
              <a:defRPr/>
            </a:lvl5pPr>
          </a:lstStyle>
          <a:p>
            <a:pPr lvl="0"/>
            <a:r>
              <a:rPr lang="en-US"/>
              <a:t>Speaker Title or Email</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504421" y="6006042"/>
            <a:ext cx="2464597" cy="851959"/>
          </a:xfrm>
          <a:prstGeom prst="rect">
            <a:avLst/>
          </a:prstGeom>
        </p:spPr>
      </p:pic>
    </p:spTree>
    <p:extLst>
      <p:ext uri="{BB962C8B-B14F-4D97-AF65-F5344CB8AC3E}">
        <p14:creationId xmlns:p14="http://schemas.microsoft.com/office/powerpoint/2010/main" val="42676526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6" name="Rectangle 5"/>
          <p:cNvSpPr/>
          <p:nvPr userDrawn="1"/>
        </p:nvSpPr>
        <p:spPr>
          <a:xfrm>
            <a:off x="0" y="5151890"/>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7" name="Rectangle 5"/>
          <p:cNvSpPr/>
          <p:nvPr userDrawn="1"/>
        </p:nvSpPr>
        <p:spPr>
          <a:xfrm>
            <a:off x="5547870" y="1173205"/>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11" name="Triangle 4"/>
          <p:cNvSpPr/>
          <p:nvPr userDrawn="1"/>
        </p:nvSpPr>
        <p:spPr>
          <a:xfrm flipH="1" flipV="1">
            <a:off x="9598297" y="546"/>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8" name="Triangle 4"/>
          <p:cNvSpPr/>
          <p:nvPr userDrawn="1"/>
        </p:nvSpPr>
        <p:spPr>
          <a:xfrm flipH="1">
            <a:off x="10209022" y="1656810"/>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chemeClr val="accent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9" name="Triangle 4"/>
          <p:cNvSpPr/>
          <p:nvPr userDrawn="1"/>
        </p:nvSpPr>
        <p:spPr>
          <a:xfrm flipH="1" flipV="1">
            <a:off x="10204703" y="-200"/>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8" name="Text Placeholder 23"/>
          <p:cNvSpPr>
            <a:spLocks noGrp="1"/>
          </p:cNvSpPr>
          <p:nvPr>
            <p:ph type="body" sz="quarter" idx="11" hasCustomPrompt="1"/>
          </p:nvPr>
        </p:nvSpPr>
        <p:spPr>
          <a:xfrm>
            <a:off x="1160548" y="2063007"/>
            <a:ext cx="7339764" cy="1952596"/>
          </a:xfrm>
          <a:prstGeom prst="rect">
            <a:avLst/>
          </a:prstGeom>
        </p:spPr>
        <p:txBody>
          <a:bodyPr/>
          <a:lstStyle>
            <a:lvl1pPr marL="0" indent="0">
              <a:buNone/>
              <a:defRPr sz="5397" b="0" i="0">
                <a:solidFill>
                  <a:srgbClr val="343433"/>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7523525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chemeClr val="accent1"/>
              </a:gs>
              <a:gs pos="49000">
                <a:schemeClr val="accent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 name="Right Triangle 2"/>
          <p:cNvSpPr/>
          <p:nvPr userDrawn="1"/>
        </p:nvSpPr>
        <p:spPr>
          <a:xfrm flipH="1" flipV="1">
            <a:off x="11603699" y="1"/>
            <a:ext cx="585128" cy="157517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9" name="Rectangle 8"/>
          <p:cNvSpPr/>
          <p:nvPr userDrawn="1"/>
        </p:nvSpPr>
        <p:spPr>
          <a:xfrm>
            <a:off x="2" y="0"/>
            <a:ext cx="12188824" cy="6858000"/>
          </a:xfrm>
          <a:prstGeom prst="rect">
            <a:avLst/>
          </a:prstGeom>
          <a:blipFill dpi="0" rotWithShape="1">
            <a:blip r:embed="rId2">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8" name="Text Placeholder 23"/>
          <p:cNvSpPr>
            <a:spLocks noGrp="1"/>
          </p:cNvSpPr>
          <p:nvPr>
            <p:ph type="body" sz="quarter" idx="11" hasCustomPrompt="1"/>
          </p:nvPr>
        </p:nvSpPr>
        <p:spPr>
          <a:xfrm>
            <a:off x="1160547" y="2063005"/>
            <a:ext cx="9520153" cy="3474195"/>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375968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ight Triangle 15"/>
          <p:cNvSpPr/>
          <p:nvPr userDrawn="1"/>
        </p:nvSpPr>
        <p:spPr>
          <a:xfrm rot="16200000">
            <a:off x="11261306" y="5930479"/>
            <a:ext cx="1313572" cy="541469"/>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p:cNvSpPr/>
          <p:nvPr userDrawn="1"/>
        </p:nvSpPr>
        <p:spPr>
          <a:xfrm rot="10800000">
            <a:off x="9585960" y="0"/>
            <a:ext cx="2602865" cy="2217420"/>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userDrawn="1"/>
        </p:nvSpPr>
        <p:spPr>
          <a:xfrm>
            <a:off x="0" y="0"/>
            <a:ext cx="10367594" cy="6858000"/>
          </a:xfrm>
          <a:custGeom>
            <a:avLst/>
            <a:gdLst>
              <a:gd name="connsiteX0" fmla="*/ 0 w 10367594"/>
              <a:gd name="connsiteY0" fmla="*/ 0 h 6858000"/>
              <a:gd name="connsiteX1" fmla="*/ 10367594 w 10367594"/>
              <a:gd name="connsiteY1" fmla="*/ 0 h 6858000"/>
              <a:gd name="connsiteX2" fmla="*/ 3509594 w 10367594"/>
              <a:gd name="connsiteY2" fmla="*/ 6858000 h 6858000"/>
              <a:gd name="connsiteX3" fmla="*/ 1520714 w 10367594"/>
              <a:gd name="connsiteY3" fmla="*/ 6858000 h 6858000"/>
              <a:gd name="connsiteX4" fmla="*/ 0 w 10367594"/>
              <a:gd name="connsiteY4" fmla="*/ 5544428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7594" h="6858000">
                <a:moveTo>
                  <a:pt x="0" y="0"/>
                </a:moveTo>
                <a:lnTo>
                  <a:pt x="10367594" y="0"/>
                </a:lnTo>
                <a:lnTo>
                  <a:pt x="3509594" y="6858000"/>
                </a:lnTo>
                <a:lnTo>
                  <a:pt x="1520714" y="6858000"/>
                </a:lnTo>
                <a:lnTo>
                  <a:pt x="0" y="5544428"/>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userDrawn="1"/>
        </p:nvSpPr>
        <p:spPr>
          <a:xfrm>
            <a:off x="0" y="5544428"/>
            <a:ext cx="1523890" cy="1313572"/>
          </a:xfrm>
          <a:custGeom>
            <a:avLst/>
            <a:gdLst>
              <a:gd name="connsiteX0" fmla="*/ 3176 w 1523890"/>
              <a:gd name="connsiteY0" fmla="*/ 0 h 1313572"/>
              <a:gd name="connsiteX1" fmla="*/ 1523890 w 1523890"/>
              <a:gd name="connsiteY1" fmla="*/ 1313572 h 1313572"/>
              <a:gd name="connsiteX2" fmla="*/ 0 w 1523890"/>
              <a:gd name="connsiteY2" fmla="*/ 420643 h 1313572"/>
              <a:gd name="connsiteX3" fmla="*/ 0 w 1523890"/>
              <a:gd name="connsiteY3" fmla="*/ 17461 h 1313572"/>
            </a:gdLst>
            <a:ahLst/>
            <a:cxnLst>
              <a:cxn ang="0">
                <a:pos x="connsiteX0" y="connsiteY0"/>
              </a:cxn>
              <a:cxn ang="0">
                <a:pos x="connsiteX1" y="connsiteY1"/>
              </a:cxn>
              <a:cxn ang="0">
                <a:pos x="connsiteX2" y="connsiteY2"/>
              </a:cxn>
              <a:cxn ang="0">
                <a:pos x="connsiteX3" y="connsiteY3"/>
              </a:cxn>
            </a:cxnLst>
            <a:rect l="l" t="t" r="r" b="b"/>
            <a:pathLst>
              <a:path w="1523890" h="1313572">
                <a:moveTo>
                  <a:pt x="3176" y="0"/>
                </a:moveTo>
                <a:lnTo>
                  <a:pt x="1523890" y="1313572"/>
                </a:lnTo>
                <a:lnTo>
                  <a:pt x="0" y="420643"/>
                </a:lnTo>
                <a:lnTo>
                  <a:pt x="0" y="17461"/>
                </a:lnTo>
                <a:close/>
              </a:path>
            </a:pathLst>
          </a:custGeom>
          <a:solidFill>
            <a:srgbClr val="FF4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Text Placeholder 16"/>
          <p:cNvSpPr>
            <a:spLocks noGrp="1"/>
          </p:cNvSpPr>
          <p:nvPr>
            <p:ph type="body" sz="quarter" idx="10" hasCustomPrompt="1"/>
          </p:nvPr>
        </p:nvSpPr>
        <p:spPr>
          <a:xfrm>
            <a:off x="1160547" y="888999"/>
            <a:ext cx="5394648" cy="407991"/>
          </a:xfrm>
          <a:prstGeom prst="rect">
            <a:avLst/>
          </a:prstGeom>
        </p:spPr>
        <p:txBody>
          <a:bodyPr anchor="b" anchorCtr="0"/>
          <a:lstStyle>
            <a:lvl1pPr marL="0" indent="0">
              <a:buNone/>
              <a:defRPr sz="24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Text here, </a:t>
            </a:r>
            <a:r>
              <a:rPr lang="en-US" err="1"/>
              <a:t>Roboto</a:t>
            </a:r>
            <a:r>
              <a:rPr lang="en-US"/>
              <a:t> Regular 24 point</a:t>
            </a:r>
          </a:p>
        </p:txBody>
      </p:sp>
      <p:sp>
        <p:nvSpPr>
          <p:cNvPr id="24" name="Text Placeholder 23"/>
          <p:cNvSpPr>
            <a:spLocks noGrp="1"/>
          </p:cNvSpPr>
          <p:nvPr>
            <p:ph type="body" sz="quarter" idx="11" hasCustomPrompt="1"/>
          </p:nvPr>
        </p:nvSpPr>
        <p:spPr>
          <a:xfrm>
            <a:off x="1160547" y="2065975"/>
            <a:ext cx="5394648" cy="1776808"/>
          </a:xfrm>
          <a:prstGeom prst="rect">
            <a:avLst/>
          </a:prstGeom>
        </p:spPr>
        <p:txBody>
          <a:bodyPr anchor="b"/>
          <a:lstStyle>
            <a:lvl1pPr marL="0" indent="0">
              <a:buNone/>
              <a:defRPr sz="5400"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Title Here, </a:t>
            </a:r>
            <a:r>
              <a:rPr lang="en-US" err="1"/>
              <a:t>Roboto</a:t>
            </a:r>
            <a:r>
              <a:rPr lang="en-US"/>
              <a:t> Light 54 point</a:t>
            </a:r>
          </a:p>
        </p:txBody>
      </p:sp>
      <p:sp>
        <p:nvSpPr>
          <p:cNvPr id="26" name="Text Placeholder 25"/>
          <p:cNvSpPr>
            <a:spLocks noGrp="1"/>
          </p:cNvSpPr>
          <p:nvPr>
            <p:ph type="body" sz="quarter" idx="12" hasCustomPrompt="1"/>
          </p:nvPr>
        </p:nvSpPr>
        <p:spPr>
          <a:xfrm>
            <a:off x="1160547" y="4000307"/>
            <a:ext cx="3497769" cy="1172583"/>
          </a:xfrm>
          <a:prstGeom prst="rect">
            <a:avLst/>
          </a:prstGeom>
        </p:spPr>
        <p:txBody>
          <a:bodyPr/>
          <a:lstStyle>
            <a:lvl1pPr marL="0" indent="0">
              <a:buNone/>
              <a:defRPr sz="28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Subtitle here, </a:t>
            </a:r>
            <a:r>
              <a:rPr lang="en-US" err="1"/>
              <a:t>Roboto</a:t>
            </a:r>
            <a:r>
              <a:rPr lang="en-US"/>
              <a:t> Regular 28 point</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482601" y="1658242"/>
            <a:ext cx="11195051" cy="4361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33083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p:cNvSpPr>
            <a:spLocks noGrp="1"/>
          </p:cNvSpPr>
          <p:nvPr>
            <p:ph type="body" sz="quarter" idx="13" hasCustomPrompt="1"/>
          </p:nvPr>
        </p:nvSpPr>
        <p:spPr>
          <a:xfrm>
            <a:off x="498309" y="1147982"/>
            <a:ext cx="11183937" cy="331601"/>
          </a:xfrm>
        </p:spPr>
        <p:txBody>
          <a:bodyPr anchor="t"/>
          <a:lstStyle>
            <a:lvl1pPr marL="0" indent="0">
              <a:buNone/>
              <a:defRPr sz="2399" i="0">
                <a:solidFill>
                  <a:schemeClr val="bg1">
                    <a:lumMod val="50000"/>
                  </a:schemeClr>
                </a:solidFill>
              </a:defRPr>
            </a:lvl1pPr>
            <a:lvl2pPr marL="169820" indent="0">
              <a:buNone/>
              <a:defRPr/>
            </a:lvl2pPr>
            <a:lvl3pPr marL="344401" indent="0">
              <a:buNone/>
              <a:defRPr/>
            </a:lvl3pPr>
            <a:lvl4pPr marL="458673" indent="0">
              <a:buNone/>
              <a:defRPr/>
            </a:lvl4pPr>
            <a:lvl5pPr marL="630080" indent="0">
              <a:buNone/>
              <a:defRPr/>
            </a:lvl5pPr>
          </a:lstStyle>
          <a:p>
            <a:pPr lvl="0"/>
            <a:r>
              <a:rPr lang="en-US"/>
              <a:t>Click to add subtitle</a:t>
            </a:r>
          </a:p>
        </p:txBody>
      </p:sp>
      <p:sp>
        <p:nvSpPr>
          <p:cNvPr id="4" name="Text Placeholder 9"/>
          <p:cNvSpPr>
            <a:spLocks noGrp="1"/>
          </p:cNvSpPr>
          <p:nvPr>
            <p:ph type="body" sz="quarter" idx="12"/>
          </p:nvPr>
        </p:nvSpPr>
        <p:spPr>
          <a:xfrm>
            <a:off x="493713" y="2178019"/>
            <a:ext cx="11183937" cy="36621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67347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p:cNvSpPr>
            <a:spLocks noGrp="1"/>
          </p:cNvSpPr>
          <p:nvPr>
            <p:ph type="body" sz="quarter" idx="13" hasCustomPrompt="1"/>
          </p:nvPr>
        </p:nvSpPr>
        <p:spPr>
          <a:xfrm>
            <a:off x="498309" y="1147982"/>
            <a:ext cx="11183937" cy="331601"/>
          </a:xfrm>
        </p:spPr>
        <p:txBody>
          <a:bodyPr anchor="t"/>
          <a:lstStyle>
            <a:lvl1pPr marL="0" indent="0">
              <a:buNone/>
              <a:defRPr sz="2399" i="0">
                <a:solidFill>
                  <a:schemeClr val="bg1">
                    <a:lumMod val="50000"/>
                  </a:schemeClr>
                </a:solidFill>
              </a:defRPr>
            </a:lvl1pPr>
            <a:lvl2pPr marL="169820" indent="0">
              <a:buNone/>
              <a:defRPr/>
            </a:lvl2pPr>
            <a:lvl3pPr marL="344401" indent="0">
              <a:buNone/>
              <a:defRPr/>
            </a:lvl3pPr>
            <a:lvl4pPr marL="458673" indent="0">
              <a:buNone/>
              <a:defRPr/>
            </a:lvl4pPr>
            <a:lvl5pPr marL="630080" indent="0">
              <a:buNone/>
              <a:defRPr/>
            </a:lvl5pPr>
          </a:lstStyle>
          <a:p>
            <a:pPr lvl="0"/>
            <a:r>
              <a:rPr lang="en-US"/>
              <a:t>Click to add subtitle</a:t>
            </a:r>
          </a:p>
        </p:txBody>
      </p:sp>
      <p:sp>
        <p:nvSpPr>
          <p:cNvPr id="5" name="Text Placeholder 2"/>
          <p:cNvSpPr>
            <a:spLocks noGrp="1"/>
          </p:cNvSpPr>
          <p:nvPr>
            <p:ph type="body" idx="1"/>
          </p:nvPr>
        </p:nvSpPr>
        <p:spPr>
          <a:xfrm>
            <a:off x="493713" y="1713926"/>
            <a:ext cx="11183936" cy="576839"/>
          </a:xfrm>
          <a:prstGeom prst="rect">
            <a:avLst/>
          </a:prstGeom>
        </p:spPr>
        <p:txBody>
          <a:bodyPr anchor="b"/>
          <a:lstStyle>
            <a:lvl1pPr marL="0" indent="0">
              <a:buNone/>
              <a:defRPr sz="2000" b="1">
                <a:solidFill>
                  <a:schemeClr val="accent2"/>
                </a:solidFill>
              </a:defRPr>
            </a:lvl1pPr>
            <a:lvl2pPr marL="456995" indent="0">
              <a:buNone/>
              <a:defRPr sz="2000" b="1"/>
            </a:lvl2pPr>
            <a:lvl3pPr marL="913989" indent="0">
              <a:buNone/>
              <a:defRPr sz="1800" b="1"/>
            </a:lvl3pPr>
            <a:lvl4pPr marL="1370984" indent="0">
              <a:buNone/>
              <a:defRPr sz="1600" b="1"/>
            </a:lvl4pPr>
            <a:lvl5pPr marL="1827978" indent="0">
              <a:buNone/>
              <a:defRPr sz="1600" b="1"/>
            </a:lvl5pPr>
            <a:lvl6pPr marL="2284971" indent="0">
              <a:buNone/>
              <a:defRPr sz="1600" b="1"/>
            </a:lvl6pPr>
            <a:lvl7pPr marL="2741965" indent="0">
              <a:buNone/>
              <a:defRPr sz="1600" b="1"/>
            </a:lvl7pPr>
            <a:lvl8pPr marL="3198960" indent="0">
              <a:buNone/>
              <a:defRPr sz="1600" b="1"/>
            </a:lvl8pPr>
            <a:lvl9pPr marL="3655955" indent="0">
              <a:buNone/>
              <a:defRPr sz="1600" b="1"/>
            </a:lvl9pPr>
          </a:lstStyle>
          <a:p>
            <a:pPr lvl="0"/>
            <a:r>
              <a:rPr lang="en-US"/>
              <a:t>Edit Master text styles</a:t>
            </a:r>
          </a:p>
        </p:txBody>
      </p:sp>
      <p:sp>
        <p:nvSpPr>
          <p:cNvPr id="6" name="Text Placeholder 9"/>
          <p:cNvSpPr>
            <a:spLocks noGrp="1"/>
          </p:cNvSpPr>
          <p:nvPr>
            <p:ph type="body" sz="quarter" idx="12"/>
          </p:nvPr>
        </p:nvSpPr>
        <p:spPr>
          <a:xfrm>
            <a:off x="493713" y="2522640"/>
            <a:ext cx="11183937" cy="331757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1187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23"/>
          <p:cNvSpPr>
            <a:spLocks noGrp="1"/>
          </p:cNvSpPr>
          <p:nvPr>
            <p:ph type="body" sz="quarter" idx="11" hasCustomPrompt="1"/>
          </p:nvPr>
        </p:nvSpPr>
        <p:spPr>
          <a:xfrm>
            <a:off x="1160547" y="2063005"/>
            <a:ext cx="9520153" cy="3474195"/>
          </a:xfrm>
          <a:prstGeom prst="rect">
            <a:avLst/>
          </a:prstGeom>
        </p:spPr>
        <p:txBody>
          <a:bodyPr/>
          <a:lstStyle>
            <a:lvl1pPr marL="0" indent="0">
              <a:buNone/>
              <a:defRPr sz="5399" b="0" i="0">
                <a:solidFill>
                  <a:schemeClr val="tx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3706669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rgbClr val="FF4D00"/>
              </a:gs>
              <a:gs pos="49000">
                <a:srgbClr val="FF7D0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userDrawn="1"/>
        </p:nvSpPr>
        <p:spPr>
          <a:xfrm flipH="1" flipV="1">
            <a:off x="11603698" y="0"/>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23"/>
          <p:cNvSpPr>
            <a:spLocks noGrp="1"/>
          </p:cNvSpPr>
          <p:nvPr>
            <p:ph type="body" sz="quarter" idx="11" hasCustomPrompt="1"/>
          </p:nvPr>
        </p:nvSpPr>
        <p:spPr>
          <a:xfrm>
            <a:off x="1160547" y="2063006"/>
            <a:ext cx="9520153" cy="3474194"/>
          </a:xfrm>
          <a:prstGeom prst="rect">
            <a:avLst/>
          </a:prstGeom>
        </p:spPr>
        <p:txBody>
          <a:bodyPr/>
          <a:lstStyle>
            <a:lvl1pPr marL="0" indent="0">
              <a:buNone/>
              <a:defRPr sz="5400"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err="1"/>
              <a:t>Roboto</a:t>
            </a:r>
            <a:r>
              <a:rPr lang="en-US"/>
              <a:t> Light 54 point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1160547" y="2063006"/>
            <a:ext cx="9520153" cy="3474194"/>
          </a:xfrm>
        </p:spPr>
        <p:txBody>
          <a:bodyPr/>
          <a:lstStyle>
            <a:lvl1pPr marL="0" indent="0">
              <a:buNone/>
              <a:defRPr sz="5400" b="0" i="0">
                <a:latin typeface="Roboto Light" charset="0"/>
                <a:ea typeface="Roboto Light" charset="0"/>
                <a:cs typeface="Roboto Light" charset="0"/>
              </a:defRPr>
            </a:lvl1pPr>
          </a:lstStyle>
          <a:p>
            <a:pPr lvl="0"/>
            <a:r>
              <a:rPr lang="en-US" err="1"/>
              <a:t>Roboto</a:t>
            </a:r>
            <a:r>
              <a:rPr lang="en-US"/>
              <a:t> Light 54 point</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7" name="Right Triangle 6"/>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2141" y="2692400"/>
            <a:ext cx="2681841" cy="4165600"/>
            <a:chOff x="-2141" y="2692400"/>
            <a:chExt cx="2681841" cy="4165600"/>
          </a:xfrm>
        </p:grpSpPr>
        <p:sp>
          <p:nvSpPr>
            <p:cNvPr id="11" name="Right Triangle 10"/>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72107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10660062"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396761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5379"/>
          </a:xfrm>
        </p:spPr>
        <p:txBody>
          <a:body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baseline="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6" name="Content Placeholder 5"/>
          <p:cNvSpPr>
            <a:spLocks noGrp="1"/>
          </p:cNvSpPr>
          <p:nvPr>
            <p:ph sz="quarter" idx="14" hasCustomPrompt="1"/>
          </p:nvPr>
        </p:nvSpPr>
        <p:spPr>
          <a:xfrm>
            <a:off x="1017588" y="1854200"/>
            <a:ext cx="10660062" cy="4165600"/>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4" name="TextBox 3"/>
          <p:cNvSpPr txBox="1"/>
          <p:nvPr userDrawn="1"/>
        </p:nvSpPr>
        <p:spPr>
          <a:xfrm>
            <a:off x="-292100" y="6197600"/>
            <a:ext cx="914400" cy="914400"/>
          </a:xfrm>
          <a:prstGeom prst="rect">
            <a:avLst/>
          </a:prstGeom>
          <a:noFill/>
        </p:spPr>
        <p:txBody>
          <a:bodyPr wrap="none" lIns="0" tIns="0" rIns="0" bIns="0" rtlCol="0">
            <a:noAutofit/>
          </a:bodyPr>
          <a:lstStyle/>
          <a:p>
            <a:endParaRPr lang="en-US" sz="2800">
              <a:solidFill>
                <a:schemeClr val="bg1"/>
              </a:solidFill>
              <a:latin typeface="Roboto" charset="0"/>
              <a:ea typeface="Roboto" charset="0"/>
              <a:cs typeface="Roboto" charset="0"/>
            </a:endParaRPr>
          </a:p>
        </p:txBody>
      </p:sp>
    </p:spTree>
    <p:extLst>
      <p:ext uri="{BB962C8B-B14F-4D97-AF65-F5344CB8AC3E}">
        <p14:creationId xmlns:p14="http://schemas.microsoft.com/office/powerpoint/2010/main" val="455077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11" name="Right Triangle 10"/>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4851"/>
          </a:xfrm>
        </p:spPr>
        <p:txBody>
          <a:bodyPr/>
          <a:lstStyle>
            <a:lvl1pPr>
              <a:defRPr baseline="0"/>
            </a:lvl1p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5" name="Text Placeholder 2"/>
          <p:cNvSpPr>
            <a:spLocks noGrp="1"/>
          </p:cNvSpPr>
          <p:nvPr>
            <p:ph type="body" idx="1" hasCustomPrompt="1"/>
          </p:nvPr>
        </p:nvSpPr>
        <p:spPr>
          <a:xfrm>
            <a:off x="1017530" y="1854199"/>
            <a:ext cx="10660118"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a:t>
            </a:r>
            <a:r>
              <a:rPr lang="en-US" err="1"/>
              <a:t>Roboto</a:t>
            </a:r>
            <a:r>
              <a:rPr lang="en-US"/>
              <a:t> 20 point, no longer than one line</a:t>
            </a:r>
          </a:p>
        </p:txBody>
      </p:sp>
      <p:grpSp>
        <p:nvGrpSpPr>
          <p:cNvPr id="14" name="Group 13"/>
          <p:cNvGrpSpPr/>
          <p:nvPr userDrawn="1"/>
        </p:nvGrpSpPr>
        <p:grpSpPr>
          <a:xfrm>
            <a:off x="-2141" y="2692400"/>
            <a:ext cx="2681841" cy="4165600"/>
            <a:chOff x="-2141" y="2692400"/>
            <a:chExt cx="2681841" cy="4165600"/>
          </a:xfrm>
        </p:grpSpPr>
        <p:sp>
          <p:nvSpPr>
            <p:cNvPr id="15" name="Right Triangle 14"/>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userDrawn="1"/>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18" name="TextBox 17"/>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7" name="Content Placeholder 6"/>
          <p:cNvSpPr>
            <a:spLocks noGrp="1"/>
          </p:cNvSpPr>
          <p:nvPr>
            <p:ph sz="quarter" idx="14" hasCustomPrompt="1"/>
          </p:nvPr>
        </p:nvSpPr>
        <p:spPr>
          <a:xfrm>
            <a:off x="1017588" y="2290762"/>
            <a:ext cx="10660062" cy="3714751"/>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2 column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1066798"/>
          </a:xfrm>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1" name="Content Placeholder 3"/>
          <p:cNvSpPr>
            <a:spLocks noGrp="1"/>
          </p:cNvSpPr>
          <p:nvPr>
            <p:ph sz="quarter" idx="12" hasCustomPrompt="1"/>
          </p:nvPr>
        </p:nvSpPr>
        <p:spPr>
          <a:xfrm>
            <a:off x="6557011"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image" Target="../media/image1.emf"/><Relationship Id="rId5" Type="http://schemas.openxmlformats.org/officeDocument/2006/relationships/slideLayout" Target="../slideLayouts/slideLayout30.xml"/><Relationship Id="rId10" Type="http://schemas.openxmlformats.org/officeDocument/2006/relationships/image" Target="../media/image5.png"/><Relationship Id="rId4" Type="http://schemas.openxmlformats.org/officeDocument/2006/relationships/slideLayout" Target="../slideLayouts/slideLayout29.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Title Placeholder 1"/>
          <p:cNvSpPr>
            <a:spLocks noGrp="1"/>
          </p:cNvSpPr>
          <p:nvPr userDrawn="1">
            <p:ph type="title"/>
          </p:nvPr>
        </p:nvSpPr>
        <p:spPr>
          <a:xfrm>
            <a:off x="482474" y="482602"/>
            <a:ext cx="11195177" cy="1066798"/>
          </a:xfrm>
          <a:prstGeom prst="rect">
            <a:avLst/>
          </a:prstGeom>
        </p:spPr>
        <p:txBody>
          <a:bodyPr vert="horz" lIns="0" tIns="0" rIns="0" bIns="0" rtlCol="0" anchor="t" anchorCtr="0">
            <a:noAutofit/>
          </a:bodyPr>
          <a:lstStyle/>
          <a:p>
            <a:r>
              <a:rPr lang="en-US"/>
              <a:t>Headline goes here, </a:t>
            </a:r>
            <a:r>
              <a:rPr lang="en-US" err="1"/>
              <a:t>Roboto</a:t>
            </a:r>
            <a:r>
              <a:rPr lang="en-US"/>
              <a:t> Light, 36 points</a:t>
            </a:r>
          </a:p>
        </p:txBody>
      </p:sp>
      <p:sp>
        <p:nvSpPr>
          <p:cNvPr id="38" name="Text Placeholder 2"/>
          <p:cNvSpPr>
            <a:spLocks noGrp="1"/>
          </p:cNvSpPr>
          <p:nvPr userDrawn="1">
            <p:ph type="body" idx="1"/>
          </p:nvPr>
        </p:nvSpPr>
        <p:spPr>
          <a:xfrm>
            <a:off x="1017530" y="1849301"/>
            <a:ext cx="10660120" cy="417049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569383628"/>
      </p:ext>
    </p:extLst>
  </p:cSld>
  <p:clrMap bg1="lt1" tx1="dk1" bg2="lt2" tx2="dk2" accent1="accent1" accent2="accent2" accent3="accent3" accent4="accent4" accent5="accent5" accent6="accent6" hlink="hlink" folHlink="folHlink"/>
  <p:sldLayoutIdLst>
    <p:sldLayoutId id="2147483707" r:id="rId1"/>
    <p:sldLayoutId id="2147483711" r:id="rId2"/>
    <p:sldLayoutId id="2147483713" r:id="rId3"/>
    <p:sldLayoutId id="2147483712" r:id="rId4"/>
    <p:sldLayoutId id="2147483698" r:id="rId5"/>
    <p:sldLayoutId id="2147483710" r:id="rId6"/>
    <p:sldLayoutId id="2147483708" r:id="rId7"/>
    <p:sldLayoutId id="2147483709" r:id="rId8"/>
    <p:sldLayoutId id="2147483716" r:id="rId9"/>
    <p:sldLayoutId id="2147483720" r:id="rId10"/>
    <p:sldLayoutId id="2147483714" r:id="rId11"/>
    <p:sldLayoutId id="2147483715" r:id="rId12"/>
  </p:sldLayoutIdLst>
  <p:txStyles>
    <p:titleStyle>
      <a:lvl1pPr algn="l" defTabSz="914217" rtl="0" eaLnBrk="1" latinLnBrk="0" hangingPunct="1">
        <a:lnSpc>
          <a:spcPct val="90000"/>
        </a:lnSpc>
        <a:spcBef>
          <a:spcPct val="0"/>
        </a:spcBef>
        <a:buNone/>
        <a:defRPr sz="3600" b="0" i="0" kern="1200" baseline="0">
          <a:solidFill>
            <a:schemeClr val="tx1"/>
          </a:solidFill>
          <a:latin typeface="Roboto Light" charset="0"/>
          <a:ea typeface="Roboto Light" charset="0"/>
          <a:cs typeface="Roboto Light" charset="0"/>
        </a:defRPr>
      </a:lvl1pPr>
    </p:titleStyle>
    <p:body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2"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userDrawn="1">
          <p15:clr>
            <a:srgbClr val="F26B43"/>
          </p15:clr>
        </p15:guide>
        <p15:guide id="5" orient="horz" pos="4008" userDrawn="1">
          <p15:clr>
            <a:srgbClr val="F26B43"/>
          </p15:clr>
        </p15:guide>
        <p15:guide id="6" pos="7356" userDrawn="1">
          <p15:clr>
            <a:srgbClr val="F26B43"/>
          </p15:clr>
        </p15:guide>
        <p15:guide id="7" pos="11040">
          <p15:clr>
            <a:srgbClr val="F26B43"/>
          </p15:clr>
        </p15:guide>
        <p15:guide id="9" orient="horz" pos="325" userDrawn="1">
          <p15:clr>
            <a:srgbClr val="F26B43"/>
          </p15:clr>
        </p15:guide>
        <p15:guide id="12" pos="2554" userDrawn="1">
          <p15:clr>
            <a:srgbClr val="F26B43"/>
          </p15:clr>
        </p15:guide>
        <p15:guide id="13" pos="5123" userDrawn="1">
          <p15:clr>
            <a:srgbClr val="F26B43"/>
          </p15:clr>
        </p15:guide>
        <p15:guide id="14" orient="horz" pos="1443" userDrawn="1">
          <p15:clr>
            <a:srgbClr val="F26B43"/>
          </p15:clr>
        </p15:guide>
        <p15:guide id="15" orient="horz" pos="2886" userDrawn="1">
          <p15:clr>
            <a:srgbClr val="F26B43"/>
          </p15:clr>
        </p15:guide>
        <p15:guide id="16" orient="horz" pos="856" userDrawn="1">
          <p15:clr>
            <a:srgbClr val="F26B43"/>
          </p15:clr>
        </p15:guide>
        <p15:guide id="17" orient="horz" pos="1168" userDrawn="1">
          <p15:clr>
            <a:srgbClr val="F26B43"/>
          </p15:clr>
        </p15:guide>
        <p15:guide id="18" pos="632" userDrawn="1">
          <p15:clr>
            <a:srgbClr val="F26B43"/>
          </p15:clr>
        </p15:guide>
        <p15:guide id="19" orient="horz" pos="3792" userDrawn="1">
          <p15:clr>
            <a:srgbClr val="F26B43"/>
          </p15:clr>
        </p15:guide>
        <p15:guide id="20" pos="71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Title Placeholder 1"/>
          <p:cNvSpPr>
            <a:spLocks noGrp="1"/>
          </p:cNvSpPr>
          <p:nvPr userDrawn="1">
            <p:ph type="title"/>
          </p:nvPr>
        </p:nvSpPr>
        <p:spPr>
          <a:xfrm>
            <a:off x="482474" y="482602"/>
            <a:ext cx="11195177" cy="1066798"/>
          </a:xfrm>
          <a:prstGeom prst="rect">
            <a:avLst/>
          </a:prstGeom>
        </p:spPr>
        <p:txBody>
          <a:bodyPr vert="horz" lIns="0" tIns="0" rIns="0" bIns="0" rtlCol="0" anchor="t" anchorCtr="0">
            <a:noAutofit/>
          </a:bodyPr>
          <a:lstStyle/>
          <a:p>
            <a:r>
              <a:rPr lang="en-US"/>
              <a:t>Headline goes here, </a:t>
            </a:r>
            <a:r>
              <a:rPr lang="en-US" err="1"/>
              <a:t>Roboto</a:t>
            </a:r>
            <a:r>
              <a:rPr lang="en-US"/>
              <a:t> Light, 36 points</a:t>
            </a:r>
          </a:p>
        </p:txBody>
      </p:sp>
      <p:sp>
        <p:nvSpPr>
          <p:cNvPr id="38" name="Text Placeholder 2"/>
          <p:cNvSpPr>
            <a:spLocks noGrp="1"/>
          </p:cNvSpPr>
          <p:nvPr userDrawn="1">
            <p:ph type="body" idx="1"/>
          </p:nvPr>
        </p:nvSpPr>
        <p:spPr>
          <a:xfrm>
            <a:off x="1017530" y="1849301"/>
            <a:ext cx="10660120" cy="417049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56771437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833" r:id="rId13"/>
  </p:sldLayoutIdLst>
  <p:txStyles>
    <p:titleStyle>
      <a:lvl1pPr algn="l" defTabSz="914217" rtl="0" eaLnBrk="1" latinLnBrk="0" hangingPunct="1">
        <a:lnSpc>
          <a:spcPct val="90000"/>
        </a:lnSpc>
        <a:spcBef>
          <a:spcPct val="0"/>
        </a:spcBef>
        <a:buNone/>
        <a:defRPr sz="3600" b="0" i="0" kern="1200" baseline="0">
          <a:solidFill>
            <a:schemeClr val="tx1"/>
          </a:solidFill>
          <a:latin typeface="Roboto Light" charset="0"/>
          <a:ea typeface="Roboto Light" charset="0"/>
          <a:cs typeface="Roboto Light" charset="0"/>
        </a:defRPr>
      </a:lvl1pPr>
    </p:titleStyle>
    <p:body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2"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p15:clr>
            <a:srgbClr val="F26B43"/>
          </p15:clr>
        </p15:guide>
        <p15:guide id="5" orient="horz" pos="4008">
          <p15:clr>
            <a:srgbClr val="F26B43"/>
          </p15:clr>
        </p15:guide>
        <p15:guide id="6" pos="7356">
          <p15:clr>
            <a:srgbClr val="F26B43"/>
          </p15:clr>
        </p15:guide>
        <p15:guide id="7" pos="11040">
          <p15:clr>
            <a:srgbClr val="F26B43"/>
          </p15:clr>
        </p15:guide>
        <p15:guide id="9" orient="horz" pos="325">
          <p15:clr>
            <a:srgbClr val="F26B43"/>
          </p15:clr>
        </p15:guide>
        <p15:guide id="12" pos="2554">
          <p15:clr>
            <a:srgbClr val="F26B43"/>
          </p15:clr>
        </p15:guide>
        <p15:guide id="13" pos="5123">
          <p15:clr>
            <a:srgbClr val="F26B43"/>
          </p15:clr>
        </p15:guide>
        <p15:guide id="14" orient="horz" pos="1443">
          <p15:clr>
            <a:srgbClr val="F26B43"/>
          </p15:clr>
        </p15:guide>
        <p15:guide id="15" orient="horz" pos="2886">
          <p15:clr>
            <a:srgbClr val="F26B43"/>
          </p15:clr>
        </p15:guide>
        <p15:guide id="16" orient="horz" pos="856">
          <p15:clr>
            <a:srgbClr val="F26B43"/>
          </p15:clr>
        </p15:guide>
        <p15:guide id="17" orient="horz" pos="1168">
          <p15:clr>
            <a:srgbClr val="F26B43"/>
          </p15:clr>
        </p15:guide>
        <p15:guide id="18" pos="632">
          <p15:clr>
            <a:srgbClr val="F26B43"/>
          </p15:clr>
        </p15:guide>
        <p15:guide id="19" orient="horz" pos="3792">
          <p15:clr>
            <a:srgbClr val="F26B43"/>
          </p15:clr>
        </p15:guide>
        <p15:guide id="20" pos="71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26"/>
          <p:cNvSpPr/>
          <p:nvPr/>
        </p:nvSpPr>
        <p:spPr>
          <a:xfrm>
            <a:off x="-2141" y="-1"/>
            <a:ext cx="12190967" cy="6858000"/>
          </a:xfrm>
          <a:prstGeom prst="rect">
            <a:avLst/>
          </a:prstGeom>
          <a:blipFill dpi="0" rotWithShape="1">
            <a:blip r:embed="rId10">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4" name="Right Triangle 33"/>
          <p:cNvSpPr/>
          <p:nvPr/>
        </p:nvSpPr>
        <p:spPr>
          <a:xfrm rot="16200000" flipV="1">
            <a:off x="2196031" y="3357866"/>
            <a:ext cx="1314232" cy="569830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3" name="Right Triangle 32"/>
          <p:cNvSpPr/>
          <p:nvPr/>
        </p:nvSpPr>
        <p:spPr>
          <a:xfrm>
            <a:off x="-2140" y="3581400"/>
            <a:ext cx="833414" cy="3276600"/>
          </a:xfrm>
          <a:prstGeom prst="r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504421" y="6006042"/>
            <a:ext cx="2464597" cy="851959"/>
          </a:xfrm>
          <a:prstGeom prst="rect">
            <a:avLst/>
          </a:prstGeom>
        </p:spPr>
      </p:pic>
      <p:sp>
        <p:nvSpPr>
          <p:cNvPr id="8" name="Right Triangle 7"/>
          <p:cNvSpPr/>
          <p:nvPr/>
        </p:nvSpPr>
        <p:spPr>
          <a:xfrm flipH="1" flipV="1">
            <a:off x="11603699" y="0"/>
            <a:ext cx="585128" cy="157517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6" name="TextBox 35"/>
          <p:cNvSpPr txBox="1"/>
          <p:nvPr/>
        </p:nvSpPr>
        <p:spPr>
          <a:xfrm>
            <a:off x="793174" y="6359525"/>
            <a:ext cx="3117657" cy="179071"/>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r>
              <a:rPr lang="en-US" sz="1100">
                <a:solidFill>
                  <a:srgbClr val="FFFFFF"/>
                </a:solidFill>
                <a:latin typeface="Roboto" charset="0"/>
                <a:ea typeface="Roboto" charset="0"/>
                <a:cs typeface="Roboto" charset="0"/>
              </a:rPr>
              <a:t>© Informatica. Proprietary and Confidential.</a:t>
            </a:r>
          </a:p>
        </p:txBody>
      </p:sp>
      <p:sp>
        <p:nvSpPr>
          <p:cNvPr id="37" name="Title Placeholder 1"/>
          <p:cNvSpPr>
            <a:spLocks noGrp="1"/>
          </p:cNvSpPr>
          <p:nvPr>
            <p:ph type="title"/>
          </p:nvPr>
        </p:nvSpPr>
        <p:spPr>
          <a:xfrm>
            <a:off x="482474" y="457203"/>
            <a:ext cx="11195177" cy="654020"/>
          </a:xfrm>
          <a:prstGeom prst="rect">
            <a:avLst/>
          </a:prstGeom>
        </p:spPr>
        <p:txBody>
          <a:bodyPr vert="horz" lIns="0" tIns="0" rIns="0" bIns="0" rtlCol="0" anchor="b" anchorCtr="0">
            <a:noAutofit/>
          </a:bodyPr>
          <a:lstStyle/>
          <a:p>
            <a:endParaRPr lang="en-US"/>
          </a:p>
        </p:txBody>
      </p:sp>
      <p:sp>
        <p:nvSpPr>
          <p:cNvPr id="38" name="Text Placeholder 2"/>
          <p:cNvSpPr>
            <a:spLocks noGrp="1"/>
          </p:cNvSpPr>
          <p:nvPr>
            <p:ph type="body" idx="1"/>
          </p:nvPr>
        </p:nvSpPr>
        <p:spPr>
          <a:xfrm>
            <a:off x="493713" y="1849302"/>
            <a:ext cx="11183937" cy="422044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701925217"/>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Lst>
  <p:txStyles>
    <p:titleStyle>
      <a:lvl1pPr algn="l" defTabSz="913989" rtl="0" eaLnBrk="1" latinLnBrk="0" hangingPunct="1">
        <a:lnSpc>
          <a:spcPct val="90000"/>
        </a:lnSpc>
        <a:spcBef>
          <a:spcPct val="0"/>
        </a:spcBef>
        <a:buNone/>
        <a:defRPr sz="3599" b="0" i="0" kern="1200">
          <a:solidFill>
            <a:schemeClr val="tx1"/>
          </a:solidFill>
          <a:latin typeface="Roboto Light" charset="0"/>
          <a:ea typeface="Roboto Light" charset="0"/>
          <a:cs typeface="Roboto Light" charset="0"/>
        </a:defRPr>
      </a:lvl1pPr>
    </p:titleStyle>
    <p:bodyStyle>
      <a:lvl1pPr marL="172995" indent="-172995" algn="l" defTabSz="913989" rtl="0" eaLnBrk="1" latinLnBrk="0" hangingPunct="1">
        <a:lnSpc>
          <a:spcPct val="90000"/>
        </a:lnSpc>
        <a:spcBef>
          <a:spcPts val="1000"/>
        </a:spcBef>
        <a:spcAft>
          <a:spcPts val="1200"/>
        </a:spcAft>
        <a:buClr>
          <a:schemeClr val="accent2"/>
        </a:buClr>
        <a:buFont typeface="Arial" panose="020B0604020202020204" pitchFamily="34" charset="0"/>
        <a:buChar char="•"/>
        <a:defRPr sz="2099" b="0" i="0" kern="1200">
          <a:solidFill>
            <a:schemeClr val="tx1"/>
          </a:solidFill>
          <a:latin typeface="Roboto" charset="0"/>
          <a:ea typeface="Roboto" charset="0"/>
          <a:cs typeface="Roboto" charset="0"/>
        </a:defRPr>
      </a:lvl1pPr>
      <a:lvl2pPr marL="344402" indent="-174582"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222"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081" indent="-171408"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799900"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171"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3992"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573" indent="-174582"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393"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3989" rtl="0" eaLnBrk="1" latinLnBrk="0" hangingPunct="1">
        <a:defRPr sz="1800" kern="1200">
          <a:solidFill>
            <a:schemeClr val="tx1"/>
          </a:solidFill>
          <a:latin typeface="+mn-lt"/>
          <a:ea typeface="+mn-ea"/>
          <a:cs typeface="+mn-cs"/>
        </a:defRPr>
      </a:lvl1pPr>
      <a:lvl2pPr marL="456995" algn="l" defTabSz="913989" rtl="0" eaLnBrk="1" latinLnBrk="0" hangingPunct="1">
        <a:defRPr sz="1800" kern="1200">
          <a:solidFill>
            <a:schemeClr val="tx1"/>
          </a:solidFill>
          <a:latin typeface="+mn-lt"/>
          <a:ea typeface="+mn-ea"/>
          <a:cs typeface="+mn-cs"/>
        </a:defRPr>
      </a:lvl2pPr>
      <a:lvl3pPr marL="913989" algn="l" defTabSz="913989" rtl="0" eaLnBrk="1" latinLnBrk="0" hangingPunct="1">
        <a:defRPr sz="1800" kern="1200">
          <a:solidFill>
            <a:schemeClr val="tx1"/>
          </a:solidFill>
          <a:latin typeface="+mn-lt"/>
          <a:ea typeface="+mn-ea"/>
          <a:cs typeface="+mn-cs"/>
        </a:defRPr>
      </a:lvl3pPr>
      <a:lvl4pPr marL="1370984" algn="l" defTabSz="913989" rtl="0" eaLnBrk="1" latinLnBrk="0" hangingPunct="1">
        <a:defRPr sz="1800" kern="1200">
          <a:solidFill>
            <a:schemeClr val="tx1"/>
          </a:solidFill>
          <a:latin typeface="+mn-lt"/>
          <a:ea typeface="+mn-ea"/>
          <a:cs typeface="+mn-cs"/>
        </a:defRPr>
      </a:lvl4pPr>
      <a:lvl5pPr marL="1827978" algn="l" defTabSz="913989" rtl="0" eaLnBrk="1" latinLnBrk="0" hangingPunct="1">
        <a:defRPr sz="1800" kern="1200">
          <a:solidFill>
            <a:schemeClr val="tx1"/>
          </a:solidFill>
          <a:latin typeface="+mn-lt"/>
          <a:ea typeface="+mn-ea"/>
          <a:cs typeface="+mn-cs"/>
        </a:defRPr>
      </a:lvl5pPr>
      <a:lvl6pPr marL="2284971" algn="l" defTabSz="913989" rtl="0" eaLnBrk="1" latinLnBrk="0" hangingPunct="1">
        <a:defRPr sz="1800" kern="1200">
          <a:solidFill>
            <a:schemeClr val="tx1"/>
          </a:solidFill>
          <a:latin typeface="+mn-lt"/>
          <a:ea typeface="+mn-ea"/>
          <a:cs typeface="+mn-cs"/>
        </a:defRPr>
      </a:lvl6pPr>
      <a:lvl7pPr marL="2741965" algn="l" defTabSz="913989" rtl="0" eaLnBrk="1" latinLnBrk="0" hangingPunct="1">
        <a:defRPr sz="1800" kern="1200">
          <a:solidFill>
            <a:schemeClr val="tx1"/>
          </a:solidFill>
          <a:latin typeface="+mn-lt"/>
          <a:ea typeface="+mn-ea"/>
          <a:cs typeface="+mn-cs"/>
        </a:defRPr>
      </a:lvl7pPr>
      <a:lvl8pPr marL="3198960" algn="l" defTabSz="913989" rtl="0" eaLnBrk="1" latinLnBrk="0" hangingPunct="1">
        <a:defRPr sz="1800" kern="1200">
          <a:solidFill>
            <a:schemeClr val="tx1"/>
          </a:solidFill>
          <a:latin typeface="+mn-lt"/>
          <a:ea typeface="+mn-ea"/>
          <a:cs typeface="+mn-cs"/>
        </a:defRPr>
      </a:lvl8pPr>
      <a:lvl9pPr marL="3655955" algn="l" defTabSz="9139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p15:clr>
            <a:srgbClr val="F26B43"/>
          </p15:clr>
        </p15:guide>
        <p15:guide id="5" orient="horz" pos="4008">
          <p15:clr>
            <a:srgbClr val="F26B43"/>
          </p15:clr>
        </p15:guide>
        <p15:guide id="6" pos="7356">
          <p15:clr>
            <a:srgbClr val="F26B43"/>
          </p15:clr>
        </p15:guide>
        <p15:guide id="7" pos="11040">
          <p15:clr>
            <a:srgbClr val="F26B43"/>
          </p15:clr>
        </p15:guide>
        <p15:guide id="9" orient="horz" pos="325">
          <p15:clr>
            <a:srgbClr val="F26B43"/>
          </p15:clr>
        </p15:guide>
        <p15:guide id="12" pos="2554">
          <p15:clr>
            <a:srgbClr val="F26B43"/>
          </p15:clr>
        </p15:guide>
        <p15:guide id="13" pos="5123">
          <p15:clr>
            <a:srgbClr val="F26B43"/>
          </p15:clr>
        </p15:guide>
        <p15:guide id="14" orient="horz" pos="1443">
          <p15:clr>
            <a:srgbClr val="F26B43"/>
          </p15:clr>
        </p15:guide>
        <p15:guide id="15" orient="horz" pos="288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900237" y="2088270"/>
            <a:ext cx="9733457" cy="1574502"/>
          </a:xfrm>
        </p:spPr>
        <p:txBody>
          <a:bodyPr/>
          <a:lstStyle/>
          <a:p>
            <a:r>
              <a:rPr lang="en-US" sz="4800" dirty="0"/>
              <a:t>CDGC</a:t>
            </a:r>
          </a:p>
          <a:p>
            <a:r>
              <a:rPr lang="en-US" sz="4800" dirty="0"/>
              <a:t>Databricks Tag Writer</a:t>
            </a:r>
          </a:p>
          <a:p>
            <a:r>
              <a:rPr lang="en-US" sz="4800" dirty="0"/>
              <a:t>Prototype</a:t>
            </a:r>
            <a:endParaRPr lang="en-US" sz="4400" dirty="0"/>
          </a:p>
        </p:txBody>
      </p:sp>
    </p:spTree>
    <p:extLst>
      <p:ext uri="{BB962C8B-B14F-4D97-AF65-F5344CB8AC3E}">
        <p14:creationId xmlns:p14="http://schemas.microsoft.com/office/powerpoint/2010/main" val="4017574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Setup Step 5</a:t>
            </a:r>
            <a:endParaRPr lang="en-IN" dirty="0"/>
          </a:p>
        </p:txBody>
      </p:sp>
      <p:sp>
        <p:nvSpPr>
          <p:cNvPr id="6" name="TextBox 5">
            <a:extLst>
              <a:ext uri="{FF2B5EF4-FFF2-40B4-BE49-F238E27FC236}">
                <a16:creationId xmlns:a16="http://schemas.microsoft.com/office/drawing/2014/main" id="{9F8FFC18-4FD7-5E97-CCB3-5E13CE612AEB}"/>
              </a:ext>
            </a:extLst>
          </p:cNvPr>
          <p:cNvSpPr txBox="1"/>
          <p:nvPr/>
        </p:nvSpPr>
        <p:spPr>
          <a:xfrm>
            <a:off x="1068870" y="1045029"/>
            <a:ext cx="10022383" cy="2296885"/>
          </a:xfrm>
          <a:prstGeom prst="rect">
            <a:avLst/>
          </a:prstGeom>
          <a:noFill/>
        </p:spPr>
        <p:txBody>
          <a:bodyPr wrap="square" lIns="0" tIns="0" rIns="0" bIns="0" rtlCol="0">
            <a:noAutofit/>
          </a:bodyPr>
          <a:lstStyle/>
          <a:p>
            <a:pPr>
              <a:lnSpc>
                <a:spcPct val="90000"/>
              </a:lnSpc>
              <a:spcAft>
                <a:spcPts val="1000"/>
              </a:spcAft>
            </a:pPr>
            <a:r>
              <a:rPr lang="en-US" dirty="0">
                <a:latin typeface="Roboto" charset="0"/>
                <a:ea typeface="Roboto" charset="0"/>
                <a:cs typeface="Roboto" charset="0"/>
              </a:rPr>
              <a:t>This script uses a JDBC connection, so ensure that you have a JAVA_HOME set</a:t>
            </a:r>
          </a:p>
        </p:txBody>
      </p:sp>
      <p:pic>
        <p:nvPicPr>
          <p:cNvPr id="3" name="Picture 2">
            <a:extLst>
              <a:ext uri="{FF2B5EF4-FFF2-40B4-BE49-F238E27FC236}">
                <a16:creationId xmlns:a16="http://schemas.microsoft.com/office/drawing/2014/main" id="{95B8C900-C15F-9A27-5208-AE9B5A355528}"/>
              </a:ext>
            </a:extLst>
          </p:cNvPr>
          <p:cNvPicPr>
            <a:picLocks noChangeAspect="1"/>
          </p:cNvPicPr>
          <p:nvPr/>
        </p:nvPicPr>
        <p:blipFill>
          <a:blip r:embed="rId2"/>
          <a:stretch>
            <a:fillRect/>
          </a:stretch>
        </p:blipFill>
        <p:spPr>
          <a:xfrm>
            <a:off x="3842775" y="3341914"/>
            <a:ext cx="3808294" cy="699179"/>
          </a:xfrm>
          <a:prstGeom prst="rect">
            <a:avLst/>
          </a:prstGeom>
        </p:spPr>
      </p:pic>
    </p:spTree>
    <p:extLst>
      <p:ext uri="{BB962C8B-B14F-4D97-AF65-F5344CB8AC3E}">
        <p14:creationId xmlns:p14="http://schemas.microsoft.com/office/powerpoint/2010/main" val="114467901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Running</a:t>
            </a:r>
            <a:endParaRPr lang="en-IN" dirty="0"/>
          </a:p>
        </p:txBody>
      </p:sp>
      <p:sp>
        <p:nvSpPr>
          <p:cNvPr id="6" name="TextBox 5">
            <a:extLst>
              <a:ext uri="{FF2B5EF4-FFF2-40B4-BE49-F238E27FC236}">
                <a16:creationId xmlns:a16="http://schemas.microsoft.com/office/drawing/2014/main" id="{9F8FFC18-4FD7-5E97-CCB3-5E13CE612AEB}"/>
              </a:ext>
            </a:extLst>
          </p:cNvPr>
          <p:cNvSpPr txBox="1"/>
          <p:nvPr/>
        </p:nvSpPr>
        <p:spPr>
          <a:xfrm>
            <a:off x="1334529" y="1045028"/>
            <a:ext cx="10022383" cy="2383972"/>
          </a:xfrm>
          <a:prstGeom prst="rect">
            <a:avLst/>
          </a:prstGeom>
          <a:noFill/>
        </p:spPr>
        <p:txBody>
          <a:bodyPr wrap="square" lIns="0" tIns="0" rIns="0" bIns="0" rtlCol="0">
            <a:noAutofit/>
          </a:bodyPr>
          <a:lstStyle/>
          <a:p>
            <a:pPr>
              <a:lnSpc>
                <a:spcPct val="90000"/>
              </a:lnSpc>
              <a:spcAft>
                <a:spcPts val="1000"/>
              </a:spcAft>
            </a:pPr>
            <a:r>
              <a:rPr lang="en-US" sz="1400" dirty="0">
                <a:latin typeface="Roboto" charset="0"/>
                <a:ea typeface="Roboto" charset="0"/>
                <a:cs typeface="Roboto" charset="0"/>
              </a:rPr>
              <a:t>Run the “tag_writer.py" script</a:t>
            </a:r>
          </a:p>
          <a:p>
            <a:pPr>
              <a:lnSpc>
                <a:spcPct val="90000"/>
              </a:lnSpc>
              <a:spcAft>
                <a:spcPts val="1000"/>
              </a:spcAft>
            </a:pPr>
            <a:r>
              <a:rPr lang="en-US" sz="1400" dirty="0">
                <a:latin typeface="Roboto" charset="0"/>
                <a:ea typeface="Roboto" charset="0"/>
                <a:cs typeface="Roboto" charset="0"/>
              </a:rPr>
              <a:t>	</a:t>
            </a:r>
            <a:r>
              <a:rPr lang="en-US" sz="1400" i="1" dirty="0">
                <a:latin typeface="Roboto" charset="0"/>
                <a:ea typeface="Roboto" charset="0"/>
                <a:cs typeface="Roboto" charset="0"/>
              </a:rPr>
              <a:t>python tag_writer.py</a:t>
            </a:r>
          </a:p>
          <a:p>
            <a:pPr>
              <a:lnSpc>
                <a:spcPct val="90000"/>
              </a:lnSpc>
              <a:spcAft>
                <a:spcPts val="1000"/>
              </a:spcAft>
            </a:pPr>
            <a:r>
              <a:rPr lang="en-US" sz="1400" dirty="0">
                <a:latin typeface="Roboto" charset="0"/>
                <a:ea typeface="Roboto" charset="0"/>
                <a:cs typeface="Roboto" charset="0"/>
              </a:rPr>
              <a:t>	     or</a:t>
            </a:r>
          </a:p>
          <a:p>
            <a:pPr>
              <a:lnSpc>
                <a:spcPct val="90000"/>
              </a:lnSpc>
              <a:spcAft>
                <a:spcPts val="1000"/>
              </a:spcAft>
            </a:pPr>
            <a:r>
              <a:rPr lang="en-US" sz="1400" dirty="0">
                <a:latin typeface="Roboto" charset="0"/>
                <a:ea typeface="Roboto" charset="0"/>
                <a:cs typeface="Roboto" charset="0"/>
              </a:rPr>
              <a:t>	</a:t>
            </a:r>
            <a:r>
              <a:rPr lang="en-US" sz="1400" i="1" dirty="0">
                <a:latin typeface="Roboto" charset="0"/>
                <a:ea typeface="Roboto" charset="0"/>
                <a:cs typeface="Roboto" charset="0"/>
              </a:rPr>
              <a:t>python3 tag_writer.py</a:t>
            </a:r>
          </a:p>
          <a:p>
            <a:pPr>
              <a:lnSpc>
                <a:spcPct val="90000"/>
              </a:lnSpc>
              <a:spcAft>
                <a:spcPts val="1000"/>
              </a:spcAft>
            </a:pPr>
            <a:r>
              <a:rPr lang="en-US" sz="1400" dirty="0">
                <a:latin typeface="Roboto" charset="0"/>
                <a:ea typeface="Roboto" charset="0"/>
                <a:cs typeface="Roboto" charset="0"/>
              </a:rPr>
              <a:t>             or</a:t>
            </a:r>
          </a:p>
          <a:p>
            <a:pPr>
              <a:lnSpc>
                <a:spcPct val="90000"/>
              </a:lnSpc>
              <a:spcAft>
                <a:spcPts val="1000"/>
              </a:spcAft>
            </a:pPr>
            <a:r>
              <a:rPr lang="en-US" sz="1400" dirty="0">
                <a:latin typeface="Roboto" charset="0"/>
                <a:ea typeface="Roboto" charset="0"/>
                <a:cs typeface="Roboto" charset="0"/>
              </a:rPr>
              <a:t>          </a:t>
            </a:r>
            <a:r>
              <a:rPr lang="en-US" sz="1400" i="1" dirty="0">
                <a:latin typeface="Roboto" charset="0"/>
                <a:ea typeface="Roboto" charset="0"/>
                <a:cs typeface="Roboto" charset="0"/>
              </a:rPr>
              <a:t>tag_writer.exe</a:t>
            </a:r>
          </a:p>
          <a:p>
            <a:pPr>
              <a:lnSpc>
                <a:spcPct val="90000"/>
              </a:lnSpc>
              <a:spcAft>
                <a:spcPts val="1000"/>
              </a:spcAft>
            </a:pPr>
            <a:r>
              <a:rPr lang="en-US" sz="1400" dirty="0">
                <a:latin typeface="Roboto" charset="0"/>
                <a:ea typeface="Roboto" charset="0"/>
                <a:cs typeface="Roboto" charset="0"/>
              </a:rPr>
              <a:t>The script will connect and evaluate, and prompt if it’s OK to go ahead and actually update the tags. (It will display the actual update statements)</a:t>
            </a:r>
          </a:p>
        </p:txBody>
      </p:sp>
      <p:pic>
        <p:nvPicPr>
          <p:cNvPr id="4" name="Picture 3">
            <a:extLst>
              <a:ext uri="{FF2B5EF4-FFF2-40B4-BE49-F238E27FC236}">
                <a16:creationId xmlns:a16="http://schemas.microsoft.com/office/drawing/2014/main" id="{F2CA73D6-18EB-D846-9413-9095F6E92F3A}"/>
              </a:ext>
            </a:extLst>
          </p:cNvPr>
          <p:cNvPicPr>
            <a:picLocks noChangeAspect="1"/>
          </p:cNvPicPr>
          <p:nvPr/>
        </p:nvPicPr>
        <p:blipFill>
          <a:blip r:embed="rId2"/>
          <a:stretch>
            <a:fillRect/>
          </a:stretch>
        </p:blipFill>
        <p:spPr>
          <a:xfrm>
            <a:off x="907987" y="3429000"/>
            <a:ext cx="10448925" cy="2667000"/>
          </a:xfrm>
          <a:prstGeom prst="rect">
            <a:avLst/>
          </a:prstGeom>
        </p:spPr>
      </p:pic>
    </p:spTree>
    <p:extLst>
      <p:ext uri="{BB962C8B-B14F-4D97-AF65-F5344CB8AC3E}">
        <p14:creationId xmlns:p14="http://schemas.microsoft.com/office/powerpoint/2010/main" val="57782972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D91945-7C7C-B18D-9C6C-9308DC4E520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7AC1FA1-E8BF-7F72-8DD1-56691135D7E4}"/>
              </a:ext>
            </a:extLst>
          </p:cNvPr>
          <p:cNvSpPr>
            <a:spLocks noGrp="1"/>
          </p:cNvSpPr>
          <p:nvPr>
            <p:ph type="title"/>
          </p:nvPr>
        </p:nvSpPr>
        <p:spPr/>
        <p:txBody>
          <a:bodyPr/>
          <a:lstStyle/>
          <a:p>
            <a:r>
              <a:rPr lang="en-US" dirty="0"/>
              <a:t>Optional Command Line Arguments</a:t>
            </a:r>
            <a:endParaRPr lang="en-IN" dirty="0"/>
          </a:p>
        </p:txBody>
      </p:sp>
      <p:sp>
        <p:nvSpPr>
          <p:cNvPr id="6" name="TextBox 5">
            <a:extLst>
              <a:ext uri="{FF2B5EF4-FFF2-40B4-BE49-F238E27FC236}">
                <a16:creationId xmlns:a16="http://schemas.microsoft.com/office/drawing/2014/main" id="{0D81DC31-68C0-6A7D-CF8A-16D5DAED1CD3}"/>
              </a:ext>
            </a:extLst>
          </p:cNvPr>
          <p:cNvSpPr txBox="1"/>
          <p:nvPr/>
        </p:nvSpPr>
        <p:spPr>
          <a:xfrm>
            <a:off x="688477" y="1064288"/>
            <a:ext cx="10989174" cy="4729424"/>
          </a:xfrm>
          <a:prstGeom prst="rect">
            <a:avLst/>
          </a:prstGeom>
          <a:noFill/>
        </p:spPr>
        <p:txBody>
          <a:bodyPr wrap="square" lIns="0" tIns="0" rIns="0" bIns="0" rtlCol="0">
            <a:noAutofit/>
          </a:bodyPr>
          <a:lstStyle/>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b="1" dirty="0">
                <a:latin typeface="Courier New" panose="02070309020205020404" pitchFamily="49" charset="0"/>
                <a:ea typeface="Roboto" charset="0"/>
                <a:cs typeface="Courier New" panose="02070309020205020404" pitchFamily="49" charset="0"/>
              </a:rPr>
              <a:t>help</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Displays this help message with all command line options.</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b="1" dirty="0" err="1">
                <a:latin typeface="Courier New" panose="02070309020205020404" pitchFamily="49" charset="0"/>
                <a:ea typeface="Roboto" charset="0"/>
                <a:cs typeface="Courier New" panose="02070309020205020404" pitchFamily="49" charset="0"/>
              </a:rPr>
              <a:t>catalog_pass</a:t>
            </a:r>
            <a:endParaRPr lang="en-US" sz="1100" b="1"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The password for the IDMC Catalog (CDGC) user.</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You can provide it as plain text OR as an encrypted value using --</a:t>
            </a:r>
            <a:r>
              <a:rPr lang="en-US" sz="1100" dirty="0" err="1">
                <a:latin typeface="Courier New" panose="02070309020205020404" pitchFamily="49" charset="0"/>
                <a:ea typeface="Roboto" charset="0"/>
                <a:cs typeface="Courier New" panose="02070309020205020404" pitchFamily="49" charset="0"/>
              </a:rPr>
              <a:t>encrypted_catalog_pass</a:t>
            </a:r>
            <a:r>
              <a:rPr lang="en-US" sz="1100" dirty="0">
                <a:latin typeface="Courier New" panose="02070309020205020404" pitchFamily="49" charset="0"/>
                <a:ea typeface="Roboto" charset="0"/>
                <a:cs typeface="Courier New" panose="02070309020205020404" pitchFamily="49" charset="0"/>
              </a:rPr>
              <a:t>.</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If both are provided, the encrypted password will take precedence.</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Example:</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dirty="0" err="1">
                <a:latin typeface="Courier New" panose="02070309020205020404" pitchFamily="49" charset="0"/>
                <a:ea typeface="Roboto" charset="0"/>
                <a:cs typeface="Courier New" panose="02070309020205020404" pitchFamily="49" charset="0"/>
              </a:rPr>
              <a:t>catalog_pass</a:t>
            </a:r>
            <a:r>
              <a:rPr lang="en-US" sz="1100" dirty="0">
                <a:latin typeface="Courier New" panose="02070309020205020404" pitchFamily="49" charset="0"/>
                <a:ea typeface="Roboto" charset="0"/>
                <a:cs typeface="Courier New" panose="02070309020205020404" pitchFamily="49" charset="0"/>
              </a:rPr>
              <a:t>=</a:t>
            </a:r>
            <a:r>
              <a:rPr lang="en-US" sz="1100" dirty="0" err="1">
                <a:latin typeface="Courier New" panose="02070309020205020404" pitchFamily="49" charset="0"/>
                <a:ea typeface="Roboto" charset="0"/>
                <a:cs typeface="Courier New" panose="02070309020205020404" pitchFamily="49" charset="0"/>
              </a:rPr>
              <a:t>MySecretPassword</a:t>
            </a:r>
            <a:endParaRPr lang="en-US" sz="1100" dirty="0">
              <a:latin typeface="Courier New" panose="02070309020205020404" pitchFamily="49" charset="0"/>
              <a:ea typeface="Roboto" charset="0"/>
              <a:cs typeface="Courier New" panose="02070309020205020404" pitchFamily="49" charset="0"/>
            </a:endParaRPr>
          </a:p>
          <a:p>
            <a:pPr>
              <a:lnSpc>
                <a:spcPct val="90000"/>
              </a:lnSpc>
              <a:spcAft>
                <a:spcPts val="1000"/>
              </a:spcAft>
            </a:pPr>
            <a:endParaRPr lang="en-US" sz="1100"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b="1" dirty="0" err="1">
                <a:latin typeface="Courier New" panose="02070309020205020404" pitchFamily="49" charset="0"/>
                <a:ea typeface="Roboto" charset="0"/>
                <a:cs typeface="Courier New" panose="02070309020205020404" pitchFamily="49" charset="0"/>
              </a:rPr>
              <a:t>encrypted_catalog_pass</a:t>
            </a:r>
            <a:endParaRPr lang="en-US" sz="1100" b="1"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An encrypted version of the IDMC Catalog (CDGC) password.</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 See the Encryption related options to see how to create encrypted passwords</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If provided alongside --</a:t>
            </a:r>
            <a:r>
              <a:rPr lang="en-US" sz="1100" dirty="0" err="1">
                <a:latin typeface="Courier New" panose="02070309020205020404" pitchFamily="49" charset="0"/>
                <a:ea typeface="Roboto" charset="0"/>
                <a:cs typeface="Courier New" panose="02070309020205020404" pitchFamily="49" charset="0"/>
              </a:rPr>
              <a:t>catalog_pass</a:t>
            </a:r>
            <a:r>
              <a:rPr lang="en-US" sz="1100" dirty="0">
                <a:latin typeface="Courier New" panose="02070309020205020404" pitchFamily="49" charset="0"/>
                <a:ea typeface="Roboto" charset="0"/>
                <a:cs typeface="Courier New" panose="02070309020205020404" pitchFamily="49" charset="0"/>
              </a:rPr>
              <a:t>, this value will be used instead.</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The script will decrypt this automatically.</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Example:</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dirty="0" err="1">
                <a:latin typeface="Courier New" panose="02070309020205020404" pitchFamily="49" charset="0"/>
                <a:ea typeface="Roboto" charset="0"/>
                <a:cs typeface="Courier New" panose="02070309020205020404" pitchFamily="49" charset="0"/>
              </a:rPr>
              <a:t>encrypted_catalog_pass</a:t>
            </a:r>
            <a:r>
              <a:rPr lang="en-US" sz="1100" dirty="0">
                <a:latin typeface="Courier New" panose="02070309020205020404" pitchFamily="49" charset="0"/>
                <a:ea typeface="Roboto" charset="0"/>
                <a:cs typeface="Courier New" panose="02070309020205020404" pitchFamily="49" charset="0"/>
              </a:rPr>
              <a:t>=</a:t>
            </a:r>
            <a:r>
              <a:rPr lang="en-US" sz="1100" dirty="0" err="1">
                <a:latin typeface="Courier New" panose="02070309020205020404" pitchFamily="49" charset="0"/>
                <a:ea typeface="Roboto" charset="0"/>
                <a:cs typeface="Courier New" panose="02070309020205020404" pitchFamily="49" charset="0"/>
              </a:rPr>
              <a:t>gAAAAABobs</a:t>
            </a:r>
            <a:r>
              <a:rPr lang="en-US" sz="1100" dirty="0">
                <a:latin typeface="Courier New" panose="02070309020205020404" pitchFamily="49" charset="0"/>
                <a:ea typeface="Roboto" charset="0"/>
                <a:cs typeface="Courier New" panose="02070309020205020404" pitchFamily="49" charset="0"/>
              </a:rPr>
              <a:t>...</a:t>
            </a:r>
          </a:p>
        </p:txBody>
      </p:sp>
    </p:spTree>
    <p:extLst>
      <p:ext uri="{BB962C8B-B14F-4D97-AF65-F5344CB8AC3E}">
        <p14:creationId xmlns:p14="http://schemas.microsoft.com/office/powerpoint/2010/main" val="409375606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4E1436-28D2-0863-F574-06C25BAD78D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23655B6-1DAF-8A01-85AE-5E91FE1136C4}"/>
              </a:ext>
            </a:extLst>
          </p:cNvPr>
          <p:cNvSpPr>
            <a:spLocks noGrp="1"/>
          </p:cNvSpPr>
          <p:nvPr>
            <p:ph type="title"/>
          </p:nvPr>
        </p:nvSpPr>
        <p:spPr/>
        <p:txBody>
          <a:bodyPr/>
          <a:lstStyle/>
          <a:p>
            <a:r>
              <a:rPr lang="en-US" dirty="0"/>
              <a:t>Optional Command Line Arguments (continued)</a:t>
            </a:r>
            <a:endParaRPr lang="en-IN" dirty="0"/>
          </a:p>
        </p:txBody>
      </p:sp>
      <p:sp>
        <p:nvSpPr>
          <p:cNvPr id="6" name="TextBox 5">
            <a:extLst>
              <a:ext uri="{FF2B5EF4-FFF2-40B4-BE49-F238E27FC236}">
                <a16:creationId xmlns:a16="http://schemas.microsoft.com/office/drawing/2014/main" id="{48FFDB22-E098-5426-5C77-F5F71E034ECC}"/>
              </a:ext>
            </a:extLst>
          </p:cNvPr>
          <p:cNvSpPr txBox="1"/>
          <p:nvPr/>
        </p:nvSpPr>
        <p:spPr>
          <a:xfrm>
            <a:off x="717177" y="1045029"/>
            <a:ext cx="10830054" cy="4898571"/>
          </a:xfrm>
          <a:prstGeom prst="rect">
            <a:avLst/>
          </a:prstGeom>
          <a:noFill/>
        </p:spPr>
        <p:txBody>
          <a:bodyPr wrap="square" lIns="0" tIns="0" rIns="0" bIns="0" rtlCol="0">
            <a:noAutofit/>
          </a:bodyPr>
          <a:lstStyle/>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b="1" dirty="0" err="1">
                <a:latin typeface="Courier New" panose="02070309020205020404" pitchFamily="49" charset="0"/>
                <a:ea typeface="Roboto" charset="0"/>
                <a:cs typeface="Courier New" panose="02070309020205020404" pitchFamily="49" charset="0"/>
              </a:rPr>
              <a:t>catalog_user</a:t>
            </a:r>
            <a:endParaRPr lang="en-US" sz="1100" b="1"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The username to connect to the IDMC Catalog (CDGC).</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If not specified, the script will look for this in the config.ini file.</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Example:</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dirty="0" err="1">
                <a:latin typeface="Courier New" panose="02070309020205020404" pitchFamily="49" charset="0"/>
                <a:ea typeface="Roboto" charset="0"/>
                <a:cs typeface="Courier New" panose="02070309020205020404" pitchFamily="49" charset="0"/>
              </a:rPr>
              <a:t>catalog_user</a:t>
            </a:r>
            <a:r>
              <a:rPr lang="en-US" sz="1100" dirty="0">
                <a:latin typeface="Courier New" panose="02070309020205020404" pitchFamily="49" charset="0"/>
                <a:ea typeface="Roboto" charset="0"/>
                <a:cs typeface="Courier New" panose="02070309020205020404" pitchFamily="49" charset="0"/>
              </a:rPr>
              <a:t>=</a:t>
            </a:r>
            <a:r>
              <a:rPr lang="en-US" sz="1100" dirty="0" err="1">
                <a:latin typeface="Courier New" panose="02070309020205020404" pitchFamily="49" charset="0"/>
                <a:ea typeface="Roboto" charset="0"/>
                <a:cs typeface="Courier New" panose="02070309020205020404" pitchFamily="49" charset="0"/>
              </a:rPr>
              <a:t>shayes_compass</a:t>
            </a:r>
            <a:endParaRPr lang="en-US" sz="1100" dirty="0">
              <a:latin typeface="Courier New" panose="02070309020205020404" pitchFamily="49" charset="0"/>
              <a:ea typeface="Roboto" charset="0"/>
              <a:cs typeface="Courier New" panose="02070309020205020404" pitchFamily="49" charset="0"/>
            </a:endParaRPr>
          </a:p>
          <a:p>
            <a:pPr>
              <a:lnSpc>
                <a:spcPct val="90000"/>
              </a:lnSpc>
              <a:spcAft>
                <a:spcPts val="1000"/>
              </a:spcAft>
            </a:pPr>
            <a:endParaRPr lang="en-US" sz="1100"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a:t>
            </a:r>
            <a:r>
              <a:rPr lang="en-US" sz="1100" b="1" dirty="0" err="1">
                <a:latin typeface="Courier New" panose="02070309020205020404" pitchFamily="49" charset="0"/>
                <a:ea typeface="Roboto" charset="0"/>
                <a:cs typeface="Courier New" panose="02070309020205020404" pitchFamily="49" charset="0"/>
              </a:rPr>
              <a:t>idmc_pod</a:t>
            </a:r>
            <a:endParaRPr lang="en-US" sz="1100" b="1"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The IDMC pod identifier to connect to.</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If you're unsure of the pod, look at your URL for your login.</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It'll be the string just before "informaticacloud.com"</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For https://dm-us.informaticacloud.com/identity-service/home it is "dm-us"</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Example:</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dirty="0" err="1">
                <a:latin typeface="Courier New" panose="02070309020205020404" pitchFamily="49" charset="0"/>
                <a:ea typeface="Roboto" charset="0"/>
                <a:cs typeface="Courier New" panose="02070309020205020404" pitchFamily="49" charset="0"/>
              </a:rPr>
              <a:t>idmc_pod</a:t>
            </a:r>
            <a:r>
              <a:rPr lang="en-US" sz="1100" dirty="0">
                <a:latin typeface="Courier New" panose="02070309020205020404" pitchFamily="49" charset="0"/>
                <a:ea typeface="Roboto" charset="0"/>
                <a:cs typeface="Courier New" panose="02070309020205020404" pitchFamily="49" charset="0"/>
              </a:rPr>
              <a:t>=dm-us</a:t>
            </a:r>
          </a:p>
          <a:p>
            <a:pPr>
              <a:lnSpc>
                <a:spcPct val="90000"/>
              </a:lnSpc>
              <a:spcAft>
                <a:spcPts val="1000"/>
              </a:spcAft>
            </a:pPr>
            <a:endParaRPr lang="en-US" sz="1100"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b="1" dirty="0" err="1">
                <a:latin typeface="Courier New" panose="02070309020205020404" pitchFamily="49" charset="0"/>
                <a:ea typeface="Roboto" charset="0"/>
                <a:cs typeface="Courier New" panose="02070309020205020404" pitchFamily="49" charset="0"/>
              </a:rPr>
              <a:t>catalog_resource_name</a:t>
            </a:r>
            <a:endParaRPr lang="en-US" sz="1100" b="1"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Name of the catalog resource within CDGC to target.</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Example:</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dirty="0" err="1">
                <a:latin typeface="Courier New" panose="02070309020205020404" pitchFamily="49" charset="0"/>
                <a:ea typeface="Roboto" charset="0"/>
                <a:cs typeface="Courier New" panose="02070309020205020404" pitchFamily="49" charset="0"/>
              </a:rPr>
              <a:t>catalog_resource_name</a:t>
            </a:r>
            <a:r>
              <a:rPr lang="en-US" sz="1100" dirty="0">
                <a:latin typeface="Courier New" panose="02070309020205020404" pitchFamily="49" charset="0"/>
                <a:ea typeface="Roboto" charset="0"/>
                <a:cs typeface="Courier New" panose="02070309020205020404" pitchFamily="49" charset="0"/>
              </a:rPr>
              <a:t>="Azure Databricks"</a:t>
            </a:r>
          </a:p>
          <a:p>
            <a:pPr>
              <a:lnSpc>
                <a:spcPct val="90000"/>
              </a:lnSpc>
              <a:spcAft>
                <a:spcPts val="1000"/>
              </a:spcAft>
            </a:pPr>
            <a:endParaRPr lang="en-US" sz="1100"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p>
        </p:txBody>
      </p:sp>
    </p:spTree>
    <p:extLst>
      <p:ext uri="{BB962C8B-B14F-4D97-AF65-F5344CB8AC3E}">
        <p14:creationId xmlns:p14="http://schemas.microsoft.com/office/powerpoint/2010/main" val="236303850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5CB10-A1F0-30DA-568E-9B22DFBBF80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6E2712E-907F-1667-444C-632DD6AAB2F6}"/>
              </a:ext>
            </a:extLst>
          </p:cNvPr>
          <p:cNvSpPr>
            <a:spLocks noGrp="1"/>
          </p:cNvSpPr>
          <p:nvPr>
            <p:ph type="title"/>
          </p:nvPr>
        </p:nvSpPr>
        <p:spPr/>
        <p:txBody>
          <a:bodyPr/>
          <a:lstStyle/>
          <a:p>
            <a:r>
              <a:rPr lang="en-US" dirty="0"/>
              <a:t>Optional Command Line Arguments (continued)</a:t>
            </a:r>
            <a:endParaRPr lang="en-IN" dirty="0"/>
          </a:p>
        </p:txBody>
      </p:sp>
      <p:sp>
        <p:nvSpPr>
          <p:cNvPr id="6" name="TextBox 5">
            <a:extLst>
              <a:ext uri="{FF2B5EF4-FFF2-40B4-BE49-F238E27FC236}">
                <a16:creationId xmlns:a16="http://schemas.microsoft.com/office/drawing/2014/main" id="{5B62E37A-1CD5-6389-F6CF-B74526A3ECAB}"/>
              </a:ext>
            </a:extLst>
          </p:cNvPr>
          <p:cNvSpPr txBox="1"/>
          <p:nvPr/>
        </p:nvSpPr>
        <p:spPr>
          <a:xfrm>
            <a:off x="717176" y="1045029"/>
            <a:ext cx="11195177" cy="4898571"/>
          </a:xfrm>
          <a:prstGeom prst="rect">
            <a:avLst/>
          </a:prstGeom>
          <a:noFill/>
        </p:spPr>
        <p:txBody>
          <a:bodyPr wrap="square" lIns="0" tIns="0" rIns="0" bIns="0" rtlCol="0">
            <a:noAutofit/>
          </a:bodyPr>
          <a:lstStyle/>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b="1" dirty="0" err="1">
                <a:latin typeface="Courier New" panose="02070309020205020404" pitchFamily="49" charset="0"/>
                <a:ea typeface="Roboto" charset="0"/>
                <a:cs typeface="Courier New" panose="02070309020205020404" pitchFamily="49" charset="0"/>
              </a:rPr>
              <a:t>writeback_business_term</a:t>
            </a:r>
            <a:endParaRPr lang="en-US" sz="1100" b="1"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Boolean flag (True/False) to enable writing back business term tags.</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Do you want it to evaluate Business Terms and write these as tags to Databricks?</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Example:</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dirty="0" err="1">
                <a:latin typeface="Courier New" panose="02070309020205020404" pitchFamily="49" charset="0"/>
                <a:ea typeface="Roboto" charset="0"/>
                <a:cs typeface="Courier New" panose="02070309020205020404" pitchFamily="49" charset="0"/>
              </a:rPr>
              <a:t>writeback_business_term</a:t>
            </a:r>
            <a:r>
              <a:rPr lang="en-US" sz="1100" dirty="0">
                <a:latin typeface="Courier New" panose="02070309020205020404" pitchFamily="49" charset="0"/>
                <a:ea typeface="Roboto" charset="0"/>
                <a:cs typeface="Courier New" panose="02070309020205020404" pitchFamily="49" charset="0"/>
              </a:rPr>
              <a:t>=True</a:t>
            </a:r>
          </a:p>
          <a:p>
            <a:pPr>
              <a:lnSpc>
                <a:spcPct val="90000"/>
              </a:lnSpc>
              <a:spcAft>
                <a:spcPts val="1000"/>
              </a:spcAft>
            </a:pPr>
            <a:endParaRPr lang="en-US" sz="1100"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b="1" dirty="0" err="1">
                <a:latin typeface="Courier New" panose="02070309020205020404" pitchFamily="49" charset="0"/>
                <a:ea typeface="Roboto" charset="0"/>
                <a:cs typeface="Courier New" panose="02070309020205020404" pitchFamily="49" charset="0"/>
              </a:rPr>
              <a:t>writeback_business_term_tag</a:t>
            </a:r>
            <a:endParaRPr lang="en-US" sz="1100" b="1"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The tag name to use when writing back business terms.</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What is the name of the Databricks tag to use?</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Example:</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dirty="0" err="1">
                <a:latin typeface="Courier New" panose="02070309020205020404" pitchFamily="49" charset="0"/>
                <a:ea typeface="Roboto" charset="0"/>
                <a:cs typeface="Courier New" panose="02070309020205020404" pitchFamily="49" charset="0"/>
              </a:rPr>
              <a:t>writeback_business_term_tag</a:t>
            </a:r>
            <a:r>
              <a:rPr lang="en-US" sz="1100" dirty="0">
                <a:latin typeface="Courier New" panose="02070309020205020404" pitchFamily="49" charset="0"/>
                <a:ea typeface="Roboto" charset="0"/>
                <a:cs typeface="Courier New" panose="02070309020205020404" pitchFamily="49" charset="0"/>
              </a:rPr>
              <a:t>=</a:t>
            </a:r>
            <a:r>
              <a:rPr lang="en-US" sz="1100" dirty="0" err="1">
                <a:latin typeface="Courier New" panose="02070309020205020404" pitchFamily="49" charset="0"/>
                <a:ea typeface="Roboto" charset="0"/>
                <a:cs typeface="Courier New" panose="02070309020205020404" pitchFamily="49" charset="0"/>
              </a:rPr>
              <a:t>infa_business_term</a:t>
            </a:r>
            <a:endParaRPr lang="en-US" sz="1100" dirty="0">
              <a:latin typeface="Courier New" panose="02070309020205020404" pitchFamily="49" charset="0"/>
              <a:ea typeface="Roboto" charset="0"/>
              <a:cs typeface="Courier New" panose="02070309020205020404" pitchFamily="49" charset="0"/>
            </a:endParaRPr>
          </a:p>
          <a:p>
            <a:pPr>
              <a:lnSpc>
                <a:spcPct val="90000"/>
              </a:lnSpc>
              <a:spcAft>
                <a:spcPts val="1000"/>
              </a:spcAft>
            </a:pPr>
            <a:endParaRPr lang="en-US" sz="1100"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b="1" dirty="0" err="1">
                <a:latin typeface="Courier New" panose="02070309020205020404" pitchFamily="49" charset="0"/>
                <a:ea typeface="Roboto" charset="0"/>
                <a:cs typeface="Courier New" panose="02070309020205020404" pitchFamily="49" charset="0"/>
              </a:rPr>
              <a:t>writeback_parent_policy</a:t>
            </a:r>
            <a:endParaRPr lang="en-US" sz="1100" b="1"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Boolean flag to enable writing back parent policy tags.</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Do you want it to evaluate Policies related to Tables/Views/Columns and write these as tags to Databricks?</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Example:</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dirty="0" err="1">
                <a:latin typeface="Courier New" panose="02070309020205020404" pitchFamily="49" charset="0"/>
                <a:ea typeface="Roboto" charset="0"/>
                <a:cs typeface="Courier New" panose="02070309020205020404" pitchFamily="49" charset="0"/>
              </a:rPr>
              <a:t>writeback_parent_policy</a:t>
            </a:r>
            <a:r>
              <a:rPr lang="en-US" sz="1100" dirty="0">
                <a:latin typeface="Courier New" panose="02070309020205020404" pitchFamily="49" charset="0"/>
                <a:ea typeface="Roboto" charset="0"/>
                <a:cs typeface="Courier New" panose="02070309020205020404" pitchFamily="49" charset="0"/>
              </a:rPr>
              <a:t>=True</a:t>
            </a:r>
          </a:p>
        </p:txBody>
      </p:sp>
    </p:spTree>
    <p:extLst>
      <p:ext uri="{BB962C8B-B14F-4D97-AF65-F5344CB8AC3E}">
        <p14:creationId xmlns:p14="http://schemas.microsoft.com/office/powerpoint/2010/main" val="324373882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9FCC9-158E-B18E-28D9-BC950A5D6B4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C2D2FA7-2448-225A-9B88-1C22D6EA5654}"/>
              </a:ext>
            </a:extLst>
          </p:cNvPr>
          <p:cNvSpPr>
            <a:spLocks noGrp="1"/>
          </p:cNvSpPr>
          <p:nvPr>
            <p:ph type="title"/>
          </p:nvPr>
        </p:nvSpPr>
        <p:spPr/>
        <p:txBody>
          <a:bodyPr/>
          <a:lstStyle/>
          <a:p>
            <a:r>
              <a:rPr lang="en-US" dirty="0"/>
              <a:t>Optional Command Line Arguments (continued)</a:t>
            </a:r>
            <a:endParaRPr lang="en-IN" dirty="0"/>
          </a:p>
        </p:txBody>
      </p:sp>
      <p:sp>
        <p:nvSpPr>
          <p:cNvPr id="6" name="TextBox 5">
            <a:extLst>
              <a:ext uri="{FF2B5EF4-FFF2-40B4-BE49-F238E27FC236}">
                <a16:creationId xmlns:a16="http://schemas.microsoft.com/office/drawing/2014/main" id="{6D9379C9-7510-6947-7B39-574841D04A83}"/>
              </a:ext>
            </a:extLst>
          </p:cNvPr>
          <p:cNvSpPr txBox="1"/>
          <p:nvPr/>
        </p:nvSpPr>
        <p:spPr>
          <a:xfrm>
            <a:off x="717177" y="1045029"/>
            <a:ext cx="10989174" cy="4898571"/>
          </a:xfrm>
          <a:prstGeom prst="rect">
            <a:avLst/>
          </a:prstGeom>
          <a:noFill/>
        </p:spPr>
        <p:txBody>
          <a:bodyPr wrap="square" lIns="0" tIns="0" rIns="0" bIns="0" rtlCol="0">
            <a:noAutofit/>
          </a:bodyPr>
          <a:lstStyle/>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b="1" dirty="0" err="1">
                <a:latin typeface="Courier New" panose="02070309020205020404" pitchFamily="49" charset="0"/>
                <a:ea typeface="Roboto" charset="0"/>
                <a:cs typeface="Courier New" panose="02070309020205020404" pitchFamily="49" charset="0"/>
              </a:rPr>
              <a:t>writeback_parent_policy_tag</a:t>
            </a:r>
            <a:endParaRPr lang="en-US" sz="1100" b="1"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The tag name to use when writing back parent policies.</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What is the name of the Databricks tag to use?</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Example:</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dirty="0" err="1">
                <a:latin typeface="Courier New" panose="02070309020205020404" pitchFamily="49" charset="0"/>
                <a:ea typeface="Roboto" charset="0"/>
                <a:cs typeface="Courier New" panose="02070309020205020404" pitchFamily="49" charset="0"/>
              </a:rPr>
              <a:t>writeback_parent_policy_tag</a:t>
            </a:r>
            <a:r>
              <a:rPr lang="en-US" sz="1100" dirty="0">
                <a:latin typeface="Courier New" panose="02070309020205020404" pitchFamily="49" charset="0"/>
                <a:ea typeface="Roboto" charset="0"/>
                <a:cs typeface="Courier New" panose="02070309020205020404" pitchFamily="49" charset="0"/>
              </a:rPr>
              <a:t>=</a:t>
            </a:r>
            <a:r>
              <a:rPr lang="en-US" sz="1100" dirty="0" err="1">
                <a:latin typeface="Courier New" panose="02070309020205020404" pitchFamily="49" charset="0"/>
                <a:ea typeface="Roboto" charset="0"/>
                <a:cs typeface="Courier New" panose="02070309020205020404" pitchFamily="49" charset="0"/>
              </a:rPr>
              <a:t>infa_policy</a:t>
            </a:r>
            <a:endParaRPr lang="en-US" sz="1100" dirty="0">
              <a:latin typeface="Courier New" panose="02070309020205020404" pitchFamily="49" charset="0"/>
              <a:ea typeface="Roboto" charset="0"/>
              <a:cs typeface="Courier New" panose="02070309020205020404" pitchFamily="49" charset="0"/>
            </a:endParaRPr>
          </a:p>
          <a:p>
            <a:pPr>
              <a:lnSpc>
                <a:spcPct val="90000"/>
              </a:lnSpc>
              <a:spcAft>
                <a:spcPts val="1000"/>
              </a:spcAft>
            </a:pPr>
            <a:endParaRPr lang="en-US" sz="1100"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b="1" dirty="0" err="1">
                <a:latin typeface="Courier New" panose="02070309020205020404" pitchFamily="49" charset="0"/>
                <a:ea typeface="Roboto" charset="0"/>
                <a:cs typeface="Courier New" panose="02070309020205020404" pitchFamily="49" charset="0"/>
              </a:rPr>
              <a:t>writeback_classification</a:t>
            </a:r>
            <a:endParaRPr lang="en-US" sz="1100" b="1"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Boolean flag to enable writing back classification tags.</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Do you want it to evaluate classifications related to Tables/Views/Columns and write these as tags to Databricks?</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Example:</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dirty="0" err="1">
                <a:latin typeface="Courier New" panose="02070309020205020404" pitchFamily="49" charset="0"/>
                <a:ea typeface="Roboto" charset="0"/>
                <a:cs typeface="Courier New" panose="02070309020205020404" pitchFamily="49" charset="0"/>
              </a:rPr>
              <a:t>writeback_classification</a:t>
            </a:r>
            <a:r>
              <a:rPr lang="en-US" sz="1100" dirty="0">
                <a:latin typeface="Courier New" panose="02070309020205020404" pitchFamily="49" charset="0"/>
                <a:ea typeface="Roboto" charset="0"/>
                <a:cs typeface="Courier New" panose="02070309020205020404" pitchFamily="49" charset="0"/>
              </a:rPr>
              <a:t>=True</a:t>
            </a:r>
          </a:p>
          <a:p>
            <a:pPr>
              <a:lnSpc>
                <a:spcPct val="90000"/>
              </a:lnSpc>
              <a:spcAft>
                <a:spcPts val="1000"/>
              </a:spcAft>
            </a:pPr>
            <a:endParaRPr lang="en-US" sz="1100"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b="1" dirty="0" err="1">
                <a:latin typeface="Courier New" panose="02070309020205020404" pitchFamily="49" charset="0"/>
                <a:ea typeface="Roboto" charset="0"/>
                <a:cs typeface="Courier New" panose="02070309020205020404" pitchFamily="49" charset="0"/>
              </a:rPr>
              <a:t>writeback_classification_tag</a:t>
            </a:r>
            <a:endParaRPr lang="en-US" sz="1100" b="1"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The tag name to use when writing back classifications.</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What is the name of the Databricks tag to use?</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Example:</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dirty="0" err="1">
                <a:latin typeface="Courier New" panose="02070309020205020404" pitchFamily="49" charset="0"/>
                <a:ea typeface="Roboto" charset="0"/>
                <a:cs typeface="Courier New" panose="02070309020205020404" pitchFamily="49" charset="0"/>
              </a:rPr>
              <a:t>writeback_classification_tag</a:t>
            </a:r>
            <a:r>
              <a:rPr lang="en-US" sz="1100" dirty="0">
                <a:latin typeface="Courier New" panose="02070309020205020404" pitchFamily="49" charset="0"/>
                <a:ea typeface="Roboto" charset="0"/>
                <a:cs typeface="Courier New" panose="02070309020205020404" pitchFamily="49" charset="0"/>
              </a:rPr>
              <a:t>=</a:t>
            </a:r>
            <a:r>
              <a:rPr lang="en-US" sz="1100" dirty="0" err="1">
                <a:latin typeface="Courier New" panose="02070309020205020404" pitchFamily="49" charset="0"/>
                <a:ea typeface="Roboto" charset="0"/>
                <a:cs typeface="Courier New" panose="02070309020205020404" pitchFamily="49" charset="0"/>
              </a:rPr>
              <a:t>infa_classification</a:t>
            </a:r>
            <a:endParaRPr lang="en-US" sz="1100" dirty="0">
              <a:latin typeface="Courier New" panose="02070309020205020404" pitchFamily="49" charset="0"/>
              <a:ea typeface="Roboto" charset="0"/>
              <a:cs typeface="Courier New" panose="02070309020205020404" pitchFamily="49" charset="0"/>
            </a:endParaRPr>
          </a:p>
        </p:txBody>
      </p:sp>
    </p:spTree>
    <p:extLst>
      <p:ext uri="{BB962C8B-B14F-4D97-AF65-F5344CB8AC3E}">
        <p14:creationId xmlns:p14="http://schemas.microsoft.com/office/powerpoint/2010/main" val="328847079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F9FE3D-8082-053F-8839-0DCF617D512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D512B23-9A99-48A0-BA08-F018DF503F53}"/>
              </a:ext>
            </a:extLst>
          </p:cNvPr>
          <p:cNvSpPr>
            <a:spLocks noGrp="1"/>
          </p:cNvSpPr>
          <p:nvPr>
            <p:ph type="title"/>
          </p:nvPr>
        </p:nvSpPr>
        <p:spPr/>
        <p:txBody>
          <a:bodyPr/>
          <a:lstStyle/>
          <a:p>
            <a:r>
              <a:rPr lang="en-US" dirty="0"/>
              <a:t>Optional Command Line Arguments (continued)</a:t>
            </a:r>
            <a:endParaRPr lang="en-IN" dirty="0"/>
          </a:p>
        </p:txBody>
      </p:sp>
      <p:sp>
        <p:nvSpPr>
          <p:cNvPr id="6" name="TextBox 5">
            <a:extLst>
              <a:ext uri="{FF2B5EF4-FFF2-40B4-BE49-F238E27FC236}">
                <a16:creationId xmlns:a16="http://schemas.microsoft.com/office/drawing/2014/main" id="{427CE542-3AD1-49AD-8461-44EAEA8365B3}"/>
              </a:ext>
            </a:extLst>
          </p:cNvPr>
          <p:cNvSpPr txBox="1"/>
          <p:nvPr/>
        </p:nvSpPr>
        <p:spPr>
          <a:xfrm>
            <a:off x="717177" y="1045029"/>
            <a:ext cx="10960474" cy="4898571"/>
          </a:xfrm>
          <a:prstGeom prst="rect">
            <a:avLst/>
          </a:prstGeom>
          <a:noFill/>
        </p:spPr>
        <p:txBody>
          <a:bodyPr wrap="square" lIns="0" tIns="0" rIns="0" bIns="0" rtlCol="0">
            <a:noAutofit/>
          </a:bodyPr>
          <a:lstStyle/>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b="1" dirty="0" err="1">
                <a:latin typeface="Courier New" panose="02070309020205020404" pitchFamily="49" charset="0"/>
                <a:ea typeface="Roboto" charset="0"/>
                <a:cs typeface="Courier New" panose="02070309020205020404" pitchFamily="49" charset="0"/>
              </a:rPr>
              <a:t>writeback_comment</a:t>
            </a:r>
            <a:endParaRPr lang="en-US" sz="1100" b="1"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Boolean flag to enable writing back object descriptions as comments.</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Do you want it to evaluate Descriptions related to Tables/Views/Columns and write these as comments to Databricks?</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Example:</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dirty="0" err="1">
                <a:latin typeface="Courier New" panose="02070309020205020404" pitchFamily="49" charset="0"/>
                <a:ea typeface="Roboto" charset="0"/>
                <a:cs typeface="Courier New" panose="02070309020205020404" pitchFamily="49" charset="0"/>
              </a:rPr>
              <a:t>writeback_comment</a:t>
            </a:r>
            <a:r>
              <a:rPr lang="en-US" sz="1100" dirty="0">
                <a:latin typeface="Courier New" panose="02070309020205020404" pitchFamily="49" charset="0"/>
                <a:ea typeface="Roboto" charset="0"/>
                <a:cs typeface="Courier New" panose="02070309020205020404" pitchFamily="49" charset="0"/>
              </a:rPr>
              <a:t>=True</a:t>
            </a:r>
          </a:p>
          <a:p>
            <a:pPr>
              <a:lnSpc>
                <a:spcPct val="90000"/>
              </a:lnSpc>
              <a:spcAft>
                <a:spcPts val="1000"/>
              </a:spcAft>
            </a:pPr>
            <a:endParaRPr lang="en-US" sz="1100"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b="1" dirty="0" err="1">
                <a:latin typeface="Courier New" panose="02070309020205020404" pitchFamily="49" charset="0"/>
                <a:ea typeface="Roboto" charset="0"/>
                <a:cs typeface="Courier New" panose="02070309020205020404" pitchFamily="49" charset="0"/>
              </a:rPr>
              <a:t>include_url_in_table_comment</a:t>
            </a:r>
            <a:endParaRPr lang="en-US" sz="1100" b="1"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Boolean flag to include a URL link in the table comment when writing back.</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If evaluating comments, do you want to include a URL from the Table/View that points to the table in CDGC?</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This is particularly useful if you want your users to see additional information like lineage.</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Example:</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dirty="0" err="1">
                <a:latin typeface="Courier New" panose="02070309020205020404" pitchFamily="49" charset="0"/>
                <a:ea typeface="Roboto" charset="0"/>
                <a:cs typeface="Courier New" panose="02070309020205020404" pitchFamily="49" charset="0"/>
              </a:rPr>
              <a:t>include_url_in_table_comment</a:t>
            </a:r>
            <a:r>
              <a:rPr lang="en-US" sz="1100" dirty="0">
                <a:latin typeface="Courier New" panose="02070309020205020404" pitchFamily="49" charset="0"/>
                <a:ea typeface="Roboto" charset="0"/>
                <a:cs typeface="Courier New" panose="02070309020205020404" pitchFamily="49" charset="0"/>
              </a:rPr>
              <a:t>=True</a:t>
            </a:r>
          </a:p>
          <a:p>
            <a:pPr>
              <a:lnSpc>
                <a:spcPct val="90000"/>
              </a:lnSpc>
              <a:spcAft>
                <a:spcPts val="1000"/>
              </a:spcAft>
            </a:pPr>
            <a:endParaRPr lang="en-US" sz="1100" dirty="0">
              <a:latin typeface="Courier New" panose="02070309020205020404" pitchFamily="49" charset="0"/>
              <a:ea typeface="Roboto" charset="0"/>
              <a:cs typeface="Courier New" panose="02070309020205020404" pitchFamily="49" charset="0"/>
            </a:endParaRPr>
          </a:p>
        </p:txBody>
      </p:sp>
    </p:spTree>
    <p:extLst>
      <p:ext uri="{BB962C8B-B14F-4D97-AF65-F5344CB8AC3E}">
        <p14:creationId xmlns:p14="http://schemas.microsoft.com/office/powerpoint/2010/main" val="194407086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AE06C4-8E91-525E-3C99-A85BD50866B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18C3C3E-672B-640D-611A-F88F1FFEF6BD}"/>
              </a:ext>
            </a:extLst>
          </p:cNvPr>
          <p:cNvSpPr>
            <a:spLocks noGrp="1"/>
          </p:cNvSpPr>
          <p:nvPr>
            <p:ph type="title"/>
          </p:nvPr>
        </p:nvSpPr>
        <p:spPr/>
        <p:txBody>
          <a:bodyPr/>
          <a:lstStyle/>
          <a:p>
            <a:r>
              <a:rPr lang="en-US" dirty="0"/>
              <a:t>Optional Command Line Arguments (continued)</a:t>
            </a:r>
            <a:endParaRPr lang="en-IN" dirty="0"/>
          </a:p>
        </p:txBody>
      </p:sp>
      <p:sp>
        <p:nvSpPr>
          <p:cNvPr id="6" name="TextBox 5">
            <a:extLst>
              <a:ext uri="{FF2B5EF4-FFF2-40B4-BE49-F238E27FC236}">
                <a16:creationId xmlns:a16="http://schemas.microsoft.com/office/drawing/2014/main" id="{5ABCE368-3BC8-21A5-8EBA-656C0B16F83A}"/>
              </a:ext>
            </a:extLst>
          </p:cNvPr>
          <p:cNvSpPr txBox="1"/>
          <p:nvPr/>
        </p:nvSpPr>
        <p:spPr>
          <a:xfrm>
            <a:off x="717176" y="1045029"/>
            <a:ext cx="11195177" cy="4898571"/>
          </a:xfrm>
          <a:prstGeom prst="rect">
            <a:avLst/>
          </a:prstGeom>
          <a:noFill/>
        </p:spPr>
        <p:txBody>
          <a:bodyPr wrap="square" lIns="0" tIns="0" rIns="0" bIns="0" rtlCol="0">
            <a:noAutofit/>
          </a:bodyPr>
          <a:lstStyle/>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b="1" dirty="0" err="1">
                <a:latin typeface="Courier New" panose="02070309020205020404" pitchFamily="49" charset="0"/>
                <a:ea typeface="Roboto" charset="0"/>
                <a:cs typeface="Courier New" panose="02070309020205020404" pitchFamily="49" charset="0"/>
              </a:rPr>
              <a:t>url_text</a:t>
            </a:r>
            <a:endParaRPr lang="en-US" sz="1100" b="1"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The display text for the URL included in table comments.</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If including a URL, What do you want the link text to be displayed in the comment in the Table/View</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Example:</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dirty="0" err="1">
                <a:latin typeface="Courier New" panose="02070309020205020404" pitchFamily="49" charset="0"/>
                <a:ea typeface="Roboto" charset="0"/>
                <a:cs typeface="Courier New" panose="02070309020205020404" pitchFamily="49" charset="0"/>
              </a:rPr>
              <a:t>url_text</a:t>
            </a:r>
            <a:r>
              <a:rPr lang="en-US" sz="1100" dirty="0">
                <a:latin typeface="Courier New" panose="02070309020205020404" pitchFamily="49" charset="0"/>
                <a:ea typeface="Roboto" charset="0"/>
                <a:cs typeface="Courier New" panose="02070309020205020404" pitchFamily="49" charset="0"/>
              </a:rPr>
              <a:t>="Open in Informatica Cloud Data Catalog"</a:t>
            </a:r>
          </a:p>
          <a:p>
            <a:pPr>
              <a:lnSpc>
                <a:spcPct val="90000"/>
              </a:lnSpc>
              <a:spcAft>
                <a:spcPts val="1000"/>
              </a:spcAft>
            </a:pPr>
            <a:endParaRPr lang="en-US" sz="1100"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b="1" dirty="0" err="1">
                <a:latin typeface="Courier New" panose="02070309020205020404" pitchFamily="49" charset="0"/>
                <a:ea typeface="Roboto" charset="0"/>
                <a:cs typeface="Courier New" panose="02070309020205020404" pitchFamily="49" charset="0"/>
              </a:rPr>
              <a:t>unset_tags_first</a:t>
            </a:r>
            <a:endParaRPr lang="en-US" sz="1100" b="1"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Boolean flag to unset existing tags before writing back new ones.</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Do you want be to unset these tags, before set them?</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This is useful if there may have been objects that got set, prior.</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Note it will ONLY effect the tags specified here </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dirty="0" err="1">
                <a:latin typeface="Courier New" panose="02070309020205020404" pitchFamily="49" charset="0"/>
                <a:ea typeface="Roboto" charset="0"/>
                <a:cs typeface="Courier New" panose="02070309020205020404" pitchFamily="49" charset="0"/>
              </a:rPr>
              <a:t>writeback_business_term_tag</a:t>
            </a:r>
            <a:r>
              <a:rPr lang="en-US" sz="1100" dirty="0">
                <a:latin typeface="Courier New" panose="02070309020205020404" pitchFamily="49" charset="0"/>
                <a:ea typeface="Roboto" charset="0"/>
                <a:cs typeface="Courier New" panose="02070309020205020404" pitchFamily="49" charset="0"/>
              </a:rPr>
              <a:t>, </a:t>
            </a:r>
            <a:r>
              <a:rPr lang="en-US" sz="1100" dirty="0" err="1">
                <a:latin typeface="Courier New" panose="02070309020205020404" pitchFamily="49" charset="0"/>
                <a:ea typeface="Roboto" charset="0"/>
                <a:cs typeface="Courier New" panose="02070309020205020404" pitchFamily="49" charset="0"/>
              </a:rPr>
              <a:t>writeback_parent_policy_tag</a:t>
            </a:r>
            <a:r>
              <a:rPr lang="en-US" sz="1100" dirty="0">
                <a:latin typeface="Courier New" panose="02070309020205020404" pitchFamily="49" charset="0"/>
                <a:ea typeface="Roboto" charset="0"/>
                <a:cs typeface="Courier New" panose="02070309020205020404" pitchFamily="49" charset="0"/>
              </a:rPr>
              <a:t>, </a:t>
            </a:r>
            <a:r>
              <a:rPr lang="en-US" sz="1100" dirty="0" err="1">
                <a:latin typeface="Courier New" panose="02070309020205020404" pitchFamily="49" charset="0"/>
                <a:ea typeface="Roboto" charset="0"/>
                <a:cs typeface="Courier New" panose="02070309020205020404" pitchFamily="49" charset="0"/>
              </a:rPr>
              <a:t>writeback_classification_tag</a:t>
            </a:r>
            <a:r>
              <a:rPr lang="en-US" sz="1100" dirty="0">
                <a:latin typeface="Courier New" panose="02070309020205020404" pitchFamily="49" charset="0"/>
                <a:ea typeface="Roboto" charset="0"/>
                <a:cs typeface="Courier New" panose="02070309020205020404" pitchFamily="49" charset="0"/>
              </a:rPr>
              <a:t>)</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Example:</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dirty="0" err="1">
                <a:latin typeface="Courier New" panose="02070309020205020404" pitchFamily="49" charset="0"/>
                <a:ea typeface="Roboto" charset="0"/>
                <a:cs typeface="Courier New" panose="02070309020205020404" pitchFamily="49" charset="0"/>
              </a:rPr>
              <a:t>unset_tags_first</a:t>
            </a:r>
            <a:r>
              <a:rPr lang="en-US" sz="1100" dirty="0">
                <a:latin typeface="Courier New" panose="02070309020205020404" pitchFamily="49" charset="0"/>
                <a:ea typeface="Roboto" charset="0"/>
                <a:cs typeface="Courier New" panose="02070309020205020404" pitchFamily="49" charset="0"/>
              </a:rPr>
              <a:t>=True</a:t>
            </a:r>
          </a:p>
          <a:p>
            <a:pPr>
              <a:lnSpc>
                <a:spcPct val="90000"/>
              </a:lnSpc>
              <a:spcAft>
                <a:spcPts val="1000"/>
              </a:spcAft>
            </a:pPr>
            <a:endParaRPr lang="en-US" sz="1100" dirty="0">
              <a:latin typeface="Courier New" panose="02070309020205020404" pitchFamily="49" charset="0"/>
              <a:ea typeface="Roboto" charset="0"/>
              <a:cs typeface="Courier New" panose="02070309020205020404" pitchFamily="49" charset="0"/>
            </a:endParaRPr>
          </a:p>
          <a:p>
            <a:pPr>
              <a:lnSpc>
                <a:spcPct val="90000"/>
              </a:lnSpc>
              <a:spcAft>
                <a:spcPts val="1000"/>
              </a:spcAft>
            </a:pPr>
            <a:endParaRPr lang="en-US" sz="1100" dirty="0">
              <a:latin typeface="Courier New" panose="02070309020205020404" pitchFamily="49" charset="0"/>
              <a:ea typeface="Roboto" charset="0"/>
              <a:cs typeface="Courier New" panose="02070309020205020404" pitchFamily="49" charset="0"/>
            </a:endParaRPr>
          </a:p>
        </p:txBody>
      </p:sp>
    </p:spTree>
    <p:extLst>
      <p:ext uri="{BB962C8B-B14F-4D97-AF65-F5344CB8AC3E}">
        <p14:creationId xmlns:p14="http://schemas.microsoft.com/office/powerpoint/2010/main" val="320567543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55F64B-788B-A483-489D-D8F368F81D8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52C77E2-E97C-C331-9F8B-AF5C424933F5}"/>
              </a:ext>
            </a:extLst>
          </p:cNvPr>
          <p:cNvSpPr>
            <a:spLocks noGrp="1"/>
          </p:cNvSpPr>
          <p:nvPr>
            <p:ph type="title"/>
          </p:nvPr>
        </p:nvSpPr>
        <p:spPr/>
        <p:txBody>
          <a:bodyPr/>
          <a:lstStyle/>
          <a:p>
            <a:r>
              <a:rPr lang="en-US" dirty="0"/>
              <a:t>Optional Command Line Arguments (continued)</a:t>
            </a:r>
            <a:endParaRPr lang="en-IN" dirty="0"/>
          </a:p>
        </p:txBody>
      </p:sp>
      <p:sp>
        <p:nvSpPr>
          <p:cNvPr id="6" name="TextBox 5">
            <a:extLst>
              <a:ext uri="{FF2B5EF4-FFF2-40B4-BE49-F238E27FC236}">
                <a16:creationId xmlns:a16="http://schemas.microsoft.com/office/drawing/2014/main" id="{408EDC36-B4BA-86AF-9AFE-4B5C2EE49519}"/>
              </a:ext>
            </a:extLst>
          </p:cNvPr>
          <p:cNvSpPr txBox="1"/>
          <p:nvPr/>
        </p:nvSpPr>
        <p:spPr>
          <a:xfrm>
            <a:off x="717176" y="1045029"/>
            <a:ext cx="11195177" cy="4898571"/>
          </a:xfrm>
          <a:prstGeom prst="rect">
            <a:avLst/>
          </a:prstGeom>
          <a:noFill/>
        </p:spPr>
        <p:txBody>
          <a:bodyPr wrap="square" lIns="0" tIns="0" rIns="0" bIns="0" rtlCol="0">
            <a:noAutofit/>
          </a:bodyPr>
          <a:lstStyle/>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b="1" dirty="0" err="1">
                <a:latin typeface="Courier New" panose="02070309020205020404" pitchFamily="49" charset="0"/>
                <a:ea typeface="Roboto" charset="0"/>
                <a:cs typeface="Courier New" panose="02070309020205020404" pitchFamily="49" charset="0"/>
              </a:rPr>
              <a:t>writeback_tags</a:t>
            </a:r>
            <a:endParaRPr lang="en-US" sz="1100" b="1"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Boolean flag to enable writing back tags in general.</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Set this to False in order to test what it will do, without performing the update</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Example:</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dirty="0" err="1">
                <a:latin typeface="Courier New" panose="02070309020205020404" pitchFamily="49" charset="0"/>
                <a:ea typeface="Roboto" charset="0"/>
                <a:cs typeface="Courier New" panose="02070309020205020404" pitchFamily="49" charset="0"/>
              </a:rPr>
              <a:t>writeback_tags</a:t>
            </a:r>
            <a:r>
              <a:rPr lang="en-US" sz="1100" dirty="0">
                <a:latin typeface="Courier New" panose="02070309020205020404" pitchFamily="49" charset="0"/>
                <a:ea typeface="Roboto" charset="0"/>
                <a:cs typeface="Courier New" panose="02070309020205020404" pitchFamily="49" charset="0"/>
              </a:rPr>
              <a:t>=True</a:t>
            </a:r>
          </a:p>
          <a:p>
            <a:pPr>
              <a:lnSpc>
                <a:spcPct val="90000"/>
              </a:lnSpc>
              <a:spcAft>
                <a:spcPts val="1000"/>
              </a:spcAft>
            </a:pPr>
            <a:endParaRPr lang="en-US" sz="1100"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b="1" dirty="0" err="1">
                <a:latin typeface="Courier New" panose="02070309020205020404" pitchFamily="49" charset="0"/>
                <a:ea typeface="Roboto" charset="0"/>
                <a:cs typeface="Courier New" panose="02070309020205020404" pitchFamily="49" charset="0"/>
              </a:rPr>
              <a:t>jdbc_driver</a:t>
            </a:r>
            <a:endParaRPr lang="en-US" sz="1100" b="1"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(Databricks JDBC) The fully qualified class name of the JDBC driver to connect to Databricks.</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Example:</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dirty="0" err="1">
                <a:latin typeface="Courier New" panose="02070309020205020404" pitchFamily="49" charset="0"/>
                <a:ea typeface="Roboto" charset="0"/>
                <a:cs typeface="Courier New" panose="02070309020205020404" pitchFamily="49" charset="0"/>
              </a:rPr>
              <a:t>jdbc_driver</a:t>
            </a:r>
            <a:r>
              <a:rPr lang="en-US" sz="1100" dirty="0">
                <a:latin typeface="Courier New" panose="02070309020205020404" pitchFamily="49" charset="0"/>
                <a:ea typeface="Roboto" charset="0"/>
                <a:cs typeface="Courier New" panose="02070309020205020404" pitchFamily="49" charset="0"/>
              </a:rPr>
              <a:t>=</a:t>
            </a:r>
            <a:r>
              <a:rPr lang="en-US" sz="1100" dirty="0" err="1">
                <a:latin typeface="Courier New" panose="02070309020205020404" pitchFamily="49" charset="0"/>
                <a:ea typeface="Roboto" charset="0"/>
                <a:cs typeface="Courier New" panose="02070309020205020404" pitchFamily="49" charset="0"/>
              </a:rPr>
              <a:t>com.databricks.client.jdbc.Driver</a:t>
            </a:r>
            <a:endParaRPr lang="en-US" sz="1100" dirty="0">
              <a:latin typeface="Courier New" panose="02070309020205020404" pitchFamily="49" charset="0"/>
              <a:ea typeface="Roboto" charset="0"/>
              <a:cs typeface="Courier New" panose="02070309020205020404" pitchFamily="49" charset="0"/>
            </a:endParaRPr>
          </a:p>
          <a:p>
            <a:pPr>
              <a:lnSpc>
                <a:spcPct val="90000"/>
              </a:lnSpc>
              <a:spcAft>
                <a:spcPts val="1000"/>
              </a:spcAft>
            </a:pPr>
            <a:endParaRPr lang="en-US" sz="1100"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b="1" dirty="0" err="1">
                <a:latin typeface="Courier New" panose="02070309020205020404" pitchFamily="49" charset="0"/>
                <a:ea typeface="Roboto" charset="0"/>
                <a:cs typeface="Courier New" panose="02070309020205020404" pitchFamily="49" charset="0"/>
              </a:rPr>
              <a:t>jdbc_url</a:t>
            </a:r>
            <a:endParaRPr lang="en-US" sz="1100" b="1"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(Databricks JDBC) The JDBC connection URL string.</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Example:</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dirty="0" err="1">
                <a:latin typeface="Courier New" panose="02070309020205020404" pitchFamily="49" charset="0"/>
                <a:ea typeface="Roboto" charset="0"/>
                <a:cs typeface="Courier New" panose="02070309020205020404" pitchFamily="49" charset="0"/>
              </a:rPr>
              <a:t>jdbc_url</a:t>
            </a:r>
            <a:r>
              <a:rPr lang="en-US" sz="1100" dirty="0">
                <a:latin typeface="Courier New" panose="02070309020205020404" pitchFamily="49" charset="0"/>
                <a:ea typeface="Roboto" charset="0"/>
                <a:cs typeface="Courier New" panose="02070309020205020404" pitchFamily="49" charset="0"/>
              </a:rPr>
              <a:t>="</a:t>
            </a:r>
            <a:r>
              <a:rPr lang="en-US" sz="1100" dirty="0" err="1">
                <a:latin typeface="Courier New" panose="02070309020205020404" pitchFamily="49" charset="0"/>
                <a:ea typeface="Roboto" charset="0"/>
                <a:cs typeface="Courier New" panose="02070309020205020404" pitchFamily="49" charset="0"/>
              </a:rPr>
              <a:t>jdbc:databricks</a:t>
            </a:r>
            <a:r>
              <a:rPr lang="en-US" sz="1100" dirty="0">
                <a:latin typeface="Courier New" panose="02070309020205020404" pitchFamily="49" charset="0"/>
                <a:ea typeface="Roboto" charset="0"/>
                <a:cs typeface="Courier New" panose="02070309020205020404" pitchFamily="49" charset="0"/>
              </a:rPr>
              <a:t>://adb-3507816793016728.8.azuredatabricks.net:443/</a:t>
            </a:r>
            <a:r>
              <a:rPr lang="en-US" sz="1100" dirty="0" err="1">
                <a:latin typeface="Courier New" panose="02070309020205020404" pitchFamily="49" charset="0"/>
                <a:ea typeface="Roboto" charset="0"/>
                <a:cs typeface="Courier New" panose="02070309020205020404" pitchFamily="49" charset="0"/>
              </a:rPr>
              <a:t>nsen;transportMode</a:t>
            </a:r>
            <a:r>
              <a:rPr lang="en-US" sz="1100" dirty="0">
                <a:latin typeface="Courier New" panose="02070309020205020404" pitchFamily="49" charset="0"/>
                <a:ea typeface="Roboto" charset="0"/>
                <a:cs typeface="Courier New" panose="02070309020205020404" pitchFamily="49" charset="0"/>
              </a:rPr>
              <a:t>=</a:t>
            </a:r>
            <a:r>
              <a:rPr lang="en-US" sz="1100" dirty="0" err="1">
                <a:latin typeface="Courier New" panose="02070309020205020404" pitchFamily="49" charset="0"/>
                <a:ea typeface="Roboto" charset="0"/>
                <a:cs typeface="Courier New" panose="02070309020205020404" pitchFamily="49" charset="0"/>
              </a:rPr>
              <a:t>http;ssl</a:t>
            </a:r>
            <a:r>
              <a:rPr lang="en-US" sz="1100" dirty="0">
                <a:latin typeface="Courier New" panose="02070309020205020404" pitchFamily="49" charset="0"/>
                <a:ea typeface="Roboto" charset="0"/>
                <a:cs typeface="Courier New" panose="02070309020205020404" pitchFamily="49" charset="0"/>
              </a:rPr>
              <a:t>=1;AuthMech=3;httpPath=/</a:t>
            </a:r>
            <a:r>
              <a:rPr lang="en-US" sz="1100" dirty="0" err="1">
                <a:latin typeface="Courier New" panose="02070309020205020404" pitchFamily="49" charset="0"/>
                <a:ea typeface="Roboto" charset="0"/>
                <a:cs typeface="Courier New" panose="02070309020205020404" pitchFamily="49" charset="0"/>
              </a:rPr>
              <a:t>sql</a:t>
            </a:r>
            <a:r>
              <a:rPr lang="en-US" sz="1100" dirty="0">
                <a:latin typeface="Courier New" panose="02070309020205020404" pitchFamily="49" charset="0"/>
                <a:ea typeface="Roboto" charset="0"/>
                <a:cs typeface="Courier New" panose="02070309020205020404" pitchFamily="49" charset="0"/>
              </a:rPr>
              <a:t>/1.0/endpoints/556b3ac6518656a2;"</a:t>
            </a:r>
          </a:p>
        </p:txBody>
      </p:sp>
    </p:spTree>
    <p:extLst>
      <p:ext uri="{BB962C8B-B14F-4D97-AF65-F5344CB8AC3E}">
        <p14:creationId xmlns:p14="http://schemas.microsoft.com/office/powerpoint/2010/main" val="57653916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605F78-F07F-448F-4F63-BEF73E6B805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F9AFE68-8EC0-2BF4-3907-10F1CBF9574B}"/>
              </a:ext>
            </a:extLst>
          </p:cNvPr>
          <p:cNvSpPr>
            <a:spLocks noGrp="1"/>
          </p:cNvSpPr>
          <p:nvPr>
            <p:ph type="title"/>
          </p:nvPr>
        </p:nvSpPr>
        <p:spPr/>
        <p:txBody>
          <a:bodyPr/>
          <a:lstStyle/>
          <a:p>
            <a:r>
              <a:rPr lang="en-US" dirty="0"/>
              <a:t>Optional Command Line Arguments (continued)</a:t>
            </a:r>
            <a:endParaRPr lang="en-IN" dirty="0"/>
          </a:p>
        </p:txBody>
      </p:sp>
      <p:sp>
        <p:nvSpPr>
          <p:cNvPr id="6" name="TextBox 5">
            <a:extLst>
              <a:ext uri="{FF2B5EF4-FFF2-40B4-BE49-F238E27FC236}">
                <a16:creationId xmlns:a16="http://schemas.microsoft.com/office/drawing/2014/main" id="{109B1C0A-2874-CB15-CC4E-C925553DC456}"/>
              </a:ext>
            </a:extLst>
          </p:cNvPr>
          <p:cNvSpPr txBox="1"/>
          <p:nvPr/>
        </p:nvSpPr>
        <p:spPr>
          <a:xfrm>
            <a:off x="717176" y="1045029"/>
            <a:ext cx="11195177" cy="4898571"/>
          </a:xfrm>
          <a:prstGeom prst="rect">
            <a:avLst/>
          </a:prstGeom>
          <a:noFill/>
        </p:spPr>
        <p:txBody>
          <a:bodyPr wrap="square" lIns="0" tIns="0" rIns="0" bIns="0" rtlCol="0">
            <a:noAutofit/>
          </a:bodyPr>
          <a:lstStyle/>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b="1" dirty="0" err="1">
                <a:latin typeface="Courier New" panose="02070309020205020404" pitchFamily="49" charset="0"/>
                <a:ea typeface="Roboto" charset="0"/>
                <a:cs typeface="Courier New" panose="02070309020205020404" pitchFamily="49" charset="0"/>
              </a:rPr>
              <a:t>jdbc_username</a:t>
            </a:r>
            <a:endParaRPr lang="en-US" sz="1100" b="1"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(Databricks JDBC) The username for the JDBC connection.</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for Databricks, this is usually the string "token"</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Example:</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dirty="0" err="1">
                <a:latin typeface="Courier New" panose="02070309020205020404" pitchFamily="49" charset="0"/>
                <a:ea typeface="Roboto" charset="0"/>
                <a:cs typeface="Courier New" panose="02070309020205020404" pitchFamily="49" charset="0"/>
              </a:rPr>
              <a:t>jdbc_username</a:t>
            </a:r>
            <a:r>
              <a:rPr lang="en-US" sz="1100" dirty="0">
                <a:latin typeface="Courier New" panose="02070309020205020404" pitchFamily="49" charset="0"/>
                <a:ea typeface="Roboto" charset="0"/>
                <a:cs typeface="Courier New" panose="02070309020205020404" pitchFamily="49" charset="0"/>
              </a:rPr>
              <a:t>=token</a:t>
            </a:r>
          </a:p>
          <a:p>
            <a:pPr>
              <a:lnSpc>
                <a:spcPct val="90000"/>
              </a:lnSpc>
              <a:spcAft>
                <a:spcPts val="1000"/>
              </a:spcAft>
            </a:pPr>
            <a:endParaRPr lang="en-US" sz="1100"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b="1" dirty="0" err="1">
                <a:latin typeface="Courier New" panose="02070309020205020404" pitchFamily="49" charset="0"/>
                <a:ea typeface="Roboto" charset="0"/>
                <a:cs typeface="Courier New" panose="02070309020205020404" pitchFamily="49" charset="0"/>
              </a:rPr>
              <a:t>jdbc_password</a:t>
            </a:r>
            <a:endParaRPr lang="en-US" sz="1100" b="1"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(Databricks JDBC) The password for the JDBC connection.</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For Databricks, this is typically a token that you can create.</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You can provide it as plain text OR use the encrypted version with --</a:t>
            </a:r>
            <a:r>
              <a:rPr lang="en-US" sz="1100" dirty="0" err="1">
                <a:latin typeface="Courier New" panose="02070309020205020404" pitchFamily="49" charset="0"/>
                <a:ea typeface="Roboto" charset="0"/>
                <a:cs typeface="Courier New" panose="02070309020205020404" pitchFamily="49" charset="0"/>
              </a:rPr>
              <a:t>encrypted_jdbc_password</a:t>
            </a:r>
            <a:r>
              <a:rPr lang="en-US" sz="1100" dirty="0">
                <a:latin typeface="Courier New" panose="02070309020205020404" pitchFamily="49" charset="0"/>
                <a:ea typeface="Roboto" charset="0"/>
                <a:cs typeface="Courier New" panose="02070309020205020404" pitchFamily="49" charset="0"/>
              </a:rPr>
              <a:t>.</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 See the Encryption related options to see how to create encrypted passwords</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If both are present, the encrypted password will be used.</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Example:</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dirty="0" err="1">
                <a:latin typeface="Courier New" panose="02070309020205020404" pitchFamily="49" charset="0"/>
                <a:ea typeface="Roboto" charset="0"/>
                <a:cs typeface="Courier New" panose="02070309020205020404" pitchFamily="49" charset="0"/>
              </a:rPr>
              <a:t>jdbc_password</a:t>
            </a:r>
            <a:r>
              <a:rPr lang="en-US" sz="1100" dirty="0">
                <a:latin typeface="Courier New" panose="02070309020205020404" pitchFamily="49" charset="0"/>
                <a:ea typeface="Roboto" charset="0"/>
                <a:cs typeface="Courier New" panose="02070309020205020404" pitchFamily="49" charset="0"/>
              </a:rPr>
              <a:t>=</a:t>
            </a:r>
            <a:r>
              <a:rPr lang="en-US" sz="1100" dirty="0" err="1">
                <a:latin typeface="Courier New" panose="02070309020205020404" pitchFamily="49" charset="0"/>
                <a:ea typeface="Roboto" charset="0"/>
                <a:cs typeface="Courier New" panose="02070309020205020404" pitchFamily="49" charset="0"/>
              </a:rPr>
              <a:t>MySecretPassword</a:t>
            </a:r>
            <a:endParaRPr lang="en-US" sz="1100" dirty="0">
              <a:latin typeface="Courier New" panose="02070309020205020404" pitchFamily="49" charset="0"/>
              <a:ea typeface="Roboto" charset="0"/>
              <a:cs typeface="Courier New" panose="02070309020205020404" pitchFamily="49" charset="0"/>
            </a:endParaRPr>
          </a:p>
          <a:p>
            <a:pPr>
              <a:lnSpc>
                <a:spcPct val="90000"/>
              </a:lnSpc>
              <a:spcAft>
                <a:spcPts val="1000"/>
              </a:spcAft>
            </a:pPr>
            <a:endParaRPr lang="en-US" sz="1100" dirty="0">
              <a:latin typeface="Courier New" panose="02070309020205020404" pitchFamily="49" charset="0"/>
              <a:ea typeface="Roboto" charset="0"/>
              <a:cs typeface="Courier New" panose="02070309020205020404" pitchFamily="49" charset="0"/>
            </a:endParaRPr>
          </a:p>
        </p:txBody>
      </p:sp>
    </p:spTree>
    <p:extLst>
      <p:ext uri="{BB962C8B-B14F-4D97-AF65-F5344CB8AC3E}">
        <p14:creationId xmlns:p14="http://schemas.microsoft.com/office/powerpoint/2010/main" val="354206850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What are we trying to do?</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1013254" y="1754659"/>
            <a:ext cx="10490887" cy="4090087"/>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Write tags into the Unity Catalog, based on data within the Informatica Catalog</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Informatica’s Catalog is very good at classifying the data</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Push tags that contain:</a:t>
            </a:r>
          </a:p>
          <a:p>
            <a:pPr marL="800100" lvl="1"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Classifications. Rule Base, AI Based, or Manual. It makes no difference. Be able to push all classifications to tags in Databricks.</a:t>
            </a:r>
          </a:p>
          <a:p>
            <a:pPr marL="800100" lvl="1"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Business Terms. Push down “business friendly” Terms to the assets in Databricks.</a:t>
            </a:r>
          </a:p>
          <a:p>
            <a:pPr marL="800100" lvl="1"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Policies. Push down direct and indirect policies to tags within Databricks.</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Also push descriptions to columns and tables</a:t>
            </a:r>
          </a:p>
          <a:p>
            <a:pPr marL="800100" lvl="1"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And optionally the link to the informatica Catalog object</a:t>
            </a:r>
          </a:p>
        </p:txBody>
      </p:sp>
    </p:spTree>
    <p:extLst>
      <p:ext uri="{BB962C8B-B14F-4D97-AF65-F5344CB8AC3E}">
        <p14:creationId xmlns:p14="http://schemas.microsoft.com/office/powerpoint/2010/main" val="32332059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97DB95-0030-BBE7-9EAF-AD2320A8070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DCCE66F-F0D7-5749-D059-7C2D0D00735A}"/>
              </a:ext>
            </a:extLst>
          </p:cNvPr>
          <p:cNvSpPr>
            <a:spLocks noGrp="1"/>
          </p:cNvSpPr>
          <p:nvPr>
            <p:ph type="title"/>
          </p:nvPr>
        </p:nvSpPr>
        <p:spPr/>
        <p:txBody>
          <a:bodyPr/>
          <a:lstStyle/>
          <a:p>
            <a:r>
              <a:rPr lang="en-US" dirty="0"/>
              <a:t>Optional Command Line Arguments (continued)</a:t>
            </a:r>
            <a:endParaRPr lang="en-IN" dirty="0"/>
          </a:p>
        </p:txBody>
      </p:sp>
      <p:sp>
        <p:nvSpPr>
          <p:cNvPr id="6" name="TextBox 5">
            <a:extLst>
              <a:ext uri="{FF2B5EF4-FFF2-40B4-BE49-F238E27FC236}">
                <a16:creationId xmlns:a16="http://schemas.microsoft.com/office/drawing/2014/main" id="{1952A84B-2E7F-2DE6-FC4E-70F1B110D5C3}"/>
              </a:ext>
            </a:extLst>
          </p:cNvPr>
          <p:cNvSpPr txBox="1"/>
          <p:nvPr/>
        </p:nvSpPr>
        <p:spPr>
          <a:xfrm>
            <a:off x="717176" y="1045029"/>
            <a:ext cx="11195177" cy="5330369"/>
          </a:xfrm>
          <a:prstGeom prst="rect">
            <a:avLst/>
          </a:prstGeom>
          <a:noFill/>
        </p:spPr>
        <p:txBody>
          <a:bodyPr wrap="square" lIns="0" tIns="0" rIns="0" bIns="0" rtlCol="0">
            <a:noAutofit/>
          </a:bodyPr>
          <a:lstStyle/>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b="1" dirty="0" err="1">
                <a:latin typeface="Courier New" panose="02070309020205020404" pitchFamily="49" charset="0"/>
                <a:ea typeface="Roboto" charset="0"/>
                <a:cs typeface="Courier New" panose="02070309020205020404" pitchFamily="49" charset="0"/>
              </a:rPr>
              <a:t>encrypted_jdbc_password</a:t>
            </a:r>
            <a:endParaRPr lang="en-US" sz="1100" b="1"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(Databricks JDBC) Encrypted JDBC password.</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 See the Encryption related options to see how to create encrypted passwords</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If provided alongside --</a:t>
            </a:r>
            <a:r>
              <a:rPr lang="en-US" sz="1100" dirty="0" err="1">
                <a:latin typeface="Courier New" panose="02070309020205020404" pitchFamily="49" charset="0"/>
                <a:ea typeface="Roboto" charset="0"/>
                <a:cs typeface="Courier New" panose="02070309020205020404" pitchFamily="49" charset="0"/>
              </a:rPr>
              <a:t>jdbc_password</a:t>
            </a:r>
            <a:r>
              <a:rPr lang="en-US" sz="1100" dirty="0">
                <a:latin typeface="Courier New" panose="02070309020205020404" pitchFamily="49" charset="0"/>
                <a:ea typeface="Roboto" charset="0"/>
                <a:cs typeface="Courier New" panose="02070309020205020404" pitchFamily="49" charset="0"/>
              </a:rPr>
              <a:t>, this value will be used instead.</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The script will decrypt it automatically.</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Example:</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dirty="0" err="1">
                <a:latin typeface="Courier New" panose="02070309020205020404" pitchFamily="49" charset="0"/>
                <a:ea typeface="Roboto" charset="0"/>
                <a:cs typeface="Courier New" panose="02070309020205020404" pitchFamily="49" charset="0"/>
              </a:rPr>
              <a:t>encrypted_jdbc_password</a:t>
            </a:r>
            <a:r>
              <a:rPr lang="en-US" sz="1100" dirty="0">
                <a:latin typeface="Courier New" panose="02070309020205020404" pitchFamily="49" charset="0"/>
                <a:ea typeface="Roboto" charset="0"/>
                <a:cs typeface="Courier New" panose="02070309020205020404" pitchFamily="49" charset="0"/>
              </a:rPr>
              <a:t>=gAAAAABn7rHu...</a:t>
            </a:r>
          </a:p>
          <a:p>
            <a:pPr>
              <a:lnSpc>
                <a:spcPct val="90000"/>
              </a:lnSpc>
              <a:spcAft>
                <a:spcPts val="1000"/>
              </a:spcAft>
            </a:pPr>
            <a:endParaRPr lang="en-US" sz="1100"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b="1" dirty="0" err="1">
                <a:latin typeface="Courier New" panose="02070309020205020404" pitchFamily="49" charset="0"/>
                <a:ea typeface="Roboto" charset="0"/>
                <a:cs typeface="Courier New" panose="02070309020205020404" pitchFamily="49" charset="0"/>
              </a:rPr>
              <a:t>jdbc_driver_file</a:t>
            </a:r>
            <a:endParaRPr lang="en-US" sz="1100" b="1"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(Databricks JDBC) File path to the JDBC driver JAR file.</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You can specify just a filename (which it will expect in the same directory as the python script,</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or you can specify a full path to where the jar file resides.</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Example:</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dirty="0" err="1">
                <a:latin typeface="Courier New" panose="02070309020205020404" pitchFamily="49" charset="0"/>
                <a:ea typeface="Roboto" charset="0"/>
                <a:cs typeface="Courier New" panose="02070309020205020404" pitchFamily="49" charset="0"/>
              </a:rPr>
              <a:t>jdbc_driver_file</a:t>
            </a:r>
            <a:r>
              <a:rPr lang="en-US" sz="1100" dirty="0">
                <a:latin typeface="Courier New" panose="02070309020205020404" pitchFamily="49" charset="0"/>
                <a:ea typeface="Roboto" charset="0"/>
                <a:cs typeface="Courier New" panose="02070309020205020404" pitchFamily="49" charset="0"/>
              </a:rPr>
              <a:t>=./DatabricksJDBC42.jar</a:t>
            </a:r>
          </a:p>
          <a:p>
            <a:pPr>
              <a:lnSpc>
                <a:spcPct val="90000"/>
              </a:lnSpc>
              <a:spcAft>
                <a:spcPts val="1000"/>
              </a:spcAft>
            </a:pPr>
            <a:endParaRPr lang="en-US" sz="1100"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b="1" dirty="0" err="1">
                <a:latin typeface="Courier New" panose="02070309020205020404" pitchFamily="49" charset="0"/>
                <a:ea typeface="Roboto" charset="0"/>
                <a:cs typeface="Courier New" panose="02070309020205020404" pitchFamily="49" charset="0"/>
              </a:rPr>
              <a:t>databricks_pre_statements</a:t>
            </a:r>
            <a:endParaRPr lang="en-US" sz="1100" b="1"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(Databricks) List of SQL statements to execute prior to main operations.</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Example:</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dirty="0" err="1">
                <a:latin typeface="Courier New" panose="02070309020205020404" pitchFamily="49" charset="0"/>
                <a:ea typeface="Roboto" charset="0"/>
                <a:cs typeface="Courier New" panose="02070309020205020404" pitchFamily="49" charset="0"/>
              </a:rPr>
              <a:t>databricks_pre_statements</a:t>
            </a:r>
            <a:r>
              <a:rPr lang="en-US" sz="1100" dirty="0">
                <a:latin typeface="Courier New" panose="02070309020205020404" pitchFamily="49" charset="0"/>
                <a:ea typeface="Roboto" charset="0"/>
                <a:cs typeface="Courier New" panose="02070309020205020404" pitchFamily="49" charset="0"/>
              </a:rPr>
              <a:t>=["SET </a:t>
            </a:r>
            <a:r>
              <a:rPr lang="en-US" sz="1100" dirty="0" err="1">
                <a:latin typeface="Courier New" panose="02070309020205020404" pitchFamily="49" charset="0"/>
                <a:ea typeface="Roboto" charset="0"/>
                <a:cs typeface="Courier New" panose="02070309020205020404" pitchFamily="49" charset="0"/>
              </a:rPr>
              <a:t>spark.sql.shuffle.partitions</a:t>
            </a:r>
            <a:r>
              <a:rPr lang="en-US" sz="1100" dirty="0">
                <a:latin typeface="Courier New" panose="02070309020205020404" pitchFamily="49" charset="0"/>
                <a:ea typeface="Roboto" charset="0"/>
                <a:cs typeface="Courier New" panose="02070309020205020404" pitchFamily="49" charset="0"/>
              </a:rPr>
              <a:t>=10"]</a:t>
            </a:r>
          </a:p>
        </p:txBody>
      </p:sp>
    </p:spTree>
    <p:extLst>
      <p:ext uri="{BB962C8B-B14F-4D97-AF65-F5344CB8AC3E}">
        <p14:creationId xmlns:p14="http://schemas.microsoft.com/office/powerpoint/2010/main" val="58435979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964BBB-7921-36F0-3521-B56ADAD1E54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C789DF0-9456-26CD-0BC0-51F723DECF54}"/>
              </a:ext>
            </a:extLst>
          </p:cNvPr>
          <p:cNvSpPr>
            <a:spLocks noGrp="1"/>
          </p:cNvSpPr>
          <p:nvPr>
            <p:ph type="title"/>
          </p:nvPr>
        </p:nvSpPr>
        <p:spPr/>
        <p:txBody>
          <a:bodyPr/>
          <a:lstStyle/>
          <a:p>
            <a:r>
              <a:rPr lang="en-US" dirty="0"/>
              <a:t>Optional Command Line Arguments (continued)</a:t>
            </a:r>
            <a:endParaRPr lang="en-IN" dirty="0"/>
          </a:p>
        </p:txBody>
      </p:sp>
      <p:sp>
        <p:nvSpPr>
          <p:cNvPr id="6" name="TextBox 5">
            <a:extLst>
              <a:ext uri="{FF2B5EF4-FFF2-40B4-BE49-F238E27FC236}">
                <a16:creationId xmlns:a16="http://schemas.microsoft.com/office/drawing/2014/main" id="{EB9876C1-C13C-F574-0F67-C54CFC2BEF27}"/>
              </a:ext>
            </a:extLst>
          </p:cNvPr>
          <p:cNvSpPr txBox="1"/>
          <p:nvPr/>
        </p:nvSpPr>
        <p:spPr>
          <a:xfrm>
            <a:off x="717176" y="1045029"/>
            <a:ext cx="11195177" cy="5330369"/>
          </a:xfrm>
          <a:prstGeom prst="rect">
            <a:avLst/>
          </a:prstGeom>
          <a:noFill/>
        </p:spPr>
        <p:txBody>
          <a:bodyPr wrap="square" lIns="0" tIns="0" rIns="0" bIns="0" rtlCol="0">
            <a:noAutofit/>
          </a:bodyPr>
          <a:lstStyle/>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b="1" dirty="0" err="1">
                <a:latin typeface="Courier New" panose="02070309020205020404" pitchFamily="49" charset="0"/>
                <a:ea typeface="Roboto" charset="0"/>
                <a:cs typeface="Courier New" panose="02070309020205020404" pitchFamily="49" charset="0"/>
              </a:rPr>
              <a:t>debugFlag</a:t>
            </a:r>
            <a:endParaRPr lang="en-US" sz="1100" b="1"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Boolean flag to enable debug mode with verbose output.</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Example:</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dirty="0" err="1">
                <a:latin typeface="Courier New" panose="02070309020205020404" pitchFamily="49" charset="0"/>
                <a:ea typeface="Roboto" charset="0"/>
                <a:cs typeface="Courier New" panose="02070309020205020404" pitchFamily="49" charset="0"/>
              </a:rPr>
              <a:t>debugFlag</a:t>
            </a:r>
            <a:r>
              <a:rPr lang="en-US" sz="1100" dirty="0">
                <a:latin typeface="Courier New" panose="02070309020205020404" pitchFamily="49" charset="0"/>
                <a:ea typeface="Roboto" charset="0"/>
                <a:cs typeface="Courier New" panose="02070309020205020404" pitchFamily="49" charset="0"/>
              </a:rPr>
              <a:t>=False</a:t>
            </a:r>
          </a:p>
          <a:p>
            <a:pPr>
              <a:lnSpc>
                <a:spcPct val="90000"/>
              </a:lnSpc>
              <a:spcAft>
                <a:spcPts val="1000"/>
              </a:spcAft>
            </a:pPr>
            <a:endParaRPr lang="en-US" sz="1100"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b="1" dirty="0" err="1">
                <a:latin typeface="Courier New" panose="02070309020205020404" pitchFamily="49" charset="0"/>
                <a:ea typeface="Roboto" charset="0"/>
                <a:cs typeface="Courier New" panose="02070309020205020404" pitchFamily="49" charset="0"/>
              </a:rPr>
              <a:t>stop_and_verify</a:t>
            </a:r>
            <a:endParaRPr lang="en-US" sz="1100" b="1"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Boolean flag to pause execution for manual verification steps.</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Example:</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dirty="0" err="1">
                <a:latin typeface="Courier New" panose="02070309020205020404" pitchFamily="49" charset="0"/>
                <a:ea typeface="Roboto" charset="0"/>
                <a:cs typeface="Courier New" panose="02070309020205020404" pitchFamily="49" charset="0"/>
              </a:rPr>
              <a:t>stop_and_verify</a:t>
            </a:r>
            <a:r>
              <a:rPr lang="en-US" sz="1100" dirty="0">
                <a:latin typeface="Courier New" panose="02070309020205020404" pitchFamily="49" charset="0"/>
                <a:ea typeface="Roboto" charset="0"/>
                <a:cs typeface="Courier New" panose="02070309020205020404" pitchFamily="49" charset="0"/>
              </a:rPr>
              <a:t>=True</a:t>
            </a:r>
          </a:p>
        </p:txBody>
      </p:sp>
    </p:spTree>
    <p:extLst>
      <p:ext uri="{BB962C8B-B14F-4D97-AF65-F5344CB8AC3E}">
        <p14:creationId xmlns:p14="http://schemas.microsoft.com/office/powerpoint/2010/main" val="209897410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B0D77-3C8C-D711-2A0B-027ACCAB34D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45A340C-CC2F-8961-DFF0-CC8AB20ED4D3}"/>
              </a:ext>
            </a:extLst>
          </p:cNvPr>
          <p:cNvSpPr>
            <a:spLocks noGrp="1"/>
          </p:cNvSpPr>
          <p:nvPr>
            <p:ph type="title"/>
          </p:nvPr>
        </p:nvSpPr>
        <p:spPr/>
        <p:txBody>
          <a:bodyPr/>
          <a:lstStyle/>
          <a:p>
            <a:r>
              <a:rPr lang="en-US" dirty="0"/>
              <a:t>Optional Command Line Arguments (continued)</a:t>
            </a:r>
            <a:endParaRPr lang="en-IN" dirty="0"/>
          </a:p>
        </p:txBody>
      </p:sp>
      <p:sp>
        <p:nvSpPr>
          <p:cNvPr id="6" name="TextBox 5">
            <a:extLst>
              <a:ext uri="{FF2B5EF4-FFF2-40B4-BE49-F238E27FC236}">
                <a16:creationId xmlns:a16="http://schemas.microsoft.com/office/drawing/2014/main" id="{0143C403-C5BE-7F27-3133-8D927255B10F}"/>
              </a:ext>
            </a:extLst>
          </p:cNvPr>
          <p:cNvSpPr txBox="1"/>
          <p:nvPr/>
        </p:nvSpPr>
        <p:spPr>
          <a:xfrm>
            <a:off x="717176" y="1045029"/>
            <a:ext cx="11195177" cy="5330369"/>
          </a:xfrm>
          <a:prstGeom prst="rect">
            <a:avLst/>
          </a:prstGeom>
          <a:noFill/>
        </p:spPr>
        <p:txBody>
          <a:bodyPr wrap="square" lIns="0" tIns="0" rIns="0" bIns="0" rtlCol="0">
            <a:noAutofit/>
          </a:bodyPr>
          <a:lstStyle/>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Encryption related options:</a:t>
            </a:r>
          </a:p>
          <a:p>
            <a:pPr>
              <a:lnSpc>
                <a:spcPct val="90000"/>
              </a:lnSpc>
              <a:spcAft>
                <a:spcPts val="1000"/>
              </a:spcAft>
            </a:pPr>
            <a:endParaRPr lang="en-US" sz="1100"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b="1" dirty="0">
                <a:latin typeface="Courier New" panose="02070309020205020404" pitchFamily="49" charset="0"/>
                <a:ea typeface="Roboto" charset="0"/>
                <a:cs typeface="Courier New" panose="02070309020205020404" pitchFamily="49" charset="0"/>
              </a:rPr>
              <a:t>encrypt</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Prompts to enter a plain text password and outputs its encrypted form.</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Useful for generating encrypted passwords for config or command line use.</a:t>
            </a:r>
          </a:p>
          <a:p>
            <a:pPr>
              <a:lnSpc>
                <a:spcPct val="90000"/>
              </a:lnSpc>
              <a:spcAft>
                <a:spcPts val="1000"/>
              </a:spcAft>
            </a:pPr>
            <a:endParaRPr lang="en-US" sz="1100"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b="1" dirty="0">
                <a:latin typeface="Courier New" panose="02070309020205020404" pitchFamily="49" charset="0"/>
                <a:ea typeface="Roboto" charset="0"/>
                <a:cs typeface="Courier New" panose="02070309020205020404" pitchFamily="49" charset="0"/>
              </a:rPr>
              <a:t>decrypt</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Prompts to enter encrypted text and outputs the decrypted plain text.</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Use this to verify that encrypted passwords were copied correctly.</a:t>
            </a:r>
          </a:p>
          <a:p>
            <a:pPr>
              <a:lnSpc>
                <a:spcPct val="90000"/>
              </a:lnSpc>
              <a:spcAft>
                <a:spcPts val="1000"/>
              </a:spcAft>
            </a:pPr>
            <a:endParaRPr lang="en-US" sz="1100"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a:t>
            </a:r>
            <a:r>
              <a:rPr lang="en-US" sz="1100" b="1" dirty="0" err="1">
                <a:latin typeface="Courier New" panose="02070309020205020404" pitchFamily="49" charset="0"/>
                <a:ea typeface="Roboto" charset="0"/>
                <a:cs typeface="Courier New" panose="02070309020205020404" pitchFamily="49" charset="0"/>
              </a:rPr>
              <a:t>generate_key</a:t>
            </a:r>
            <a:endParaRPr lang="en-US" sz="1100" b="1" dirty="0">
              <a:latin typeface="Courier New" panose="02070309020205020404" pitchFamily="49" charset="0"/>
              <a:ea typeface="Roboto" charset="0"/>
              <a:cs typeface="Courier New" panose="02070309020205020404" pitchFamily="49" charset="0"/>
            </a:endParaRP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Generates a new secret key file (</a:t>
            </a:r>
            <a:r>
              <a:rPr lang="en-US" sz="1100" dirty="0" err="1">
                <a:latin typeface="Courier New" panose="02070309020205020404" pitchFamily="49" charset="0"/>
                <a:ea typeface="Roboto" charset="0"/>
                <a:cs typeface="Courier New" panose="02070309020205020404" pitchFamily="49" charset="0"/>
              </a:rPr>
              <a:t>secret.key</a:t>
            </a:r>
            <a:r>
              <a:rPr lang="en-US" sz="1100" dirty="0">
                <a:latin typeface="Courier New" panose="02070309020205020404" pitchFamily="49" charset="0"/>
                <a:ea typeface="Roboto" charset="0"/>
                <a:cs typeface="Courier New" panose="02070309020205020404" pitchFamily="49" charset="0"/>
              </a:rPr>
              <a:t>) used as the basis for encryption and decryption.</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If you generate a new </a:t>
            </a:r>
            <a:r>
              <a:rPr lang="en-US" sz="1100" dirty="0" err="1">
                <a:latin typeface="Courier New" panose="02070309020205020404" pitchFamily="49" charset="0"/>
                <a:ea typeface="Roboto" charset="0"/>
                <a:cs typeface="Courier New" panose="02070309020205020404" pitchFamily="49" charset="0"/>
              </a:rPr>
              <a:t>secrety.key</a:t>
            </a:r>
            <a:r>
              <a:rPr lang="en-US" sz="1100" dirty="0">
                <a:latin typeface="Courier New" panose="02070309020205020404" pitchFamily="49" charset="0"/>
                <a:ea typeface="Roboto" charset="0"/>
                <a:cs typeface="Courier New" panose="02070309020205020404" pitchFamily="49" charset="0"/>
              </a:rPr>
              <a:t>, any previous encrypted passwords will be invalidated.</a:t>
            </a:r>
          </a:p>
          <a:p>
            <a:pPr>
              <a:lnSpc>
                <a:spcPct val="90000"/>
              </a:lnSpc>
              <a:spcAft>
                <a:spcPts val="1000"/>
              </a:spcAft>
            </a:pPr>
            <a:r>
              <a:rPr lang="en-US" sz="1100" dirty="0">
                <a:latin typeface="Courier New" panose="02070309020205020404" pitchFamily="49" charset="0"/>
                <a:ea typeface="Roboto" charset="0"/>
                <a:cs typeface="Courier New" panose="02070309020205020404" pitchFamily="49" charset="0"/>
              </a:rPr>
              <a:t>           Note: This encryption is intended to obscure passwords, not provide strong cryptographic security.</a:t>
            </a:r>
          </a:p>
        </p:txBody>
      </p:sp>
    </p:spTree>
    <p:extLst>
      <p:ext uri="{BB962C8B-B14F-4D97-AF65-F5344CB8AC3E}">
        <p14:creationId xmlns:p14="http://schemas.microsoft.com/office/powerpoint/2010/main" val="179874323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069107" y="1465399"/>
            <a:ext cx="7339764" cy="953605"/>
          </a:xfrm>
        </p:spPr>
        <p:txBody>
          <a:bodyPr/>
          <a:lstStyle/>
          <a:p>
            <a:r>
              <a:rPr lang="en-US"/>
              <a:t>Thank You</a:t>
            </a:r>
          </a:p>
        </p:txBody>
      </p:sp>
      <p:sp>
        <p:nvSpPr>
          <p:cNvPr id="4" name="Text Placeholder 2">
            <a:extLst>
              <a:ext uri="{FF2B5EF4-FFF2-40B4-BE49-F238E27FC236}">
                <a16:creationId xmlns:a16="http://schemas.microsoft.com/office/drawing/2014/main" id="{08C726FA-899D-4D62-B2B9-31D3C881C6EC}"/>
              </a:ext>
            </a:extLst>
          </p:cNvPr>
          <p:cNvSpPr txBox="1">
            <a:spLocks/>
          </p:cNvSpPr>
          <p:nvPr/>
        </p:nvSpPr>
        <p:spPr>
          <a:xfrm>
            <a:off x="1069107" y="2715079"/>
            <a:ext cx="7339764" cy="1416346"/>
          </a:xfrm>
          <a:prstGeom prst="rect">
            <a:avLst/>
          </a:prstGeom>
        </p:spPr>
        <p:txBody>
          <a:bodyPr vert="horz" lIns="0" tIns="0" rIns="0" bIns="0" rtlCol="0">
            <a:noAutofit/>
          </a:bodyPr>
          <a:lstStyle>
            <a:lvl1pPr marL="0" indent="0" algn="l" defTabSz="914217" rtl="0" eaLnBrk="1" latinLnBrk="0" hangingPunct="1">
              <a:lnSpc>
                <a:spcPct val="90000"/>
              </a:lnSpc>
              <a:spcBef>
                <a:spcPts val="400"/>
              </a:spcBef>
              <a:spcAft>
                <a:spcPts val="1200"/>
              </a:spcAft>
              <a:buClr>
                <a:schemeClr val="accent2"/>
              </a:buClr>
              <a:buFont typeface="Arial" panose="020B0604020202020204" pitchFamily="34" charset="0"/>
              <a:buNone/>
              <a:defRPr sz="5399" b="0" i="0" kern="1200">
                <a:solidFill>
                  <a:schemeClr val="bg1"/>
                </a:solidFill>
                <a:latin typeface="Roboto Light" charset="0"/>
                <a:ea typeface="Roboto Light" charset="0"/>
                <a:cs typeface="Roboto Light" charset="0"/>
              </a:defRPr>
            </a:lvl1pPr>
            <a:lvl2pPr marL="457108"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800" b="0" i="0" kern="1200">
                <a:solidFill>
                  <a:schemeClr val="tx1"/>
                </a:solidFill>
                <a:latin typeface="Roboto" charset="0"/>
                <a:ea typeface="Roboto" charset="0"/>
                <a:cs typeface="Roboto" charset="0"/>
              </a:defRPr>
            </a:lvl2pPr>
            <a:lvl3pPr marL="914217"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600" b="0" i="0" kern="1200">
                <a:solidFill>
                  <a:schemeClr val="tx1"/>
                </a:solidFill>
                <a:latin typeface="Roboto" charset="0"/>
                <a:ea typeface="Roboto" charset="0"/>
                <a:cs typeface="Roboto" charset="0"/>
              </a:defRPr>
            </a:lvl3pPr>
            <a:lvl4pPr marL="1371326"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400" b="0" i="0" kern="1200">
                <a:solidFill>
                  <a:schemeClr val="tx1"/>
                </a:solidFill>
                <a:latin typeface="Roboto" charset="0"/>
                <a:ea typeface="Roboto" charset="0"/>
                <a:cs typeface="Roboto" charset="0"/>
              </a:defRPr>
            </a:lvl4pPr>
            <a:lvl5pPr marL="1828435"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r>
              <a:rPr lang="en-US" sz="1600"/>
              <a:t>Questions / Issues / Suggestions:</a:t>
            </a:r>
          </a:p>
          <a:p>
            <a:r>
              <a:rPr lang="en-US" sz="1600"/>
              <a:t>Scott Hayes</a:t>
            </a:r>
          </a:p>
          <a:p>
            <a:r>
              <a:rPr lang="en-US" sz="1600"/>
              <a:t>shayes@informatica.com</a:t>
            </a:r>
          </a:p>
        </p:txBody>
      </p:sp>
    </p:spTree>
    <p:extLst>
      <p:ext uri="{BB962C8B-B14F-4D97-AF65-F5344CB8AC3E}">
        <p14:creationId xmlns:p14="http://schemas.microsoft.com/office/powerpoint/2010/main" val="1233805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721874-37D8-E247-970E-2193F21BF29D}"/>
              </a:ext>
            </a:extLst>
          </p:cNvPr>
          <p:cNvPicPr>
            <a:picLocks noChangeAspect="1"/>
          </p:cNvPicPr>
          <p:nvPr/>
        </p:nvPicPr>
        <p:blipFill>
          <a:blip r:embed="rId2"/>
          <a:stretch>
            <a:fillRect/>
          </a:stretch>
        </p:blipFill>
        <p:spPr>
          <a:xfrm>
            <a:off x="885020" y="1045029"/>
            <a:ext cx="8100936" cy="5089665"/>
          </a:xfrm>
          <a:prstGeom prst="rect">
            <a:avLst/>
          </a:prstGeom>
          <a:effectLst>
            <a:outerShdw blurRad="50800" dist="38100" dir="2700000" algn="tl" rotWithShape="0">
              <a:prstClr val="black">
                <a:alpha val="40000"/>
              </a:prstClr>
            </a:outerShdw>
          </a:effectLst>
        </p:spPr>
      </p:pic>
      <p:cxnSp>
        <p:nvCxnSpPr>
          <p:cNvPr id="8" name="Straight Arrow Connector 7">
            <a:extLst>
              <a:ext uri="{FF2B5EF4-FFF2-40B4-BE49-F238E27FC236}">
                <a16:creationId xmlns:a16="http://schemas.microsoft.com/office/drawing/2014/main" id="{2A8CBFE8-8322-25AB-6E40-C87DA799B749}"/>
              </a:ext>
            </a:extLst>
          </p:cNvPr>
          <p:cNvCxnSpPr>
            <a:cxnSpLocks/>
          </p:cNvCxnSpPr>
          <p:nvPr/>
        </p:nvCxnSpPr>
        <p:spPr>
          <a:xfrm flipH="1">
            <a:off x="5159693" y="1794933"/>
            <a:ext cx="4085907" cy="42547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EDE4AF3-28A5-7917-E40A-D2FF58E652FD}"/>
              </a:ext>
            </a:extLst>
          </p:cNvPr>
          <p:cNvSpPr txBox="1"/>
          <p:nvPr/>
        </p:nvSpPr>
        <p:spPr>
          <a:xfrm>
            <a:off x="9087556" y="472626"/>
            <a:ext cx="2815849" cy="5329057"/>
          </a:xfrm>
          <a:prstGeom prst="rect">
            <a:avLst/>
          </a:prstGeom>
          <a:noFill/>
        </p:spPr>
        <p:txBody>
          <a:bodyPr wrap="square" lIns="0" tIns="0" rIns="0" bIns="0" rtlCol="0">
            <a:noAutofit/>
          </a:bodyPr>
          <a:lstStyle/>
          <a:p>
            <a:pPr marL="285750" indent="-2857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a:p>
            <a:pPr>
              <a:lnSpc>
                <a:spcPct val="90000"/>
              </a:lnSpc>
              <a:spcAft>
                <a:spcPts val="1000"/>
              </a:spcAft>
            </a:pPr>
            <a:r>
              <a:rPr lang="en-US" sz="1200" dirty="0">
                <a:latin typeface="Roboto" charset="0"/>
                <a:ea typeface="Roboto" charset="0"/>
                <a:cs typeface="Roboto" charset="0"/>
              </a:rPr>
              <a:t>Push Catalog information into Databricks Unity Catalog!</a:t>
            </a:r>
          </a:p>
          <a:p>
            <a:pPr>
              <a:lnSpc>
                <a:spcPct val="90000"/>
              </a:lnSpc>
              <a:spcAft>
                <a:spcPts val="1000"/>
              </a:spcAft>
            </a:pPr>
            <a:endParaRPr lang="en-US" sz="1200" dirty="0">
              <a:latin typeface="Roboto" charset="0"/>
              <a:ea typeface="Roboto" charset="0"/>
              <a:cs typeface="Roboto" charset="0"/>
            </a:endParaRPr>
          </a:p>
          <a:p>
            <a:pPr marL="285750" indent="-2857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Description of the table, and optionally a link back to the Informatica Catalog</a:t>
            </a:r>
          </a:p>
          <a:p>
            <a:pPr marL="285750" indent="-2857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a:p>
            <a:pPr marL="285750" indent="-2857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Descriptions of the columns</a:t>
            </a:r>
          </a:p>
          <a:p>
            <a:pPr marL="285750" indent="-2857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a:p>
            <a:pPr marL="285750" indent="-2857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Tags with:</a:t>
            </a:r>
          </a:p>
          <a:p>
            <a:pPr marL="742950" lvl="1" indent="-2857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Glossary Terms</a:t>
            </a:r>
          </a:p>
          <a:p>
            <a:pPr marL="742950" lvl="1" indent="-2857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Classifications</a:t>
            </a:r>
          </a:p>
          <a:p>
            <a:pPr marL="742950" lvl="1" indent="-2857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Any Policies Related</a:t>
            </a:r>
          </a:p>
          <a:p>
            <a:pPr marL="742950" lvl="1" indent="-2857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cxnSp>
        <p:nvCxnSpPr>
          <p:cNvPr id="13" name="Straight Arrow Connector 12">
            <a:extLst>
              <a:ext uri="{FF2B5EF4-FFF2-40B4-BE49-F238E27FC236}">
                <a16:creationId xmlns:a16="http://schemas.microsoft.com/office/drawing/2014/main" id="{39252C03-C691-51F7-FA1E-AE06F4057DA7}"/>
              </a:ext>
            </a:extLst>
          </p:cNvPr>
          <p:cNvCxnSpPr>
            <a:cxnSpLocks/>
          </p:cNvCxnSpPr>
          <p:nvPr/>
        </p:nvCxnSpPr>
        <p:spPr>
          <a:xfrm flipH="1">
            <a:off x="6423378" y="2573867"/>
            <a:ext cx="2822222" cy="9688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AEC8C8D-B2DC-A24F-CAC9-2E9FF644EAB4}"/>
              </a:ext>
            </a:extLst>
          </p:cNvPr>
          <p:cNvCxnSpPr>
            <a:cxnSpLocks/>
          </p:cNvCxnSpPr>
          <p:nvPr/>
        </p:nvCxnSpPr>
        <p:spPr>
          <a:xfrm flipH="1">
            <a:off x="8105422" y="3714044"/>
            <a:ext cx="1241778" cy="1422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34923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The approach</a:t>
            </a:r>
            <a:endParaRPr lang="en-IN" dirty="0"/>
          </a:p>
        </p:txBody>
      </p:sp>
      <p:sp>
        <p:nvSpPr>
          <p:cNvPr id="6" name="TextBox 5">
            <a:extLst>
              <a:ext uri="{FF2B5EF4-FFF2-40B4-BE49-F238E27FC236}">
                <a16:creationId xmlns:a16="http://schemas.microsoft.com/office/drawing/2014/main" id="{9F8FFC18-4FD7-5E97-CCB3-5E13CE612AEB}"/>
              </a:ext>
            </a:extLst>
          </p:cNvPr>
          <p:cNvSpPr txBox="1"/>
          <p:nvPr/>
        </p:nvSpPr>
        <p:spPr>
          <a:xfrm>
            <a:off x="1000897" y="1998132"/>
            <a:ext cx="10775091" cy="1956029"/>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Write a Python script that pushes this information to Databricks!</a:t>
            </a:r>
          </a:p>
          <a:p>
            <a:pPr>
              <a:lnSpc>
                <a:spcPct val="90000"/>
              </a:lnSpc>
              <a:spcAft>
                <a:spcPts val="1000"/>
              </a:spcAft>
            </a:pPr>
            <a:endParaRPr lang="en-US" sz="2100" dirty="0">
              <a:latin typeface="Roboto" charset="0"/>
              <a:ea typeface="Roboto" charset="0"/>
              <a:cs typeface="Roboto" charset="0"/>
            </a:endParaRPr>
          </a:p>
          <a:p>
            <a:pPr>
              <a:lnSpc>
                <a:spcPct val="90000"/>
              </a:lnSpc>
              <a:spcAft>
                <a:spcPts val="1000"/>
              </a:spcAft>
            </a:pPr>
            <a:endParaRPr lang="en-US" sz="2100" dirty="0">
              <a:latin typeface="Roboto" charset="0"/>
              <a:ea typeface="Roboto" charset="0"/>
              <a:cs typeface="Roboto" charset="0"/>
            </a:endParaRPr>
          </a:p>
          <a:p>
            <a:pPr>
              <a:lnSpc>
                <a:spcPct val="90000"/>
              </a:lnSpc>
              <a:spcAft>
                <a:spcPts val="1000"/>
              </a:spcAft>
            </a:pPr>
            <a:endParaRPr lang="en-US" sz="2100" dirty="0">
              <a:latin typeface="Roboto" charset="0"/>
              <a:ea typeface="Roboto" charset="0"/>
              <a:cs typeface="Roboto" charset="0"/>
            </a:endParaRPr>
          </a:p>
        </p:txBody>
      </p:sp>
    </p:spTree>
    <p:extLst>
      <p:ext uri="{BB962C8B-B14F-4D97-AF65-F5344CB8AC3E}">
        <p14:creationId xmlns:p14="http://schemas.microsoft.com/office/powerpoint/2010/main" val="168217903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900237" y="2088270"/>
            <a:ext cx="9733457" cy="1574502"/>
          </a:xfrm>
        </p:spPr>
        <p:txBody>
          <a:bodyPr/>
          <a:lstStyle/>
          <a:p>
            <a:r>
              <a:rPr lang="en-US" sz="4800" dirty="0"/>
              <a:t>CDGC</a:t>
            </a:r>
          </a:p>
          <a:p>
            <a:r>
              <a:rPr lang="en-US" sz="4800" dirty="0"/>
              <a:t>Databricks Tag Writer</a:t>
            </a:r>
          </a:p>
          <a:p>
            <a:r>
              <a:rPr lang="en-US" sz="4800" dirty="0"/>
              <a:t>Prototype</a:t>
            </a:r>
            <a:endParaRPr lang="en-US" sz="4400" dirty="0"/>
          </a:p>
          <a:p>
            <a:endParaRPr lang="en-US" sz="4800" dirty="0"/>
          </a:p>
          <a:p>
            <a:r>
              <a:rPr lang="en-US" sz="4800" dirty="0"/>
              <a:t>Setup &amp; Running</a:t>
            </a:r>
            <a:endParaRPr lang="en-US" sz="4400" dirty="0"/>
          </a:p>
        </p:txBody>
      </p:sp>
    </p:spTree>
    <p:extLst>
      <p:ext uri="{BB962C8B-B14F-4D97-AF65-F5344CB8AC3E}">
        <p14:creationId xmlns:p14="http://schemas.microsoft.com/office/powerpoint/2010/main" val="302146554"/>
      </p:ext>
    </p:extLst>
  </p:cSld>
  <p:clrMapOvr>
    <a:masterClrMapping/>
  </p:clrMapOvr>
  <mc:AlternateContent xmlns:mc="http://schemas.openxmlformats.org/markup-compatibility/2006" xmlns:p14="http://schemas.microsoft.com/office/powerpoint/2010/main">
    <mc:Choice Requires="p14">
      <p:transition spd="slow" p14:dur="2000" advTm="1417"/>
    </mc:Choice>
    <mc:Fallback xmlns="">
      <p:transition spd="slow" advTm="141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Setup Step 1</a:t>
            </a:r>
            <a:endParaRPr lang="en-IN" dirty="0"/>
          </a:p>
        </p:txBody>
      </p:sp>
      <p:sp>
        <p:nvSpPr>
          <p:cNvPr id="6" name="TextBox 5">
            <a:extLst>
              <a:ext uri="{FF2B5EF4-FFF2-40B4-BE49-F238E27FC236}">
                <a16:creationId xmlns:a16="http://schemas.microsoft.com/office/drawing/2014/main" id="{9F8FFC18-4FD7-5E97-CCB3-5E13CE612AEB}"/>
              </a:ext>
            </a:extLst>
          </p:cNvPr>
          <p:cNvSpPr txBox="1"/>
          <p:nvPr/>
        </p:nvSpPr>
        <p:spPr>
          <a:xfrm>
            <a:off x="1717589" y="1707353"/>
            <a:ext cx="8723870" cy="2524678"/>
          </a:xfrm>
          <a:prstGeom prst="rect">
            <a:avLst/>
          </a:prstGeom>
          <a:noFill/>
        </p:spPr>
        <p:txBody>
          <a:bodyPr wrap="square" lIns="0" tIns="0" rIns="0" bIns="0" rtlCol="0">
            <a:noAutofit/>
          </a:bodyPr>
          <a:lstStyle/>
          <a:p>
            <a:pPr>
              <a:lnSpc>
                <a:spcPct val="90000"/>
              </a:lnSpc>
              <a:spcAft>
                <a:spcPts val="1000"/>
              </a:spcAft>
            </a:pPr>
            <a:r>
              <a:rPr lang="en-US" b="1" dirty="0">
                <a:latin typeface="Roboto" charset="0"/>
                <a:ea typeface="Roboto" charset="0"/>
                <a:cs typeface="Roboto" charset="0"/>
              </a:rPr>
              <a:t>* Only required if using the “</a:t>
            </a:r>
            <a:r>
              <a:rPr lang="en-US" b="1" dirty="0" err="1">
                <a:latin typeface="Roboto" charset="0"/>
                <a:ea typeface="Roboto" charset="0"/>
                <a:cs typeface="Roboto" charset="0"/>
              </a:rPr>
              <a:t>py</a:t>
            </a:r>
            <a:r>
              <a:rPr lang="en-US" b="1" dirty="0">
                <a:latin typeface="Roboto" charset="0"/>
                <a:ea typeface="Roboto" charset="0"/>
                <a:cs typeface="Roboto" charset="0"/>
              </a:rPr>
              <a:t>” file. If using Windows, you can skip this step and use the “exe” file.</a:t>
            </a:r>
          </a:p>
          <a:p>
            <a:pPr>
              <a:lnSpc>
                <a:spcPct val="90000"/>
              </a:lnSpc>
              <a:spcAft>
                <a:spcPts val="1000"/>
              </a:spcAft>
            </a:pPr>
            <a:r>
              <a:rPr lang="en-US" dirty="0">
                <a:latin typeface="Roboto" charset="0"/>
                <a:ea typeface="Roboto" charset="0"/>
                <a:cs typeface="Roboto" charset="0"/>
              </a:rPr>
              <a:t>Using "pip" ensure the required libraries are installed</a:t>
            </a:r>
          </a:p>
          <a:p>
            <a:pPr>
              <a:lnSpc>
                <a:spcPct val="90000"/>
              </a:lnSpc>
              <a:spcAft>
                <a:spcPts val="1000"/>
              </a:spcAft>
            </a:pPr>
            <a:r>
              <a:rPr lang="en-US" dirty="0">
                <a:latin typeface="Roboto" charset="0"/>
                <a:ea typeface="Roboto" charset="0"/>
                <a:cs typeface="Roboto" charset="0"/>
              </a:rPr>
              <a:t>	pip install -r requirements.txt</a:t>
            </a:r>
          </a:p>
          <a:p>
            <a:pPr>
              <a:lnSpc>
                <a:spcPct val="90000"/>
              </a:lnSpc>
              <a:spcAft>
                <a:spcPts val="1000"/>
              </a:spcAft>
            </a:pPr>
            <a:r>
              <a:rPr lang="en-US" dirty="0">
                <a:latin typeface="Roboto" charset="0"/>
                <a:ea typeface="Roboto" charset="0"/>
                <a:cs typeface="Roboto" charset="0"/>
              </a:rPr>
              <a:t>              or </a:t>
            </a:r>
          </a:p>
          <a:p>
            <a:pPr>
              <a:lnSpc>
                <a:spcPct val="90000"/>
              </a:lnSpc>
              <a:spcAft>
                <a:spcPts val="1000"/>
              </a:spcAft>
            </a:pPr>
            <a:r>
              <a:rPr lang="en-US" dirty="0">
                <a:latin typeface="Roboto" charset="0"/>
                <a:ea typeface="Roboto" charset="0"/>
                <a:cs typeface="Roboto" charset="0"/>
              </a:rPr>
              <a:t>        pip3 install -r requirements.txt</a:t>
            </a:r>
          </a:p>
        </p:txBody>
      </p:sp>
    </p:spTree>
    <p:extLst>
      <p:ext uri="{BB962C8B-B14F-4D97-AF65-F5344CB8AC3E}">
        <p14:creationId xmlns:p14="http://schemas.microsoft.com/office/powerpoint/2010/main" val="59675117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Setup Step 2</a:t>
            </a:r>
            <a:endParaRPr lang="en-IN" dirty="0"/>
          </a:p>
        </p:txBody>
      </p:sp>
      <p:sp>
        <p:nvSpPr>
          <p:cNvPr id="6" name="TextBox 5">
            <a:extLst>
              <a:ext uri="{FF2B5EF4-FFF2-40B4-BE49-F238E27FC236}">
                <a16:creationId xmlns:a16="http://schemas.microsoft.com/office/drawing/2014/main" id="{9F8FFC18-4FD7-5E97-CCB3-5E13CE612AEB}"/>
              </a:ext>
            </a:extLst>
          </p:cNvPr>
          <p:cNvSpPr txBox="1"/>
          <p:nvPr/>
        </p:nvSpPr>
        <p:spPr>
          <a:xfrm>
            <a:off x="1717589" y="1707352"/>
            <a:ext cx="8723870" cy="2255047"/>
          </a:xfrm>
          <a:prstGeom prst="rect">
            <a:avLst/>
          </a:prstGeom>
          <a:noFill/>
        </p:spPr>
        <p:txBody>
          <a:bodyPr wrap="square" lIns="0" tIns="0" rIns="0" bIns="0" rtlCol="0">
            <a:noAutofit/>
          </a:bodyPr>
          <a:lstStyle/>
          <a:p>
            <a:pPr>
              <a:lnSpc>
                <a:spcPct val="90000"/>
              </a:lnSpc>
              <a:spcAft>
                <a:spcPts val="1000"/>
              </a:spcAft>
            </a:pPr>
            <a:r>
              <a:rPr lang="en-US" dirty="0">
                <a:latin typeface="Roboto" charset="0"/>
                <a:ea typeface="Roboto" charset="0"/>
                <a:cs typeface="Roboto" charset="0"/>
              </a:rPr>
              <a:t>Create a </a:t>
            </a:r>
            <a:r>
              <a:rPr lang="en-US" dirty="0" err="1">
                <a:latin typeface="Roboto" charset="0"/>
                <a:ea typeface="Roboto" charset="0"/>
                <a:cs typeface="Roboto" charset="0"/>
              </a:rPr>
              <a:t>secret.key</a:t>
            </a:r>
            <a:r>
              <a:rPr lang="en-US" dirty="0">
                <a:latin typeface="Roboto" charset="0"/>
                <a:ea typeface="Roboto" charset="0"/>
                <a:cs typeface="Roboto" charset="0"/>
              </a:rPr>
              <a:t> file</a:t>
            </a:r>
          </a:p>
          <a:p>
            <a:pPr>
              <a:lnSpc>
                <a:spcPct val="90000"/>
              </a:lnSpc>
              <a:spcAft>
                <a:spcPts val="1000"/>
              </a:spcAft>
            </a:pPr>
            <a:r>
              <a:rPr lang="en-US" dirty="0">
                <a:latin typeface="Roboto" charset="0"/>
                <a:ea typeface="Roboto" charset="0"/>
                <a:cs typeface="Roboto" charset="0"/>
              </a:rPr>
              <a:t>	python tag_writer.py --</a:t>
            </a:r>
            <a:r>
              <a:rPr lang="en-US" dirty="0" err="1">
                <a:latin typeface="Roboto" charset="0"/>
                <a:ea typeface="Roboto" charset="0"/>
                <a:cs typeface="Roboto" charset="0"/>
              </a:rPr>
              <a:t>generate_key</a:t>
            </a:r>
            <a:endParaRPr lang="en-US" dirty="0">
              <a:latin typeface="Roboto" charset="0"/>
              <a:ea typeface="Roboto" charset="0"/>
              <a:cs typeface="Roboto" charset="0"/>
            </a:endParaRPr>
          </a:p>
          <a:p>
            <a:pPr>
              <a:lnSpc>
                <a:spcPct val="90000"/>
              </a:lnSpc>
              <a:spcAft>
                <a:spcPts val="1000"/>
              </a:spcAft>
            </a:pPr>
            <a:r>
              <a:rPr lang="en-US" dirty="0">
                <a:latin typeface="Roboto" charset="0"/>
                <a:ea typeface="Roboto" charset="0"/>
                <a:cs typeface="Roboto" charset="0"/>
              </a:rPr>
              <a:t>		or</a:t>
            </a:r>
          </a:p>
          <a:p>
            <a:pPr>
              <a:lnSpc>
                <a:spcPct val="90000"/>
              </a:lnSpc>
              <a:spcAft>
                <a:spcPts val="1000"/>
              </a:spcAft>
            </a:pPr>
            <a:r>
              <a:rPr lang="en-US" dirty="0">
                <a:latin typeface="Roboto" charset="0"/>
                <a:ea typeface="Roboto" charset="0"/>
                <a:cs typeface="Roboto" charset="0"/>
              </a:rPr>
              <a:t>	tag_writer.exe --</a:t>
            </a:r>
            <a:r>
              <a:rPr lang="en-US" dirty="0" err="1">
                <a:latin typeface="Roboto" charset="0"/>
                <a:ea typeface="Roboto" charset="0"/>
                <a:cs typeface="Roboto" charset="0"/>
              </a:rPr>
              <a:t>generate_key</a:t>
            </a:r>
            <a:endParaRPr lang="en-US" dirty="0">
              <a:latin typeface="Roboto" charset="0"/>
              <a:ea typeface="Roboto" charset="0"/>
              <a:cs typeface="Roboto" charset="0"/>
            </a:endParaRPr>
          </a:p>
          <a:p>
            <a:pPr>
              <a:lnSpc>
                <a:spcPct val="90000"/>
              </a:lnSpc>
              <a:spcAft>
                <a:spcPts val="1000"/>
              </a:spcAft>
            </a:pPr>
            <a:r>
              <a:rPr lang="en-US" dirty="0">
                <a:latin typeface="Roboto" charset="0"/>
                <a:ea typeface="Roboto" charset="0"/>
                <a:cs typeface="Roboto" charset="0"/>
              </a:rPr>
              <a:t>* Note this is the </a:t>
            </a:r>
            <a:r>
              <a:rPr lang="en-US" dirty="0" err="1">
                <a:latin typeface="Roboto" charset="0"/>
                <a:ea typeface="Roboto" charset="0"/>
                <a:cs typeface="Roboto" charset="0"/>
              </a:rPr>
              <a:t>keyfile</a:t>
            </a:r>
            <a:r>
              <a:rPr lang="en-US" dirty="0">
                <a:latin typeface="Roboto" charset="0"/>
                <a:ea typeface="Roboto" charset="0"/>
                <a:cs typeface="Roboto" charset="0"/>
              </a:rPr>
              <a:t> for our encrypted password. If you share this solution, DON’T SHARE THE </a:t>
            </a:r>
            <a:r>
              <a:rPr lang="en-US" dirty="0" err="1">
                <a:latin typeface="Roboto" charset="0"/>
                <a:ea typeface="Roboto" charset="0"/>
                <a:cs typeface="Roboto" charset="0"/>
              </a:rPr>
              <a:t>secrey.key</a:t>
            </a:r>
            <a:r>
              <a:rPr lang="en-US" dirty="0">
                <a:latin typeface="Roboto" charset="0"/>
                <a:ea typeface="Roboto" charset="0"/>
                <a:cs typeface="Roboto" charset="0"/>
              </a:rPr>
              <a:t> FILE or it is easy to get the password in clear text!</a:t>
            </a:r>
          </a:p>
        </p:txBody>
      </p:sp>
      <p:pic>
        <p:nvPicPr>
          <p:cNvPr id="3" name="Picture 2">
            <a:extLst>
              <a:ext uri="{FF2B5EF4-FFF2-40B4-BE49-F238E27FC236}">
                <a16:creationId xmlns:a16="http://schemas.microsoft.com/office/drawing/2014/main" id="{7C17F26A-614A-059C-0DF5-C9F327DF7FDF}"/>
              </a:ext>
            </a:extLst>
          </p:cNvPr>
          <p:cNvPicPr>
            <a:picLocks noChangeAspect="1"/>
          </p:cNvPicPr>
          <p:nvPr/>
        </p:nvPicPr>
        <p:blipFill>
          <a:blip r:embed="rId2"/>
          <a:stretch>
            <a:fillRect/>
          </a:stretch>
        </p:blipFill>
        <p:spPr>
          <a:xfrm>
            <a:off x="4738037" y="4166375"/>
            <a:ext cx="2712749" cy="1968544"/>
          </a:xfrm>
          <a:prstGeom prst="rect">
            <a:avLst/>
          </a:prstGeom>
        </p:spPr>
      </p:pic>
    </p:spTree>
    <p:extLst>
      <p:ext uri="{BB962C8B-B14F-4D97-AF65-F5344CB8AC3E}">
        <p14:creationId xmlns:p14="http://schemas.microsoft.com/office/powerpoint/2010/main" val="417030895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Setup Step 3</a:t>
            </a:r>
            <a:endParaRPr lang="en-IN" dirty="0"/>
          </a:p>
        </p:txBody>
      </p:sp>
      <p:sp>
        <p:nvSpPr>
          <p:cNvPr id="6" name="TextBox 5">
            <a:extLst>
              <a:ext uri="{FF2B5EF4-FFF2-40B4-BE49-F238E27FC236}">
                <a16:creationId xmlns:a16="http://schemas.microsoft.com/office/drawing/2014/main" id="{9F8FFC18-4FD7-5E97-CCB3-5E13CE612AEB}"/>
              </a:ext>
            </a:extLst>
          </p:cNvPr>
          <p:cNvSpPr txBox="1"/>
          <p:nvPr/>
        </p:nvSpPr>
        <p:spPr>
          <a:xfrm>
            <a:off x="762000" y="1237796"/>
            <a:ext cx="10328031" cy="2191204"/>
          </a:xfrm>
          <a:prstGeom prst="rect">
            <a:avLst/>
          </a:prstGeom>
          <a:noFill/>
        </p:spPr>
        <p:txBody>
          <a:bodyPr wrap="square" lIns="0" tIns="0" rIns="0" bIns="0" rtlCol="0">
            <a:noAutofit/>
          </a:bodyPr>
          <a:lstStyle/>
          <a:p>
            <a:pPr>
              <a:lnSpc>
                <a:spcPct val="90000"/>
              </a:lnSpc>
              <a:spcAft>
                <a:spcPts val="1000"/>
              </a:spcAft>
            </a:pPr>
            <a:r>
              <a:rPr lang="en-US" dirty="0">
                <a:latin typeface="Roboto" charset="0"/>
                <a:ea typeface="Roboto" charset="0"/>
                <a:cs typeface="Roboto" charset="0"/>
              </a:rPr>
              <a:t>Get encrypted passwords by running the </a:t>
            </a:r>
            <a:r>
              <a:rPr lang="en-US" i="1" dirty="0">
                <a:latin typeface="Roboto" charset="0"/>
                <a:ea typeface="Roboto" charset="0"/>
                <a:cs typeface="Roboto" charset="0"/>
              </a:rPr>
              <a:t>python tag_writer.py –encrypt </a:t>
            </a:r>
            <a:r>
              <a:rPr lang="en-US" dirty="0">
                <a:latin typeface="Roboto" charset="0"/>
                <a:ea typeface="Roboto" charset="0"/>
                <a:cs typeface="Roboto" charset="0"/>
              </a:rPr>
              <a:t>or</a:t>
            </a:r>
            <a:r>
              <a:rPr lang="en-US" i="1" dirty="0">
                <a:latin typeface="Roboto" charset="0"/>
                <a:ea typeface="Roboto" charset="0"/>
                <a:cs typeface="Roboto" charset="0"/>
              </a:rPr>
              <a:t> tag_writer.exe --encrypt </a:t>
            </a:r>
          </a:p>
          <a:p>
            <a:pPr marL="285750" indent="-285750">
              <a:lnSpc>
                <a:spcPct val="90000"/>
              </a:lnSpc>
              <a:spcAft>
                <a:spcPts val="1000"/>
              </a:spcAft>
              <a:buFont typeface="Arial" panose="020B0604020202020204" pitchFamily="34" charset="0"/>
              <a:buChar char="•"/>
            </a:pPr>
            <a:r>
              <a:rPr lang="en-US" dirty="0">
                <a:latin typeface="Roboto" charset="0"/>
                <a:ea typeface="Roboto" charset="0"/>
                <a:cs typeface="Roboto" charset="0"/>
              </a:rPr>
              <a:t>You will be prompted to enter a password in clear text, and be given the encrypted version of that password. </a:t>
            </a:r>
          </a:p>
          <a:p>
            <a:pPr marL="285750" indent="-285750">
              <a:lnSpc>
                <a:spcPct val="90000"/>
              </a:lnSpc>
              <a:spcAft>
                <a:spcPts val="1000"/>
              </a:spcAft>
              <a:buFont typeface="Arial" panose="020B0604020202020204" pitchFamily="34" charset="0"/>
              <a:buChar char="•"/>
            </a:pPr>
            <a:r>
              <a:rPr lang="en-US" dirty="0">
                <a:latin typeface="Roboto" charset="0"/>
                <a:ea typeface="Roboto" charset="0"/>
                <a:cs typeface="Roboto" charset="0"/>
              </a:rPr>
              <a:t>You'll need to do this for the Informatica User's password, and the Databricks user's password (secret token).</a:t>
            </a:r>
          </a:p>
          <a:p>
            <a:pPr>
              <a:lnSpc>
                <a:spcPct val="90000"/>
              </a:lnSpc>
              <a:spcAft>
                <a:spcPts val="1000"/>
              </a:spcAft>
            </a:pPr>
            <a:r>
              <a:rPr lang="en-US" dirty="0">
                <a:latin typeface="Roboto" charset="0"/>
                <a:ea typeface="Roboto" charset="0"/>
                <a:cs typeface="Roboto" charset="0"/>
              </a:rPr>
              <a:t>Optionally, you can run </a:t>
            </a:r>
            <a:r>
              <a:rPr lang="en-US" i="1" dirty="0">
                <a:latin typeface="Roboto" charset="0"/>
                <a:ea typeface="Roboto" charset="0"/>
                <a:cs typeface="Roboto" charset="0"/>
              </a:rPr>
              <a:t>python tag_writer.py –encrypt </a:t>
            </a:r>
            <a:r>
              <a:rPr lang="en-US" dirty="0">
                <a:latin typeface="Roboto" charset="0"/>
                <a:ea typeface="Roboto" charset="0"/>
                <a:cs typeface="Roboto" charset="0"/>
              </a:rPr>
              <a:t>or</a:t>
            </a:r>
            <a:r>
              <a:rPr lang="en-US" i="1" dirty="0">
                <a:latin typeface="Roboto" charset="0"/>
                <a:ea typeface="Roboto" charset="0"/>
                <a:cs typeface="Roboto" charset="0"/>
              </a:rPr>
              <a:t> tag_writer.exe –encrypt </a:t>
            </a:r>
            <a:r>
              <a:rPr lang="en-US" dirty="0">
                <a:latin typeface="Roboto" charset="0"/>
                <a:ea typeface="Roboto" charset="0"/>
                <a:cs typeface="Roboto" charset="0"/>
              </a:rPr>
              <a:t>to verify the password </a:t>
            </a:r>
          </a:p>
        </p:txBody>
      </p:sp>
      <p:pic>
        <p:nvPicPr>
          <p:cNvPr id="3" name="Picture 2">
            <a:extLst>
              <a:ext uri="{FF2B5EF4-FFF2-40B4-BE49-F238E27FC236}">
                <a16:creationId xmlns:a16="http://schemas.microsoft.com/office/drawing/2014/main" id="{BC5761B4-2EE8-F5D5-7219-620FBADA5383}"/>
              </a:ext>
            </a:extLst>
          </p:cNvPr>
          <p:cNvPicPr>
            <a:picLocks noChangeAspect="1"/>
          </p:cNvPicPr>
          <p:nvPr/>
        </p:nvPicPr>
        <p:blipFill>
          <a:blip r:embed="rId2"/>
          <a:stretch>
            <a:fillRect/>
          </a:stretch>
        </p:blipFill>
        <p:spPr>
          <a:xfrm>
            <a:off x="618684" y="3745365"/>
            <a:ext cx="10922755" cy="1142320"/>
          </a:xfrm>
          <a:prstGeom prst="rect">
            <a:avLst/>
          </a:prstGeom>
        </p:spPr>
      </p:pic>
    </p:spTree>
    <p:extLst>
      <p:ext uri="{BB962C8B-B14F-4D97-AF65-F5344CB8AC3E}">
        <p14:creationId xmlns:p14="http://schemas.microsoft.com/office/powerpoint/2010/main" val="100918366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Setup Step 4</a:t>
            </a:r>
            <a:endParaRPr lang="en-IN" dirty="0"/>
          </a:p>
        </p:txBody>
      </p:sp>
      <p:sp>
        <p:nvSpPr>
          <p:cNvPr id="6" name="TextBox 5">
            <a:extLst>
              <a:ext uri="{FF2B5EF4-FFF2-40B4-BE49-F238E27FC236}">
                <a16:creationId xmlns:a16="http://schemas.microsoft.com/office/drawing/2014/main" id="{9F8FFC18-4FD7-5E97-CCB3-5E13CE612AEB}"/>
              </a:ext>
            </a:extLst>
          </p:cNvPr>
          <p:cNvSpPr txBox="1"/>
          <p:nvPr/>
        </p:nvSpPr>
        <p:spPr>
          <a:xfrm>
            <a:off x="597877" y="1045029"/>
            <a:ext cx="11291064" cy="947057"/>
          </a:xfrm>
          <a:prstGeom prst="rect">
            <a:avLst/>
          </a:prstGeom>
          <a:noFill/>
        </p:spPr>
        <p:txBody>
          <a:bodyPr wrap="square" lIns="0" tIns="0" rIns="0" bIns="0" rtlCol="0">
            <a:noAutofit/>
          </a:bodyPr>
          <a:lstStyle/>
          <a:p>
            <a:pPr>
              <a:lnSpc>
                <a:spcPct val="90000"/>
              </a:lnSpc>
              <a:spcAft>
                <a:spcPts val="1000"/>
              </a:spcAft>
            </a:pPr>
            <a:r>
              <a:rPr lang="en-US" dirty="0">
                <a:latin typeface="Roboto" charset="0"/>
                <a:ea typeface="Roboto" charset="0"/>
                <a:cs typeface="Roboto" charset="0"/>
              </a:rPr>
              <a:t>Modify the config.ini file and put in your usernames, encrypted passwords, and </a:t>
            </a:r>
            <a:r>
              <a:rPr lang="en-US" dirty="0" err="1">
                <a:latin typeface="Roboto" charset="0"/>
                <a:ea typeface="Roboto" charset="0"/>
                <a:cs typeface="Roboto" charset="0"/>
              </a:rPr>
              <a:t>idmc_pod</a:t>
            </a:r>
            <a:r>
              <a:rPr lang="en-US" dirty="0">
                <a:latin typeface="Roboto" charset="0"/>
                <a:ea typeface="Roboto" charset="0"/>
                <a:cs typeface="Roboto" charset="0"/>
              </a:rPr>
              <a:t> (Default is the US, change only if in a different region)	</a:t>
            </a:r>
          </a:p>
          <a:p>
            <a:pPr>
              <a:lnSpc>
                <a:spcPct val="90000"/>
              </a:lnSpc>
              <a:spcAft>
                <a:spcPts val="1000"/>
              </a:spcAft>
            </a:pPr>
            <a:r>
              <a:rPr lang="en-US" dirty="0">
                <a:latin typeface="Roboto" charset="0"/>
                <a:ea typeface="Roboto" charset="0"/>
                <a:cs typeface="Roboto" charset="0"/>
              </a:rPr>
              <a:t>Also Specify (as needed):</a:t>
            </a:r>
          </a:p>
        </p:txBody>
      </p:sp>
      <p:sp>
        <p:nvSpPr>
          <p:cNvPr id="7" name="TextBox 6">
            <a:extLst>
              <a:ext uri="{FF2B5EF4-FFF2-40B4-BE49-F238E27FC236}">
                <a16:creationId xmlns:a16="http://schemas.microsoft.com/office/drawing/2014/main" id="{723D3AD5-340A-2C37-9E3E-E5AD2768162F}"/>
              </a:ext>
            </a:extLst>
          </p:cNvPr>
          <p:cNvSpPr txBox="1"/>
          <p:nvPr/>
        </p:nvSpPr>
        <p:spPr>
          <a:xfrm>
            <a:off x="299884" y="1421699"/>
            <a:ext cx="3542270" cy="5157107"/>
          </a:xfrm>
          <a:prstGeom prst="rect">
            <a:avLst/>
          </a:prstGeom>
          <a:noFill/>
        </p:spPr>
        <p:txBody>
          <a:bodyPr wrap="square" lIns="0" tIns="0" rIns="0" bIns="0" rtlCol="0">
            <a:noAutofit/>
          </a:bodyPr>
          <a:lstStyle/>
          <a:p>
            <a:pPr marL="285750" indent="-2857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a:p>
            <a:pPr marL="285750" indent="-2857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a:p>
            <a:pPr marL="285750" indent="-2857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The name of the Databricks resource that will be evaluated</a:t>
            </a:r>
          </a:p>
          <a:p>
            <a:pPr marL="285750" indent="-2857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Whether or not to use business terms, and the name of the existing tag to update</a:t>
            </a:r>
          </a:p>
          <a:p>
            <a:pPr marL="285750" indent="-2857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Whether or not to use Policies, and the name of the existing tag to update (will use policies related to the objects, or related to the BT or Classifications related to that object)</a:t>
            </a:r>
          </a:p>
          <a:p>
            <a:pPr marL="285750" indent="-2857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Whether or not to use classifications, and the name of the existing tag to update</a:t>
            </a:r>
          </a:p>
          <a:p>
            <a:pPr marL="285750" indent="-2857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Whether or not to update comments, and include a link to the Catalog</a:t>
            </a:r>
          </a:p>
          <a:p>
            <a:pPr marL="285750" indent="-2857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Option to unset the tags first!</a:t>
            </a:r>
          </a:p>
          <a:p>
            <a:pPr marL="285750" indent="-2857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Actually write tags, or just display</a:t>
            </a:r>
          </a:p>
          <a:p>
            <a:pPr marL="285750" indent="-2857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JDBC Driver URL, User and Password (encrypted) for Databricks</a:t>
            </a:r>
          </a:p>
          <a:p>
            <a:pPr marL="285750" indent="-2857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Any pre statements</a:t>
            </a:r>
          </a:p>
          <a:p>
            <a:pPr marL="285750" indent="-2857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Pause before updates</a:t>
            </a:r>
          </a:p>
        </p:txBody>
      </p:sp>
      <p:cxnSp>
        <p:nvCxnSpPr>
          <p:cNvPr id="9" name="Straight Arrow Connector 8">
            <a:extLst>
              <a:ext uri="{FF2B5EF4-FFF2-40B4-BE49-F238E27FC236}">
                <a16:creationId xmlns:a16="http://schemas.microsoft.com/office/drawing/2014/main" id="{1679884E-CD16-AA7C-0229-4BAD56056CE2}"/>
              </a:ext>
            </a:extLst>
          </p:cNvPr>
          <p:cNvCxnSpPr>
            <a:cxnSpLocks/>
          </p:cNvCxnSpPr>
          <p:nvPr/>
        </p:nvCxnSpPr>
        <p:spPr>
          <a:xfrm>
            <a:off x="3758135" y="2226982"/>
            <a:ext cx="1416486" cy="948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B018A54-7FB8-504A-EF71-220DE54D1472}"/>
              </a:ext>
            </a:extLst>
          </p:cNvPr>
          <p:cNvCxnSpPr>
            <a:cxnSpLocks/>
          </p:cNvCxnSpPr>
          <p:nvPr/>
        </p:nvCxnSpPr>
        <p:spPr>
          <a:xfrm>
            <a:off x="3735851" y="2610178"/>
            <a:ext cx="1438770" cy="1002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0C88A46-B94E-9999-6A36-03A0A5A07C76}"/>
              </a:ext>
            </a:extLst>
          </p:cNvPr>
          <p:cNvCxnSpPr>
            <a:cxnSpLocks/>
          </p:cNvCxnSpPr>
          <p:nvPr/>
        </p:nvCxnSpPr>
        <p:spPr>
          <a:xfrm flipV="1">
            <a:off x="2935111" y="4058287"/>
            <a:ext cx="2225941" cy="6051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89CA41D-59D2-7E89-0A55-407E75294E48}"/>
              </a:ext>
            </a:extLst>
          </p:cNvPr>
          <p:cNvCxnSpPr>
            <a:cxnSpLocks/>
          </p:cNvCxnSpPr>
          <p:nvPr/>
        </p:nvCxnSpPr>
        <p:spPr>
          <a:xfrm flipV="1">
            <a:off x="3716071" y="3339976"/>
            <a:ext cx="1444981" cy="5267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28485D9-0F4F-9C46-E3B1-14488817E38E}"/>
              </a:ext>
            </a:extLst>
          </p:cNvPr>
          <p:cNvCxnSpPr>
            <a:cxnSpLocks/>
          </p:cNvCxnSpPr>
          <p:nvPr/>
        </p:nvCxnSpPr>
        <p:spPr>
          <a:xfrm flipV="1">
            <a:off x="3758135" y="3050964"/>
            <a:ext cx="1416486" cy="17787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31D075D-58AE-AD35-7C37-0A147A751F9B}"/>
              </a:ext>
            </a:extLst>
          </p:cNvPr>
          <p:cNvCxnSpPr>
            <a:cxnSpLocks/>
          </p:cNvCxnSpPr>
          <p:nvPr/>
        </p:nvCxnSpPr>
        <p:spPr>
          <a:xfrm>
            <a:off x="2071019" y="5709731"/>
            <a:ext cx="309003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1C03478-E559-1F62-014D-3718A18A8B3B}"/>
              </a:ext>
            </a:extLst>
          </p:cNvPr>
          <p:cNvCxnSpPr>
            <a:cxnSpLocks/>
          </p:cNvCxnSpPr>
          <p:nvPr/>
        </p:nvCxnSpPr>
        <p:spPr>
          <a:xfrm flipV="1">
            <a:off x="3165231" y="4896881"/>
            <a:ext cx="1995821" cy="3528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93CCF04-6991-21EA-1630-0E37C9600614}"/>
              </a:ext>
            </a:extLst>
          </p:cNvPr>
          <p:cNvCxnSpPr>
            <a:cxnSpLocks/>
          </p:cNvCxnSpPr>
          <p:nvPr/>
        </p:nvCxnSpPr>
        <p:spPr>
          <a:xfrm flipV="1">
            <a:off x="3045017" y="4243369"/>
            <a:ext cx="2116035" cy="7105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EC346D7-8C74-F649-3860-D46FAC9EB840}"/>
              </a:ext>
            </a:extLst>
          </p:cNvPr>
          <p:cNvCxnSpPr>
            <a:cxnSpLocks/>
            <a:endCxn id="3" idx="1"/>
          </p:cNvCxnSpPr>
          <p:nvPr/>
        </p:nvCxnSpPr>
        <p:spPr>
          <a:xfrm flipV="1">
            <a:off x="3423138" y="3866699"/>
            <a:ext cx="1751483" cy="39231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61DE106-04D7-96F2-0691-B8A7270B6334}"/>
              </a:ext>
            </a:extLst>
          </p:cNvPr>
          <p:cNvCxnSpPr>
            <a:cxnSpLocks/>
          </p:cNvCxnSpPr>
          <p:nvPr/>
        </p:nvCxnSpPr>
        <p:spPr>
          <a:xfrm>
            <a:off x="2223911" y="6029920"/>
            <a:ext cx="2937141" cy="1398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0E51846-EC42-426D-7025-0C49CC7C56F0}"/>
              </a:ext>
            </a:extLst>
          </p:cNvPr>
          <p:cNvPicPr>
            <a:picLocks noChangeAspect="1"/>
          </p:cNvPicPr>
          <p:nvPr/>
        </p:nvPicPr>
        <p:blipFill>
          <a:blip r:embed="rId3"/>
          <a:stretch>
            <a:fillRect/>
          </a:stretch>
        </p:blipFill>
        <p:spPr>
          <a:xfrm>
            <a:off x="5174621" y="1418432"/>
            <a:ext cx="5420481" cy="4896533"/>
          </a:xfrm>
          <a:prstGeom prst="rect">
            <a:avLst/>
          </a:prstGeom>
        </p:spPr>
      </p:pic>
    </p:spTree>
    <p:extLst>
      <p:ext uri="{BB962C8B-B14F-4D97-AF65-F5344CB8AC3E}">
        <p14:creationId xmlns:p14="http://schemas.microsoft.com/office/powerpoint/2010/main" val="1806910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theme/theme1.xml><?xml version="1.0" encoding="utf-8"?>
<a:theme xmlns:a="http://schemas.openxmlformats.org/drawingml/2006/main" name="2_Office Theme">
  <a:themeElements>
    <a:clrScheme name="Informatica">
      <a:dk1>
        <a:srgbClr val="373737"/>
      </a:dk1>
      <a:lt1>
        <a:srgbClr val="FFFFFF"/>
      </a:lt1>
      <a:dk2>
        <a:srgbClr val="0432FF"/>
      </a:dk2>
      <a:lt2>
        <a:srgbClr val="EAEAEA"/>
      </a:lt2>
      <a:accent1>
        <a:srgbClr val="FF4D00"/>
      </a:accent1>
      <a:accent2>
        <a:srgbClr val="FF7D00"/>
      </a:accent2>
      <a:accent3>
        <a:srgbClr val="9220A1"/>
      </a:accent3>
      <a:accent4>
        <a:srgbClr val="C10074"/>
      </a:accent4>
      <a:accent5>
        <a:srgbClr val="00A9BB"/>
      </a:accent5>
      <a:accent6>
        <a:srgbClr val="92D03D"/>
      </a:accent6>
      <a:hlink>
        <a:srgbClr val="0432FF"/>
      </a:hlink>
      <a:folHlink>
        <a:srgbClr val="9223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137160" tIns="91440" rIns="137160" bIns="91440" rtlCol="0" anchor="ctr"/>
      <a:lstStyle>
        <a:defPPr>
          <a:defRPr smtClean="0">
            <a:latin typeface="Roboto" charset="0"/>
            <a:ea typeface="Roboto" charset="0"/>
            <a:cs typeface="Roboto"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spcAft>
            <a:spcPts val="1000"/>
          </a:spcAft>
          <a:defRPr sz="2100" dirty="0" err="1" smtClean="0">
            <a:latin typeface="Roboto" charset="0"/>
            <a:ea typeface="Roboto" charset="0"/>
            <a:cs typeface="Roboto" charset="0"/>
          </a:defRPr>
        </a:defPPr>
      </a:lstStyle>
    </a:txDef>
  </a:objectDefaults>
  <a:extraClrSchemeLst/>
  <a:extLst>
    <a:ext uri="{05A4C25C-085E-4340-85A3-A5531E510DB2}">
      <thm15:themeFamily xmlns:thm15="http://schemas.microsoft.com/office/thememl/2012/main" name="Informatica Powerpoint Master_Roboto_r1" id="{271281B5-08A3-AC41-8BD9-1578A2037E7E}" vid="{EA06B9FC-3577-1F42-B125-D08C2CD06FAE}"/>
    </a:ext>
  </a:extLst>
</a:theme>
</file>

<file path=ppt/theme/theme2.xml><?xml version="1.0" encoding="utf-8"?>
<a:theme xmlns:a="http://schemas.openxmlformats.org/drawingml/2006/main" name="3_Office Theme">
  <a:themeElements>
    <a:clrScheme name="Informatica">
      <a:dk1>
        <a:srgbClr val="373737"/>
      </a:dk1>
      <a:lt1>
        <a:srgbClr val="FFFFFF"/>
      </a:lt1>
      <a:dk2>
        <a:srgbClr val="0432FF"/>
      </a:dk2>
      <a:lt2>
        <a:srgbClr val="EAEAEA"/>
      </a:lt2>
      <a:accent1>
        <a:srgbClr val="FF4D00"/>
      </a:accent1>
      <a:accent2>
        <a:srgbClr val="FF7D00"/>
      </a:accent2>
      <a:accent3>
        <a:srgbClr val="9220A1"/>
      </a:accent3>
      <a:accent4>
        <a:srgbClr val="C10074"/>
      </a:accent4>
      <a:accent5>
        <a:srgbClr val="00A9BB"/>
      </a:accent5>
      <a:accent6>
        <a:srgbClr val="92D03D"/>
      </a:accent6>
      <a:hlink>
        <a:srgbClr val="0432FF"/>
      </a:hlink>
      <a:folHlink>
        <a:srgbClr val="9223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137160" tIns="91440" rIns="137160" bIns="91440" rtlCol="0" anchor="ctr"/>
      <a:lstStyle>
        <a:defPPr>
          <a:defRPr smtClean="0">
            <a:latin typeface="Roboto" charset="0"/>
            <a:ea typeface="Roboto" charset="0"/>
            <a:cs typeface="Roboto"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spcAft>
            <a:spcPts val="1000"/>
          </a:spcAft>
          <a:defRPr sz="2100" dirty="0" err="1" smtClean="0">
            <a:latin typeface="Roboto" charset="0"/>
            <a:ea typeface="Roboto" charset="0"/>
            <a:cs typeface="Roboto" charset="0"/>
          </a:defRPr>
        </a:defPPr>
      </a:lstStyle>
    </a:txDef>
  </a:objectDefaults>
  <a:extraClrSchemeLst/>
  <a:extLst>
    <a:ext uri="{05A4C25C-085E-4340-85A3-A5531E510DB2}">
      <thm15:themeFamily xmlns:thm15="http://schemas.microsoft.com/office/thememl/2012/main" name="Informatica Powerpoint Master_Roboto_r1" id="{271281B5-08A3-AC41-8BD9-1578A2037E7E}" vid="{EA06B9FC-3577-1F42-B125-D08C2CD06FAE}"/>
    </a:ext>
  </a:extLst>
</a:theme>
</file>

<file path=ppt/theme/theme3.xml><?xml version="1.0" encoding="utf-8"?>
<a:theme xmlns:a="http://schemas.openxmlformats.org/drawingml/2006/main" name="1_IW17">
  <a:themeElements>
    <a:clrScheme name="Custom 4">
      <a:dk1>
        <a:srgbClr val="373737"/>
      </a:dk1>
      <a:lt1>
        <a:srgbClr val="FFFFFF"/>
      </a:lt1>
      <a:dk2>
        <a:srgbClr val="595959"/>
      </a:dk2>
      <a:lt2>
        <a:srgbClr val="EAEAEA"/>
      </a:lt2>
      <a:accent1>
        <a:srgbClr val="FF4D00"/>
      </a:accent1>
      <a:accent2>
        <a:srgbClr val="FF7D00"/>
      </a:accent2>
      <a:accent3>
        <a:srgbClr val="9220A1"/>
      </a:accent3>
      <a:accent4>
        <a:srgbClr val="C10074"/>
      </a:accent4>
      <a:accent5>
        <a:srgbClr val="00A9BB"/>
      </a:accent5>
      <a:accent6>
        <a:srgbClr val="0019FF"/>
      </a:accent6>
      <a:hlink>
        <a:srgbClr val="0019FF"/>
      </a:hlink>
      <a:folHlink>
        <a:srgbClr val="9220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2800" dirty="0" smtClean="0">
            <a:solidFill>
              <a:schemeClr val="bg1"/>
            </a:solidFill>
          </a:defRPr>
        </a:defPPr>
      </a:lstStyle>
    </a:txDef>
  </a:objectDefaults>
  <a:extraClrSchemeLst/>
  <a:extLst>
    <a:ext uri="{05A4C25C-085E-4340-85A3-A5531E510DB2}">
      <thm15:themeFamily xmlns:thm15="http://schemas.microsoft.com/office/thememl/2012/main" name="Presentation6" id="{0E49C123-240F-5A40-A789-EAC3B4E3F5A1}" vid="{8F7913D4-1422-F944-9E1E-34944C1B6A4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469B9DDCB7884E95DD88D1FAB455BB" ma:contentTypeVersion="4" ma:contentTypeDescription="Create a new document." ma:contentTypeScope="" ma:versionID="2af74787b6fa7b67583c56dc5776735d">
  <xsd:schema xmlns:xsd="http://www.w3.org/2001/XMLSchema" xmlns:xs="http://www.w3.org/2001/XMLSchema" xmlns:p="http://schemas.microsoft.com/office/2006/metadata/properties" xmlns:ns2="d7abb67f-8ba3-4629-af4a-9ad47f056db5" targetNamespace="http://schemas.microsoft.com/office/2006/metadata/properties" ma:root="true" ma:fieldsID="03e5ccd49f08cdc976c4df5b8baab980" ns2:_="">
    <xsd:import namespace="d7abb67f-8ba3-4629-af4a-9ad47f056db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abb67f-8ba3-4629-af4a-9ad47f056d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CA5433E-CDB9-440C-BB77-1799205ED86D}">
  <ds:schemaRefs>
    <ds:schemaRef ds:uri="d7abb67f-8ba3-4629-af4a-9ad47f056db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FFC13DC-9E91-480E-AA50-E69DFCF153D3}">
  <ds:schemaRefs>
    <ds:schemaRef ds:uri="http://schemas.microsoft.com/sharepoint/v3/contenttype/forms"/>
  </ds:schemaRefs>
</ds:datastoreItem>
</file>

<file path=docMetadata/LabelInfo.xml><?xml version="1.0" encoding="utf-8"?>
<clbl:labelList xmlns:clbl="http://schemas.microsoft.com/office/2020/mipLabelMetadata">
  <clbl:label id="{14c8150c-bc7e-4d77-82d5-2d0905f0cd74}" enabled="1" method="Standard" siteId="{2638f43e-f77d-4fc7-ab92-7b753b7876fd}" contentBits="0" removed="0"/>
</clbl:labelList>
</file>

<file path=docProps/app.xml><?xml version="1.0" encoding="utf-8"?>
<Properties xmlns="http://schemas.openxmlformats.org/officeDocument/2006/extended-properties" xmlns:vt="http://schemas.openxmlformats.org/officeDocument/2006/docPropsVTypes">
  <Template>Informatica Powerpoint Master_Roboto_r1</Template>
  <TotalTime>1225</TotalTime>
  <Words>2277</Words>
  <Application>Microsoft Office PowerPoint</Application>
  <PresentationFormat>Custom</PresentationFormat>
  <Paragraphs>263</Paragraphs>
  <Slides>23</Slides>
  <Notes>8</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23</vt:i4>
      </vt:variant>
    </vt:vector>
  </HeadingPairs>
  <TitlesOfParts>
    <vt:vector size="31" baseType="lpstr">
      <vt:lpstr>Arial</vt:lpstr>
      <vt:lpstr>Calibri</vt:lpstr>
      <vt:lpstr>Courier New</vt:lpstr>
      <vt:lpstr>Roboto</vt:lpstr>
      <vt:lpstr>Roboto Light</vt:lpstr>
      <vt:lpstr>2_Office Theme</vt:lpstr>
      <vt:lpstr>3_Office Theme</vt:lpstr>
      <vt:lpstr>1_IW17</vt:lpstr>
      <vt:lpstr>PowerPoint Presentation</vt:lpstr>
      <vt:lpstr>What are we trying to do?</vt:lpstr>
      <vt:lpstr>PowerPoint Presentation</vt:lpstr>
      <vt:lpstr>The approach</vt:lpstr>
      <vt:lpstr>PowerPoint Presentation</vt:lpstr>
      <vt:lpstr>Setup Step 1</vt:lpstr>
      <vt:lpstr>Setup Step 2</vt:lpstr>
      <vt:lpstr>Setup Step 3</vt:lpstr>
      <vt:lpstr>Setup Step 4</vt:lpstr>
      <vt:lpstr>Setup Step 5</vt:lpstr>
      <vt:lpstr>Running</vt:lpstr>
      <vt:lpstr>Optional Command Line Arguments</vt:lpstr>
      <vt:lpstr>Optional Command Line Arguments (continued)</vt:lpstr>
      <vt:lpstr>Optional Command Line Arguments (continued)</vt:lpstr>
      <vt:lpstr>Optional Command Line Arguments (continued)</vt:lpstr>
      <vt:lpstr>Optional Command Line Arguments (continued)</vt:lpstr>
      <vt:lpstr>Optional Command Line Arguments (continued)</vt:lpstr>
      <vt:lpstr>Optional Command Line Arguments (continued)</vt:lpstr>
      <vt:lpstr>Optional Command Line Arguments (continued)</vt:lpstr>
      <vt:lpstr>Optional Command Line Arguments (continued)</vt:lpstr>
      <vt:lpstr>Optional Command Line Arguments (continued)</vt:lpstr>
      <vt:lpstr>Optional Command Line Arguments (continued)</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Kara, Amit</dc:creator>
  <cp:keywords/>
  <dc:description/>
  <cp:lastModifiedBy>Hayes, Scott</cp:lastModifiedBy>
  <cp:revision>47</cp:revision>
  <cp:lastPrinted>2018-10-18T20:42:58Z</cp:lastPrinted>
  <dcterms:created xsi:type="dcterms:W3CDTF">2017-08-24T15:57:22Z</dcterms:created>
  <dcterms:modified xsi:type="dcterms:W3CDTF">2025-07-10T04:02:01Z</dcterms:modified>
  <cp:category/>
</cp:coreProperties>
</file>