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1" r:id="rId3"/>
    <p:sldMasterId id="2147483721" r:id="rId4"/>
    <p:sldMasterId id="2147483794" r:id="rId5"/>
  </p:sldMasterIdLst>
  <p:notesMasterIdLst>
    <p:notesMasterId r:id="rId18"/>
  </p:notesMasterIdLst>
  <p:handoutMasterIdLst>
    <p:handoutMasterId r:id="rId19"/>
  </p:handoutMasterIdLst>
  <p:sldIdLst>
    <p:sldId id="288" r:id="rId6"/>
    <p:sldId id="2134807745" r:id="rId7"/>
    <p:sldId id="2134807791" r:id="rId8"/>
    <p:sldId id="2134807766" r:id="rId9"/>
    <p:sldId id="2134807781" r:id="rId10"/>
    <p:sldId id="2134807775" r:id="rId11"/>
    <p:sldId id="2134807776" r:id="rId12"/>
    <p:sldId id="2134807787" r:id="rId13"/>
    <p:sldId id="2134807777" r:id="rId14"/>
    <p:sldId id="2134807790" r:id="rId15"/>
    <p:sldId id="2134807780" r:id="rId16"/>
    <p:sldId id="267" r:id="rId17"/>
  </p:sldIdLst>
  <p:sldSz cx="12188825" cy="6858000"/>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71BE8E3-79A6-A544-8E6D-DADC11542776}">
          <p14:sldIdLst>
            <p14:sldId id="288"/>
            <p14:sldId id="2134807745"/>
            <p14:sldId id="2134807791"/>
            <p14:sldId id="2134807766"/>
          </p14:sldIdLst>
        </p14:section>
        <p14:section name="Setup" id="{BAA05414-4D33-48F4-9E56-56EDACBFDDA3}">
          <p14:sldIdLst>
            <p14:sldId id="2134807781"/>
            <p14:sldId id="2134807775"/>
            <p14:sldId id="2134807776"/>
            <p14:sldId id="2134807787"/>
            <p14:sldId id="2134807777"/>
            <p14:sldId id="2134807790"/>
            <p14:sldId id="2134807780"/>
          </p14:sldIdLst>
        </p14:section>
        <p14:section name="Closing" id="{E61FE419-5492-7A45-96CE-D25AD06F4459}">
          <p14:sldIdLst>
            <p14:sldId id="26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D00"/>
    <a:srgbClr val="0432FF"/>
    <a:srgbClr val="FF4D00"/>
    <a:srgbClr val="95D13C"/>
    <a:srgbClr val="E23400"/>
    <a:srgbClr val="FF9801"/>
    <a:srgbClr val="FCA304"/>
    <a:srgbClr val="FF6621"/>
    <a:srgbClr val="F99439"/>
    <a:srgbClr val="FF8F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944CAF-F8ED-4690-BAAD-E249041FCA1D}" v="5" dt="2023-12-01T17:19:37.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6"/>
    <p:restoredTop sz="76320" autoAdjust="0"/>
  </p:normalViewPr>
  <p:slideViewPr>
    <p:cSldViewPr snapToGrid="0">
      <p:cViewPr varScale="1">
        <p:scale>
          <a:sx n="49" d="100"/>
          <a:sy n="49" d="100"/>
        </p:scale>
        <p:origin x="1580" y="52"/>
      </p:cViewPr>
      <p:guideLst/>
    </p:cSldViewPr>
  </p:slideViewPr>
  <p:notesTextViewPr>
    <p:cViewPr>
      <p:scale>
        <a:sx n="1" d="1"/>
        <a:sy n="1" d="1"/>
      </p:scale>
      <p:origin x="0" y="0"/>
    </p:cViewPr>
  </p:notesTextViewPr>
  <p:sorterViewPr>
    <p:cViewPr>
      <p:scale>
        <a:sx n="190" d="100"/>
        <a:sy n="19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microsoft.com/office/2016/11/relationships/changesInfo" Target="changesInfos/changesInfo1.xml"/><Relationship Id="rId5" Type="http://schemas.openxmlformats.org/officeDocument/2006/relationships/slideMaster" Target="slideMasters/slideMaster3.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yes, Scott" userId="bf5043f3-693f-499f-9b13-f0431f1be482" providerId="ADAL" clId="{59944CAF-F8ED-4690-BAAD-E249041FCA1D}"/>
    <pc:docChg chg="custSel addSld modSld">
      <pc:chgData name="Hayes, Scott" userId="bf5043f3-693f-499f-9b13-f0431f1be482" providerId="ADAL" clId="{59944CAF-F8ED-4690-BAAD-E249041FCA1D}" dt="2023-12-01T17:20:13.419" v="296" actId="14100"/>
      <pc:docMkLst>
        <pc:docMk/>
      </pc:docMkLst>
      <pc:sldChg chg="addSp delSp modSp add mod">
        <pc:chgData name="Hayes, Scott" userId="bf5043f3-693f-499f-9b13-f0431f1be482" providerId="ADAL" clId="{59944CAF-F8ED-4690-BAAD-E249041FCA1D}" dt="2023-12-01T17:20:13.419" v="296" actId="14100"/>
        <pc:sldMkLst>
          <pc:docMk/>
          <pc:sldMk cId="1302349238" sldId="2134807791"/>
        </pc:sldMkLst>
        <pc:spChg chg="del mod">
          <ac:chgData name="Hayes, Scott" userId="bf5043f3-693f-499f-9b13-f0431f1be482" providerId="ADAL" clId="{59944CAF-F8ED-4690-BAAD-E249041FCA1D}" dt="2023-12-01T17:15:23.832" v="6" actId="478"/>
          <ac:spMkLst>
            <pc:docMk/>
            <pc:sldMk cId="1302349238" sldId="2134807791"/>
            <ac:spMk id="5" creationId="{C2B479B7-4E1E-475F-B459-5CE8B05302D3}"/>
          </ac:spMkLst>
        </pc:spChg>
        <pc:spChg chg="del">
          <ac:chgData name="Hayes, Scott" userId="bf5043f3-693f-499f-9b13-f0431f1be482" providerId="ADAL" clId="{59944CAF-F8ED-4690-BAAD-E249041FCA1D}" dt="2023-12-01T17:15:08.884" v="2" actId="478"/>
          <ac:spMkLst>
            <pc:docMk/>
            <pc:sldMk cId="1302349238" sldId="2134807791"/>
            <ac:spMk id="6" creationId="{9F8FFC18-4FD7-5E97-CCB3-5E13CE612AEB}"/>
          </ac:spMkLst>
        </pc:spChg>
        <pc:spChg chg="add del mod">
          <ac:chgData name="Hayes, Scott" userId="bf5043f3-693f-499f-9b13-f0431f1be482" providerId="ADAL" clId="{59944CAF-F8ED-4690-BAAD-E249041FCA1D}" dt="2023-12-01T17:15:27.221" v="7" actId="478"/>
          <ac:spMkLst>
            <pc:docMk/>
            <pc:sldMk cId="1302349238" sldId="2134807791"/>
            <ac:spMk id="7" creationId="{B1B9AB90-57FA-A980-9387-011939900DED}"/>
          </ac:spMkLst>
        </pc:spChg>
        <pc:spChg chg="add mod">
          <ac:chgData name="Hayes, Scott" userId="bf5043f3-693f-499f-9b13-f0431f1be482" providerId="ADAL" clId="{59944CAF-F8ED-4690-BAAD-E249041FCA1D}" dt="2023-12-01T17:19:10.641" v="288" actId="20577"/>
          <ac:spMkLst>
            <pc:docMk/>
            <pc:sldMk cId="1302349238" sldId="2134807791"/>
            <ac:spMk id="11" creationId="{CEDE4AF3-28A5-7917-E40A-D2FF58E652FD}"/>
          </ac:spMkLst>
        </pc:spChg>
        <pc:picChg chg="add mod">
          <ac:chgData name="Hayes, Scott" userId="bf5043f3-693f-499f-9b13-f0431f1be482" providerId="ADAL" clId="{59944CAF-F8ED-4690-BAAD-E249041FCA1D}" dt="2023-12-01T17:15:44.804" v="9" actId="14861"/>
          <ac:picMkLst>
            <pc:docMk/>
            <pc:sldMk cId="1302349238" sldId="2134807791"/>
            <ac:picMk id="3" creationId="{05721874-37D8-E247-970E-2193F21BF29D}"/>
          </ac:picMkLst>
        </pc:picChg>
        <pc:cxnChg chg="add mod">
          <ac:chgData name="Hayes, Scott" userId="bf5043f3-693f-499f-9b13-f0431f1be482" providerId="ADAL" clId="{59944CAF-F8ED-4690-BAAD-E249041FCA1D}" dt="2023-12-01T17:19:29.854" v="291" actId="14100"/>
          <ac:cxnSpMkLst>
            <pc:docMk/>
            <pc:sldMk cId="1302349238" sldId="2134807791"/>
            <ac:cxnSpMk id="8" creationId="{2A8CBFE8-8322-25AB-6E40-C87DA799B749}"/>
          </ac:cxnSpMkLst>
        </pc:cxnChg>
        <pc:cxnChg chg="add mod">
          <ac:chgData name="Hayes, Scott" userId="bf5043f3-693f-499f-9b13-f0431f1be482" providerId="ADAL" clId="{59944CAF-F8ED-4690-BAAD-E249041FCA1D}" dt="2023-12-01T17:20:13.419" v="296" actId="14100"/>
          <ac:cxnSpMkLst>
            <pc:docMk/>
            <pc:sldMk cId="1302349238" sldId="2134807791"/>
            <ac:cxnSpMk id="13" creationId="{39252C03-C691-51F7-FA1E-AE06F4057DA7}"/>
          </ac:cxnSpMkLst>
        </pc:cxnChg>
        <pc:cxnChg chg="add mod">
          <ac:chgData name="Hayes, Scott" userId="bf5043f3-693f-499f-9b13-f0431f1be482" providerId="ADAL" clId="{59944CAF-F8ED-4690-BAAD-E249041FCA1D}" dt="2023-12-01T17:19:43.949" v="295" actId="14100"/>
          <ac:cxnSpMkLst>
            <pc:docMk/>
            <pc:sldMk cId="1302349238" sldId="2134807791"/>
            <ac:cxnSpMk id="20" creationId="{DAEC8C8D-B2DC-A24F-CAC9-2E9FF644EAB4}"/>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A8AF0ABA-1503-4581-BC5A-AF3D56D7DD45}" type="datetimeFigureOut">
              <a:rPr lang="en-US" smtClean="0"/>
              <a:t>5/29/2024</a:t>
            </a:fld>
            <a:endParaRPr lang="en-US"/>
          </a:p>
        </p:txBody>
      </p:sp>
      <p:sp>
        <p:nvSpPr>
          <p:cNvPr id="4" name="Footer Placeholder 3"/>
          <p:cNvSpPr>
            <a:spLocks noGrp="1"/>
          </p:cNvSpPr>
          <p:nvPr>
            <p:ph type="ftr" sz="quarter" idx="2"/>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3992" y="9721106"/>
            <a:ext cx="3078427" cy="513507"/>
          </a:xfrm>
          <a:prstGeom prst="rect">
            <a:avLst/>
          </a:prstGeom>
        </p:spPr>
        <p:txBody>
          <a:bodyPr vert="horz" lIns="96661" tIns="48331" rIns="96661" bIns="48331" rtlCol="0" anchor="b"/>
          <a:lstStyle>
            <a:lvl1pPr algn="r">
              <a:defRPr sz="1300"/>
            </a:lvl1pPr>
          </a:lstStyle>
          <a:p>
            <a:fld id="{A63F1010-2D67-4645-821C-D43BAA1B17D5}" type="slidenum">
              <a:rPr lang="en-US" smtClean="0"/>
              <a:t>‹#›</a:t>
            </a:fld>
            <a:endParaRPr lang="en-US"/>
          </a:p>
        </p:txBody>
      </p:sp>
    </p:spTree>
    <p:extLst>
      <p:ext uri="{BB962C8B-B14F-4D97-AF65-F5344CB8AC3E}">
        <p14:creationId xmlns:p14="http://schemas.microsoft.com/office/powerpoint/2010/main" val="819809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78186FDC-CD1E-4E7E-B1CD-1CBCCD519E8C}" type="datetimeFigureOut">
              <a:rPr lang="en-US" smtClean="0"/>
              <a:t>5/29/2024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4B9A8B04-59C6-4476-9B83-8806D24CC38B}" type="slidenum">
              <a:rPr lang="en-US" smtClean="0"/>
              <a:t>‹#›</a:t>
            </a:fld>
            <a:endParaRPr lang="en-US"/>
          </a:p>
        </p:txBody>
      </p:sp>
    </p:spTree>
    <p:extLst>
      <p:ext uri="{BB962C8B-B14F-4D97-AF65-F5344CB8AC3E}">
        <p14:creationId xmlns:p14="http://schemas.microsoft.com/office/powerpoint/2010/main" val="1488757200"/>
      </p:ext>
    </p:extLst>
  </p:cSld>
  <p:clrMap bg1="lt1" tx1="dk1" bg2="lt2" tx2="dk2" accent1="accent1" accent2="accent2" accent3="accent3" accent4="accent4" accent5="accent5" accent6="accent6" hlink="hlink" folHlink="folHlink"/>
  <p:notesStyle>
    <a:lvl1pPr marL="0" algn="l" defTabSz="609448" rtl="0" eaLnBrk="1" latinLnBrk="0" hangingPunct="1">
      <a:defRPr sz="800" kern="1200">
        <a:solidFill>
          <a:schemeClr val="tx1"/>
        </a:solidFill>
        <a:latin typeface="+mn-lt"/>
        <a:ea typeface="+mn-ea"/>
        <a:cs typeface="+mn-cs"/>
      </a:defRPr>
    </a:lvl1pPr>
    <a:lvl2pPr marL="304724" algn="l" defTabSz="609448" rtl="0" eaLnBrk="1" latinLnBrk="0" hangingPunct="1">
      <a:defRPr sz="800" kern="1200">
        <a:solidFill>
          <a:schemeClr val="tx1"/>
        </a:solidFill>
        <a:latin typeface="+mn-lt"/>
        <a:ea typeface="+mn-ea"/>
        <a:cs typeface="+mn-cs"/>
      </a:defRPr>
    </a:lvl2pPr>
    <a:lvl3pPr marL="609448" algn="l" defTabSz="609448" rtl="0" eaLnBrk="1" latinLnBrk="0" hangingPunct="1">
      <a:defRPr sz="800" kern="1200">
        <a:solidFill>
          <a:schemeClr val="tx1"/>
        </a:solidFill>
        <a:latin typeface="+mn-lt"/>
        <a:ea typeface="+mn-ea"/>
        <a:cs typeface="+mn-cs"/>
      </a:defRPr>
    </a:lvl3pPr>
    <a:lvl4pPr marL="914171" algn="l" defTabSz="609448" rtl="0" eaLnBrk="1" latinLnBrk="0" hangingPunct="1">
      <a:defRPr sz="800" kern="1200">
        <a:solidFill>
          <a:schemeClr val="tx1"/>
        </a:solidFill>
        <a:latin typeface="+mn-lt"/>
        <a:ea typeface="+mn-ea"/>
        <a:cs typeface="+mn-cs"/>
      </a:defRPr>
    </a:lvl4pPr>
    <a:lvl5pPr marL="1218895" algn="l" defTabSz="609448" rtl="0" eaLnBrk="1" latinLnBrk="0" hangingPunct="1">
      <a:defRPr sz="800" kern="1200">
        <a:solidFill>
          <a:schemeClr val="tx1"/>
        </a:solidFill>
        <a:latin typeface="+mn-lt"/>
        <a:ea typeface="+mn-ea"/>
        <a:cs typeface="+mn-cs"/>
      </a:defRPr>
    </a:lvl5pPr>
    <a:lvl6pPr marL="1523619" algn="l" defTabSz="609448" rtl="0" eaLnBrk="1" latinLnBrk="0" hangingPunct="1">
      <a:defRPr sz="800" kern="1200">
        <a:solidFill>
          <a:schemeClr val="tx1"/>
        </a:solidFill>
        <a:latin typeface="+mn-lt"/>
        <a:ea typeface="+mn-ea"/>
        <a:cs typeface="+mn-cs"/>
      </a:defRPr>
    </a:lvl6pPr>
    <a:lvl7pPr marL="1828343" algn="l" defTabSz="609448" rtl="0" eaLnBrk="1" latinLnBrk="0" hangingPunct="1">
      <a:defRPr sz="800" kern="1200">
        <a:solidFill>
          <a:schemeClr val="tx1"/>
        </a:solidFill>
        <a:latin typeface="+mn-lt"/>
        <a:ea typeface="+mn-ea"/>
        <a:cs typeface="+mn-cs"/>
      </a:defRPr>
    </a:lvl7pPr>
    <a:lvl8pPr marL="2133067" algn="l" defTabSz="609448" rtl="0" eaLnBrk="1" latinLnBrk="0" hangingPunct="1">
      <a:defRPr sz="800" kern="1200">
        <a:solidFill>
          <a:schemeClr val="tx1"/>
        </a:solidFill>
        <a:latin typeface="+mn-lt"/>
        <a:ea typeface="+mn-ea"/>
        <a:cs typeface="+mn-cs"/>
      </a:defRPr>
    </a:lvl8pPr>
    <a:lvl9pPr marL="2437790" algn="l" defTabSz="609448"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1</a:t>
            </a:fld>
            <a:endParaRPr lang="en-US">
              <a:solidFill>
                <a:prstClr val="black"/>
              </a:solidFill>
              <a:latin typeface="Calibri" panose="020F0502020204030204"/>
            </a:endParaRPr>
          </a:p>
        </p:txBody>
      </p:sp>
    </p:spTree>
    <p:extLst>
      <p:ext uri="{BB962C8B-B14F-4D97-AF65-F5344CB8AC3E}">
        <p14:creationId xmlns:p14="http://schemas.microsoft.com/office/powerpoint/2010/main" val="4176734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defTabSz="483306">
              <a:defRPr/>
            </a:pPr>
            <a:fld id="{4B9A8B04-59C6-4476-9B83-8806D24CC38B}" type="slidenum">
              <a:rPr lang="en-US">
                <a:solidFill>
                  <a:prstClr val="black"/>
                </a:solidFill>
                <a:latin typeface="Calibri" panose="020F0502020204030204"/>
              </a:rPr>
              <a:pPr defTabSz="483306">
                <a:defRPr/>
              </a:pPr>
              <a:t>5</a:t>
            </a:fld>
            <a:endParaRPr lang="en-US">
              <a:solidFill>
                <a:prstClr val="black"/>
              </a:solidFill>
              <a:latin typeface="Calibri" panose="020F0502020204030204"/>
            </a:endParaRPr>
          </a:p>
        </p:txBody>
      </p:sp>
    </p:spTree>
    <p:extLst>
      <p:ext uri="{BB962C8B-B14F-4D97-AF65-F5344CB8AC3E}">
        <p14:creationId xmlns:p14="http://schemas.microsoft.com/office/powerpoint/2010/main" val="161697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9A8B04-59C6-4476-9B83-8806D24CC38B}" type="slidenum">
              <a:rPr lang="en-US" smtClean="0"/>
              <a:t>12</a:t>
            </a:fld>
            <a:endParaRPr lang="en-US"/>
          </a:p>
        </p:txBody>
      </p:sp>
    </p:spTree>
    <p:extLst>
      <p:ext uri="{BB962C8B-B14F-4D97-AF65-F5344CB8AC3E}">
        <p14:creationId xmlns:p14="http://schemas.microsoft.com/office/powerpoint/2010/main" val="7741337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jpe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3.xml"/><Relationship Id="rId4" Type="http://schemas.openxmlformats.org/officeDocument/2006/relationships/image" Target="../media/image1.emf"/></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Click icon to add picture</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Freeform 5"/>
          <p:cNvSpPr>
            <a:spLocks/>
          </p:cNvSpPr>
          <p:nvPr userDrawn="1"/>
        </p:nvSpPr>
        <p:spPr bwMode="auto">
          <a:xfrm>
            <a:off x="6885184" y="5000315"/>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rgbClr val="FF4D00">
              <a:alpha val="90000"/>
            </a:srgbClr>
          </a:solidFill>
          <a:ln>
            <a:noFill/>
          </a:ln>
        </p:spPr>
        <p:txBody>
          <a:bodyPr vert="horz" wrap="square" lIns="60944" tIns="30472" rIns="60944" bIns="30472" numCol="1" anchor="t" anchorCtr="0" compatLnSpc="1">
            <a:prstTxWarp prst="textNoShape">
              <a:avLst/>
            </a:prstTxWarp>
          </a:bodyPr>
          <a:lstStyle/>
          <a:p>
            <a:r>
              <a:rPr lang="en-US" sz="1200"/>
              <a:t>`</a:t>
            </a:r>
          </a:p>
        </p:txBody>
      </p:sp>
      <p:sp>
        <p:nvSpPr>
          <p:cNvPr id="18" name="Freeform 17"/>
          <p:cNvSpPr/>
          <p:nvPr userDrawn="1"/>
        </p:nvSpPr>
        <p:spPr>
          <a:xfrm>
            <a:off x="-9986" y="1610"/>
            <a:ext cx="9595159" cy="6865102"/>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7" name="Freeform: Shape 6"/>
          <p:cNvSpPr/>
          <p:nvPr userDrawn="1"/>
        </p:nvSpPr>
        <p:spPr>
          <a:xfrm>
            <a:off x="5703607" y="-4993"/>
            <a:ext cx="6487721" cy="4409962"/>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rgbClr val="FF4D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8" name="Right Triangle 7"/>
          <p:cNvSpPr/>
          <p:nvPr userDrawn="1"/>
        </p:nvSpPr>
        <p:spPr>
          <a:xfrm flipH="1">
            <a:off x="11856047" y="5935979"/>
            <a:ext cx="342765" cy="92202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9" name="Freeform: Shape 8"/>
          <p:cNvSpPr/>
          <p:nvPr userDrawn="1"/>
        </p:nvSpPr>
        <p:spPr>
          <a:xfrm>
            <a:off x="1891576"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rgbClr val="FF7D00">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44" tIns="30472" rIns="60944" bIns="30472" numCol="1" spcCol="0" rtlCol="0" fromWordArt="0" anchor="ctr" anchorCtr="0" forceAA="0" compatLnSpc="1">
            <a:prstTxWarp prst="textNoShape">
              <a:avLst/>
            </a:prstTxWarp>
            <a:noAutofit/>
          </a:bodyPr>
          <a:lstStyle/>
          <a:p>
            <a:pPr algn="ctr"/>
            <a:endParaRPr lang="en-US" sz="1200"/>
          </a:p>
        </p:txBody>
      </p:sp>
      <p:sp>
        <p:nvSpPr>
          <p:cNvPr id="17" name="Text Placeholder 16"/>
          <p:cNvSpPr>
            <a:spLocks noGrp="1"/>
          </p:cNvSpPr>
          <p:nvPr>
            <p:ph type="body" sz="quarter" idx="10" hasCustomPrompt="1"/>
          </p:nvPr>
        </p:nvSpPr>
        <p:spPr>
          <a:xfrm>
            <a:off x="1160547" y="2113110"/>
            <a:ext cx="5702946" cy="426890"/>
          </a:xfrm>
          <a:prstGeom prst="rect">
            <a:avLst/>
          </a:prstGeom>
        </p:spPr>
        <p:txBody>
          <a:bodyPr anchor="b" anchorCtr="0"/>
          <a:lstStyle>
            <a:lvl1pPr marL="0" indent="0">
              <a:buNone/>
              <a:defRPr sz="2400" b="0" i="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Date </a:t>
            </a:r>
            <a:r>
              <a:rPr lang="en-US" err="1"/>
              <a:t>Roboto</a:t>
            </a:r>
            <a:r>
              <a:rPr lang="en-US"/>
              <a:t> 24 Point</a:t>
            </a:r>
          </a:p>
        </p:txBody>
      </p:sp>
      <p:sp>
        <p:nvSpPr>
          <p:cNvPr id="24" name="Text Placeholder 23"/>
          <p:cNvSpPr>
            <a:spLocks noGrp="1"/>
          </p:cNvSpPr>
          <p:nvPr>
            <p:ph type="body" sz="quarter" idx="11" hasCustomPrompt="1"/>
          </p:nvPr>
        </p:nvSpPr>
        <p:spPr>
          <a:xfrm>
            <a:off x="1160547" y="3103006"/>
            <a:ext cx="7339764" cy="1574502"/>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r>
              <a:rPr lang="en-US"/>
              <a:t>Title Goes Here </a:t>
            </a:r>
            <a:br>
              <a:rPr lang="en-US"/>
            </a:br>
            <a:r>
              <a:rPr lang="en-US" err="1"/>
              <a:t>Roboto</a:t>
            </a:r>
            <a:r>
              <a:rPr lang="en-US"/>
              <a:t> 54 Point</a:t>
            </a:r>
          </a:p>
        </p:txBody>
      </p:sp>
      <p:sp>
        <p:nvSpPr>
          <p:cNvPr id="26" name="Text Placeholder 25"/>
          <p:cNvSpPr>
            <a:spLocks noGrp="1"/>
          </p:cNvSpPr>
          <p:nvPr>
            <p:ph type="body" sz="quarter" idx="12" hasCustomPrompt="1"/>
          </p:nvPr>
        </p:nvSpPr>
        <p:spPr>
          <a:xfrm>
            <a:off x="1160547" y="4920181"/>
            <a:ext cx="6400800" cy="289576"/>
          </a:xfrm>
          <a:prstGeom prst="rect">
            <a:avLst/>
          </a:prstGeom>
        </p:spPr>
        <p:txBody>
          <a:bodyPr/>
          <a:lstStyle>
            <a:lvl1pPr marL="0" indent="0">
              <a:buNone/>
              <a:defRPr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Name, </a:t>
            </a:r>
            <a:r>
              <a:rPr lang="en-US" err="1"/>
              <a:t>Roboto</a:t>
            </a:r>
            <a:r>
              <a:rPr lang="en-US"/>
              <a:t> Regular 21 Point</a:t>
            </a:r>
          </a:p>
        </p:txBody>
      </p:sp>
      <p:sp>
        <p:nvSpPr>
          <p:cNvPr id="28" name="Text Placeholder 27"/>
          <p:cNvSpPr>
            <a:spLocks noGrp="1"/>
          </p:cNvSpPr>
          <p:nvPr>
            <p:ph type="body" sz="quarter" idx="13" hasCustomPrompt="1"/>
          </p:nvPr>
        </p:nvSpPr>
        <p:spPr>
          <a:xfrm>
            <a:off x="1160547" y="5289435"/>
            <a:ext cx="6400800" cy="291041"/>
          </a:xfrm>
          <a:prstGeom prst="rect">
            <a:avLst/>
          </a:prstGeom>
        </p:spPr>
        <p:txBody>
          <a:bodyPr/>
          <a:lstStyle>
            <a:lvl1pPr marL="0" indent="0">
              <a:buNone/>
              <a:defRPr i="1" baseline="0">
                <a:solidFill>
                  <a:schemeClr val="bg1"/>
                </a:solidFill>
              </a:defRPr>
            </a:lvl1pPr>
            <a:lvl2pPr marL="457108" indent="0">
              <a:buNone/>
              <a:defRPr/>
            </a:lvl2pPr>
            <a:lvl3pPr marL="914217" indent="0">
              <a:buNone/>
              <a:defRPr/>
            </a:lvl3pPr>
            <a:lvl4pPr marL="1371326" indent="0">
              <a:buNone/>
              <a:defRPr/>
            </a:lvl4pPr>
            <a:lvl5pPr marL="1828435" indent="0">
              <a:buNone/>
              <a:defRPr/>
            </a:lvl5pPr>
          </a:lstStyle>
          <a:p>
            <a:pPr lvl="0"/>
            <a:r>
              <a:rPr lang="en-US"/>
              <a:t>Speaker Title or Email, </a:t>
            </a:r>
            <a:r>
              <a:rPr lang="en-US" err="1"/>
              <a:t>Roboto</a:t>
            </a:r>
            <a:r>
              <a:rPr lang="en-US"/>
              <a:t> Italic 21 Point</a:t>
            </a:r>
          </a:p>
        </p:txBody>
      </p:sp>
      <p:pic>
        <p:nvPicPr>
          <p:cNvPr id="15" name="Picture 1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Tree>
    <p:extLst>
      <p:ext uri="{BB962C8B-B14F-4D97-AF65-F5344CB8AC3E}">
        <p14:creationId xmlns:p14="http://schemas.microsoft.com/office/powerpoint/2010/main" val="3872921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extLst>
      <p:ext uri="{BB962C8B-B14F-4D97-AF65-F5344CB8AC3E}">
        <p14:creationId xmlns:p14="http://schemas.microsoft.com/office/powerpoint/2010/main" val="2247119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extLst>
      <p:ext uri="{BB962C8B-B14F-4D97-AF65-F5344CB8AC3E}">
        <p14:creationId xmlns:p14="http://schemas.microsoft.com/office/powerpoint/2010/main" val="651717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extLst>
      <p:ext uri="{BB962C8B-B14F-4D97-AF65-F5344CB8AC3E}">
        <p14:creationId xmlns:p14="http://schemas.microsoft.com/office/powerpoint/2010/main" val="35639834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26975630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350531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170342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0" y="-1"/>
            <a:ext cx="12192001" cy="6858000"/>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6" name="Rectangle 5"/>
          <p:cNvSpPr/>
          <p:nvPr userDrawn="1"/>
        </p:nvSpPr>
        <p:spPr>
          <a:xfrm>
            <a:off x="0" y="5151889"/>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5"/>
          <p:cNvSpPr/>
          <p:nvPr userDrawn="1"/>
        </p:nvSpPr>
        <p:spPr>
          <a:xfrm>
            <a:off x="5547870" y="1173204"/>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riangle 4"/>
          <p:cNvSpPr/>
          <p:nvPr userDrawn="1"/>
        </p:nvSpPr>
        <p:spPr>
          <a:xfrm flipH="1" flipV="1">
            <a:off x="9598295" y="545"/>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8" name="Triangle 4"/>
          <p:cNvSpPr/>
          <p:nvPr userDrawn="1"/>
        </p:nvSpPr>
        <p:spPr>
          <a:xfrm flipH="1">
            <a:off x="10209022" y="1656809"/>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rgbClr val="FF4D00">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9" name="Triangle 4"/>
          <p:cNvSpPr/>
          <p:nvPr userDrawn="1"/>
        </p:nvSpPr>
        <p:spPr>
          <a:xfrm flipH="1" flipV="1">
            <a:off x="10204703" y="-201"/>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rgbClr val="FF4D00">
              <a:alpha val="6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latin typeface="+mj-lt"/>
            </a:endParaRPr>
          </a:p>
        </p:txBody>
      </p:sp>
      <p:sp>
        <p:nvSpPr>
          <p:cNvPr id="18" name="Text Placeholder 23"/>
          <p:cNvSpPr>
            <a:spLocks noGrp="1"/>
          </p:cNvSpPr>
          <p:nvPr>
            <p:ph type="body" sz="quarter" idx="11" hasCustomPrompt="1"/>
          </p:nvPr>
        </p:nvSpPr>
        <p:spPr>
          <a:xfrm>
            <a:off x="1160547" y="2063006"/>
            <a:ext cx="7339764" cy="1952596"/>
          </a:xfrm>
          <a:prstGeom prst="rect">
            <a:avLst/>
          </a:prstGeom>
        </p:spPr>
        <p:txBody>
          <a:bodyPr/>
          <a:lstStyle>
            <a:lvl1pPr marL="0" indent="0">
              <a:buNone/>
              <a:defRPr sz="5399"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Headline goes here, </a:t>
            </a:r>
            <a:r>
              <a:rPr lang="en-US" err="1"/>
              <a:t>Roboto</a:t>
            </a:r>
            <a:r>
              <a:rPr lang="en-US"/>
              <a:t> Light 54 </a:t>
            </a:r>
            <a:r>
              <a:rPr lang="en-US" err="1"/>
              <a:t>pt</a:t>
            </a:r>
            <a:r>
              <a:rPr lang="en-US"/>
              <a:t> – up to three lines.</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14086629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7894971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1416919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esenter Info">
    <p:spTree>
      <p:nvGrpSpPr>
        <p:cNvPr id="1" name=""/>
        <p:cNvGrpSpPr/>
        <p:nvPr/>
      </p:nvGrpSpPr>
      <p:grpSpPr>
        <a:xfrm>
          <a:off x="0" y="0"/>
          <a:ext cx="0" cy="0"/>
          <a:chOff x="0" y="0"/>
          <a:chExt cx="0" cy="0"/>
        </a:xfrm>
      </p:grpSpPr>
      <p:sp>
        <p:nvSpPr>
          <p:cNvPr id="6" name="Right Triangle 5"/>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grpSp>
        <p:nvGrpSpPr>
          <p:cNvPr id="9" name="Group 8"/>
          <p:cNvGrpSpPr/>
          <p:nvPr userDrawn="1"/>
        </p:nvGrpSpPr>
        <p:grpSpPr>
          <a:xfrm>
            <a:off x="-2141" y="2692400"/>
            <a:ext cx="2681841" cy="4165600"/>
            <a:chOff x="-2141" y="2692400"/>
            <a:chExt cx="2681841" cy="4165600"/>
          </a:xfrm>
        </p:grpSpPr>
        <p:sp>
          <p:nvSpPr>
            <p:cNvPr id="10" name="Right Triangle 9"/>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Picture Placeholder 3"/>
          <p:cNvSpPr>
            <a:spLocks noGrp="1"/>
          </p:cNvSpPr>
          <p:nvPr>
            <p:ph type="pic" sz="quarter" idx="12"/>
          </p:nvPr>
        </p:nvSpPr>
        <p:spPr>
          <a:xfrm>
            <a:off x="1946527" y="1716140"/>
            <a:ext cx="2718840" cy="2973388"/>
          </a:xfrm>
          <a:prstGeom prst="rect">
            <a:avLst/>
          </a:prstGeom>
          <a:solidFill>
            <a:schemeClr val="bg2"/>
          </a:solidFill>
        </p:spPr>
        <p:txBody>
          <a:bodyPr/>
          <a:lstStyle>
            <a:lvl1pPr marL="0" indent="0">
              <a:buNone/>
              <a:defRPr>
                <a:latin typeface="Roboto" charset="0"/>
                <a:ea typeface="Roboto" charset="0"/>
                <a:cs typeface="Roboto" charset="0"/>
              </a:defRPr>
            </a:lvl1pPr>
          </a:lstStyle>
          <a:p>
            <a:r>
              <a:rPr lang="en-US"/>
              <a:t>Drag picture to placeholder or click icon to add</a:t>
            </a:r>
          </a:p>
        </p:txBody>
      </p:sp>
      <p:sp>
        <p:nvSpPr>
          <p:cNvPr id="15" name="Content Placeholder 2"/>
          <p:cNvSpPr>
            <a:spLocks noGrp="1"/>
          </p:cNvSpPr>
          <p:nvPr>
            <p:ph idx="1" hasCustomPrompt="1"/>
          </p:nvPr>
        </p:nvSpPr>
        <p:spPr>
          <a:xfrm>
            <a:off x="5197642" y="1854200"/>
            <a:ext cx="6219384" cy="1119241"/>
          </a:xfrm>
          <a:prstGeom prst="rect">
            <a:avLst/>
          </a:prstGeom>
        </p:spPr>
        <p:txBody>
          <a:bodyPr anchor="b" anchorCtr="0">
            <a:noAutofit/>
          </a:bodyPr>
          <a:lstStyle>
            <a:lvl1pPr marL="0" indent="0" algn="l">
              <a:lnSpc>
                <a:spcPct val="90000"/>
              </a:lnSpc>
              <a:buNone/>
              <a:defRPr sz="4000" b="0" i="0" baseline="0">
                <a:solidFill>
                  <a:schemeClr val="tx1"/>
                </a:solidFill>
                <a:latin typeface="Roboto Light" charset="0"/>
                <a:ea typeface="Roboto Light" charset="0"/>
                <a:cs typeface="Roboto Light" charset="0"/>
              </a:defRPr>
            </a:lvl1pPr>
          </a:lstStyle>
          <a:p>
            <a:pPr lvl="0"/>
            <a:r>
              <a:rPr lang="en-US"/>
              <a:t>Presenter’s Name goes here, </a:t>
            </a:r>
            <a:r>
              <a:rPr lang="en-US" err="1"/>
              <a:t>Roboto</a:t>
            </a:r>
            <a:r>
              <a:rPr lang="en-US"/>
              <a:t> Light 40 point</a:t>
            </a:r>
          </a:p>
        </p:txBody>
      </p:sp>
      <p:sp>
        <p:nvSpPr>
          <p:cNvPr id="16" name="Content Placeholder 7"/>
          <p:cNvSpPr>
            <a:spLocks noGrp="1"/>
          </p:cNvSpPr>
          <p:nvPr>
            <p:ph sz="quarter" idx="13" hasCustomPrompt="1"/>
          </p:nvPr>
        </p:nvSpPr>
        <p:spPr>
          <a:xfrm>
            <a:off x="5205334" y="3110084"/>
            <a:ext cx="6224666" cy="815138"/>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Title goes here, </a:t>
            </a:r>
            <a:r>
              <a:rPr lang="en-US" err="1"/>
              <a:t>Roboto</a:t>
            </a:r>
            <a:r>
              <a:rPr lang="en-US"/>
              <a:t> Regular, 20 point</a:t>
            </a:r>
          </a:p>
        </p:txBody>
      </p:sp>
      <p:sp>
        <p:nvSpPr>
          <p:cNvPr id="17" name="Content Placeholder 7"/>
          <p:cNvSpPr>
            <a:spLocks noGrp="1"/>
          </p:cNvSpPr>
          <p:nvPr>
            <p:ph sz="quarter" idx="14" hasCustomPrompt="1"/>
          </p:nvPr>
        </p:nvSpPr>
        <p:spPr>
          <a:xfrm>
            <a:off x="5205334" y="3925222"/>
            <a:ext cx="6224666" cy="764306"/>
          </a:xfrm>
          <a:prstGeom prst="rect">
            <a:avLst/>
          </a:prstGeom>
        </p:spPr>
        <p:txBody>
          <a:bodyPr/>
          <a:lstStyle>
            <a:lvl1pPr marL="0" indent="0">
              <a:buNone/>
              <a:defRPr sz="2000" b="0">
                <a:solidFill>
                  <a:schemeClr val="tx1"/>
                </a:solidFill>
                <a:latin typeface="Roboto" charset="0"/>
                <a:ea typeface="Roboto" charset="0"/>
                <a:cs typeface="Roboto" charset="0"/>
              </a:defRPr>
            </a:lvl1pPr>
            <a:lvl2pPr marL="243779" indent="0">
              <a:buNone/>
              <a:defRPr>
                <a:solidFill>
                  <a:schemeClr val="bg1"/>
                </a:solidFill>
              </a:defRPr>
            </a:lvl2pPr>
            <a:lvl3pPr marL="487558" indent="0">
              <a:buNone/>
              <a:defRPr>
                <a:solidFill>
                  <a:schemeClr val="bg1"/>
                </a:solidFill>
              </a:defRPr>
            </a:lvl3pPr>
            <a:lvl4pPr marL="1828343" indent="0">
              <a:buNone/>
              <a:defRPr>
                <a:solidFill>
                  <a:schemeClr val="bg1"/>
                </a:solidFill>
              </a:defRPr>
            </a:lvl4pPr>
            <a:lvl5pPr marL="2437790" indent="0">
              <a:buNone/>
              <a:defRPr>
                <a:solidFill>
                  <a:schemeClr val="bg1"/>
                </a:solidFill>
              </a:defRPr>
            </a:lvl5pPr>
          </a:lstStyle>
          <a:p>
            <a:pPr lvl="0"/>
            <a:r>
              <a:rPr lang="en-US"/>
              <a:t>Presenter’s email/contact info goes here, </a:t>
            </a:r>
            <a:br>
              <a:rPr lang="en-US"/>
            </a:br>
            <a:r>
              <a:rPr lang="en-US" err="1"/>
              <a:t>Roboto</a:t>
            </a:r>
            <a:r>
              <a:rPr lang="en-US"/>
              <a:t> Regular, 20 point</a:t>
            </a:r>
          </a:p>
        </p:txBody>
      </p:sp>
    </p:spTree>
    <p:extLst>
      <p:ext uri="{BB962C8B-B14F-4D97-AF65-F5344CB8AC3E}">
        <p14:creationId xmlns:p14="http://schemas.microsoft.com/office/powerpoint/2010/main" val="26938075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Quote">
    <p:spTree>
      <p:nvGrpSpPr>
        <p:cNvPr id="1" name=""/>
        <p:cNvGrpSpPr/>
        <p:nvPr/>
      </p:nvGrpSpPr>
      <p:grpSpPr>
        <a:xfrm>
          <a:off x="0" y="0"/>
          <a:ext cx="0" cy="0"/>
          <a:chOff x="0" y="0"/>
          <a:chExt cx="0" cy="0"/>
        </a:xfrm>
      </p:grpSpPr>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2" name="Title 1"/>
          <p:cNvSpPr>
            <a:spLocks noGrp="1"/>
          </p:cNvSpPr>
          <p:nvPr>
            <p:ph type="title" hasCustomPrompt="1"/>
          </p:nvPr>
        </p:nvSpPr>
        <p:spPr>
          <a:xfrm>
            <a:off x="482474" y="457201"/>
            <a:ext cx="11195177" cy="1047748"/>
          </a:xfrm>
        </p:spPr>
        <p:txBody>
          <a:bodyPr/>
          <a:lstStyle/>
          <a:p>
            <a:r>
              <a:rPr lang="en-US"/>
              <a:t>Headline goes here, </a:t>
            </a:r>
            <a:r>
              <a:rPr lang="en-US" err="1"/>
              <a:t>Roboto</a:t>
            </a:r>
            <a:r>
              <a:rPr lang="en-US"/>
              <a:t> Light, 36 points, can span two lines</a:t>
            </a:r>
          </a:p>
        </p:txBody>
      </p:sp>
      <p:sp>
        <p:nvSpPr>
          <p:cNvPr id="4" name="Content Placeholder 3"/>
          <p:cNvSpPr>
            <a:spLocks noGrp="1"/>
          </p:cNvSpPr>
          <p:nvPr>
            <p:ph sz="quarter" idx="11" hasCustomPrompt="1"/>
          </p:nvPr>
        </p:nvSpPr>
        <p:spPr>
          <a:xfrm>
            <a:off x="1017530" y="1854200"/>
            <a:ext cx="10107670" cy="3832434"/>
          </a:xfrm>
          <a:prstGeom prst="rect">
            <a:avLst/>
          </a:prstGeom>
        </p:spPr>
        <p:txBody>
          <a:bodyPr/>
          <a:lstStyle>
            <a:lvl1pPr marL="0" indent="0">
              <a:lnSpc>
                <a:spcPct val="100000"/>
              </a:lnSpc>
              <a:buNone/>
              <a:defRPr sz="2100" i="1" baseline="0"/>
            </a:lvl1pPr>
            <a:lvl2pPr marL="169863" indent="0" algn="r">
              <a:spcAft>
                <a:spcPts val="0"/>
              </a:spcAft>
              <a:buNone/>
              <a:defRPr sz="1400" b="1" i="0" baseline="0">
                <a:solidFill>
                  <a:schemeClr val="accent1"/>
                </a:solidFill>
                <a:latin typeface="Roboto" charset="0"/>
                <a:ea typeface="Roboto" charset="0"/>
                <a:cs typeface="Roboto" charset="0"/>
              </a:defRPr>
            </a:lvl2pPr>
          </a:lstStyle>
          <a:p>
            <a:pPr lvl="0"/>
            <a:r>
              <a:rPr lang="en-US"/>
              <a:t>Quote goes here, </a:t>
            </a:r>
            <a:r>
              <a:rPr lang="en-US" err="1"/>
              <a:t>Roboto</a:t>
            </a:r>
            <a:r>
              <a:rPr lang="en-US"/>
              <a:t> Italic, size can be increased depending on length of quote</a:t>
            </a:r>
          </a:p>
          <a:p>
            <a:pPr lvl="1"/>
            <a:r>
              <a:rPr lang="en-US"/>
              <a:t>Attribution goes here, </a:t>
            </a:r>
            <a:r>
              <a:rPr lang="en-US" err="1"/>
              <a:t>Roboto</a:t>
            </a:r>
            <a:r>
              <a:rPr lang="en-US"/>
              <a:t> Bold 14 point</a:t>
            </a:r>
          </a:p>
        </p:txBody>
      </p:sp>
    </p:spTree>
    <p:extLst>
      <p:ext uri="{BB962C8B-B14F-4D97-AF65-F5344CB8AC3E}">
        <p14:creationId xmlns:p14="http://schemas.microsoft.com/office/powerpoint/2010/main" val="26987213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Subtitle/Headlines &amp; 2-Columns">
    <p:spTree>
      <p:nvGrpSpPr>
        <p:cNvPr id="1" name=""/>
        <p:cNvGrpSpPr/>
        <p:nvPr/>
      </p:nvGrpSpPr>
      <p:grpSpPr>
        <a:xfrm>
          <a:off x="0" y="0"/>
          <a:ext cx="0" cy="0"/>
          <a:chOff x="0" y="0"/>
          <a:chExt cx="0" cy="0"/>
        </a:xfrm>
      </p:grpSpPr>
      <p:sp>
        <p:nvSpPr>
          <p:cNvPr id="9" name="Right Triangle 8"/>
          <p:cNvSpPr/>
          <p:nvPr/>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562427"/>
          </a:xfrm>
        </p:spPr>
        <p:txBody>
          <a:bodyPr/>
          <a:lstStyle>
            <a:lvl1pPr>
              <a:defRPr baseline="0"/>
            </a:lvl1pPr>
          </a:lstStyle>
          <a:p>
            <a:r>
              <a:rPr lang="en-US"/>
              <a:t>Headline goes here, Roboto Light, 36 points, 1 Line</a:t>
            </a:r>
          </a:p>
        </p:txBody>
      </p:sp>
      <p:sp>
        <p:nvSpPr>
          <p:cNvPr id="10" name="Text Placeholder 4">
            <a:extLst>
              <a:ext uri="{FF2B5EF4-FFF2-40B4-BE49-F238E27FC236}">
                <a16:creationId xmlns:a16="http://schemas.microsoft.com/office/drawing/2014/main" id="{D5BDB60F-DCDA-4FA8-AFD2-4EF745C79259}"/>
              </a:ext>
            </a:extLst>
          </p:cNvPr>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11" name="Content Placeholder 5">
            <a:extLst>
              <a:ext uri="{FF2B5EF4-FFF2-40B4-BE49-F238E27FC236}">
                <a16:creationId xmlns:a16="http://schemas.microsoft.com/office/drawing/2014/main" id="{956D1FDC-5FA5-4B2D-A5AA-86637FA3B976}"/>
              </a:ext>
            </a:extLst>
          </p:cNvPr>
          <p:cNvSpPr>
            <a:spLocks noGrp="1"/>
          </p:cNvSpPr>
          <p:nvPr>
            <p:ph sz="quarter" idx="14" hasCustomPrompt="1"/>
          </p:nvPr>
        </p:nvSpPr>
        <p:spPr>
          <a:xfrm>
            <a:off x="1027113" y="2290762"/>
            <a:ext cx="5068887"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2" name="Text Placeholder 2">
            <a:extLst>
              <a:ext uri="{FF2B5EF4-FFF2-40B4-BE49-F238E27FC236}">
                <a16:creationId xmlns:a16="http://schemas.microsoft.com/office/drawing/2014/main" id="{055D64D1-7AD8-4D53-A0ED-118D84E22AE7}"/>
              </a:ext>
            </a:extLst>
          </p:cNvPr>
          <p:cNvSpPr>
            <a:spLocks noGrp="1"/>
          </p:cNvSpPr>
          <p:nvPr>
            <p:ph type="body" idx="1" hasCustomPrompt="1"/>
          </p:nvPr>
        </p:nvSpPr>
        <p:spPr>
          <a:xfrm>
            <a:off x="1027151" y="1854199"/>
            <a:ext cx="5067262"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Roboto 20 point bold</a:t>
            </a:r>
          </a:p>
        </p:txBody>
      </p:sp>
      <p:sp>
        <p:nvSpPr>
          <p:cNvPr id="13" name="Content Placeholder 5">
            <a:extLst>
              <a:ext uri="{FF2B5EF4-FFF2-40B4-BE49-F238E27FC236}">
                <a16:creationId xmlns:a16="http://schemas.microsoft.com/office/drawing/2014/main" id="{82F76E5E-F799-4651-BEAE-F9087B98CD04}"/>
              </a:ext>
            </a:extLst>
          </p:cNvPr>
          <p:cNvSpPr>
            <a:spLocks noGrp="1"/>
          </p:cNvSpPr>
          <p:nvPr>
            <p:ph sz="quarter" idx="15" hasCustomPrompt="1"/>
          </p:nvPr>
        </p:nvSpPr>
        <p:spPr>
          <a:xfrm>
            <a:off x="6211019" y="2290762"/>
            <a:ext cx="5466632" cy="3729038"/>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4" name="Text Placeholder 2">
            <a:extLst>
              <a:ext uri="{FF2B5EF4-FFF2-40B4-BE49-F238E27FC236}">
                <a16:creationId xmlns:a16="http://schemas.microsoft.com/office/drawing/2014/main" id="{B715CEF1-A7FF-4442-88D8-7F20DA48ADC7}"/>
              </a:ext>
            </a:extLst>
          </p:cNvPr>
          <p:cNvSpPr>
            <a:spLocks noGrp="1"/>
          </p:cNvSpPr>
          <p:nvPr>
            <p:ph type="body" idx="16" hasCustomPrompt="1"/>
          </p:nvPr>
        </p:nvSpPr>
        <p:spPr>
          <a:xfrm>
            <a:off x="6211019" y="1854199"/>
            <a:ext cx="5484094"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Roboto 20 point bold</a:t>
            </a:r>
          </a:p>
        </p:txBody>
      </p:sp>
      <p:grpSp>
        <p:nvGrpSpPr>
          <p:cNvPr id="38" name="Group 37">
            <a:extLst>
              <a:ext uri="{FF2B5EF4-FFF2-40B4-BE49-F238E27FC236}">
                <a16:creationId xmlns:a16="http://schemas.microsoft.com/office/drawing/2014/main" id="{EDDBF31F-B2A6-46A8-A8DF-757C9B83724C}"/>
              </a:ext>
            </a:extLst>
          </p:cNvPr>
          <p:cNvGrpSpPr/>
          <p:nvPr/>
        </p:nvGrpSpPr>
        <p:grpSpPr>
          <a:xfrm>
            <a:off x="-2141" y="2692400"/>
            <a:ext cx="2681841" cy="4165600"/>
            <a:chOff x="-2141" y="2692400"/>
            <a:chExt cx="2681841" cy="4165600"/>
          </a:xfrm>
        </p:grpSpPr>
        <p:sp>
          <p:nvSpPr>
            <p:cNvPr id="39" name="Right Triangle 38">
              <a:extLst>
                <a:ext uri="{FF2B5EF4-FFF2-40B4-BE49-F238E27FC236}">
                  <a16:creationId xmlns:a16="http://schemas.microsoft.com/office/drawing/2014/main" id="{665E3932-8847-406B-8673-1AB6E7E0C689}"/>
                </a:ext>
              </a:extLst>
            </p:cNvPr>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8BCEA0AA-827B-4741-B47D-AC893583D56C}"/>
                </a:ext>
              </a:extLst>
            </p:cNvPr>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15528CA7-31B3-4290-8E8B-1E3E3562E906}"/>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42" name="TextBox 41">
            <a:extLst>
              <a:ext uri="{FF2B5EF4-FFF2-40B4-BE49-F238E27FC236}">
                <a16:creationId xmlns:a16="http://schemas.microsoft.com/office/drawing/2014/main" id="{EA83AF2C-00A5-4EEE-9565-3DF3EA952EEC}"/>
              </a:ext>
            </a:extLst>
          </p:cNvPr>
          <p:cNvSpPr txBox="1"/>
          <p:nvPr/>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6" name="TextBox 45">
            <a:extLst>
              <a:ext uri="{FF2B5EF4-FFF2-40B4-BE49-F238E27FC236}">
                <a16:creationId xmlns:a16="http://schemas.microsoft.com/office/drawing/2014/main" id="{7BB87D99-2D97-4A3F-AB8F-AEF776CAAF3C}"/>
              </a:ext>
            </a:extLst>
          </p:cNvPr>
          <p:cNvSpPr txBox="1"/>
          <p:nvPr/>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pic>
        <p:nvPicPr>
          <p:cNvPr id="16" name="Picture 15">
            <a:extLst>
              <a:ext uri="{FF2B5EF4-FFF2-40B4-BE49-F238E27FC236}">
                <a16:creationId xmlns:a16="http://schemas.microsoft.com/office/drawing/2014/main" id="{B0FA2D62-F8B0-D646-956F-5CEE165645E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500616" y="6007608"/>
            <a:ext cx="2478024" cy="849901"/>
          </a:xfrm>
          <a:prstGeom prst="rect">
            <a:avLst/>
          </a:prstGeom>
        </p:spPr>
      </p:pic>
    </p:spTree>
    <p:extLst>
      <p:ext uri="{BB962C8B-B14F-4D97-AF65-F5344CB8AC3E}">
        <p14:creationId xmlns:p14="http://schemas.microsoft.com/office/powerpoint/2010/main" val="16110598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Big Idea slide">
    <p:bg>
      <p:bgPr>
        <a:solidFill>
          <a:schemeClr val="bg1">
            <a:alpha val="86000"/>
          </a:schemeClr>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16000"/>
            <a:extLst>
              <a:ext uri="{BEBA8EAE-BF5A-486C-A8C5-ECC9F3942E4B}">
                <a14:imgProps xmlns:a14="http://schemas.microsoft.com/office/drawing/2010/main">
                  <a14:imgLayer r:embed="rId3">
                    <a14:imgEffect>
                      <a14:colorTemperature colorTemp="11500"/>
                    </a14:imgEffect>
                  </a14:imgLayer>
                </a14:imgProps>
              </a:ext>
              <a:ext uri="{28A0092B-C50C-407E-A947-70E740481C1C}">
                <a14:useLocalDpi xmlns:a14="http://schemas.microsoft.com/office/drawing/2010/main" val="0"/>
              </a:ext>
            </a:extLst>
          </a:blip>
          <a:stretch>
            <a:fillRect/>
          </a:stretch>
        </p:blipFill>
        <p:spPr>
          <a:xfrm>
            <a:off x="1" y="1"/>
            <a:ext cx="12188824" cy="6856215"/>
          </a:xfrm>
          <a:prstGeom prst="rect">
            <a:avLst/>
          </a:prstGeom>
          <a:gradFill>
            <a:gsLst>
              <a:gs pos="0">
                <a:schemeClr val="accent1"/>
              </a:gs>
              <a:gs pos="16000">
                <a:schemeClr val="accent2"/>
              </a:gs>
              <a:gs pos="0">
                <a:schemeClr val="accent1"/>
              </a:gs>
            </a:gsLst>
            <a:lin ang="16200000" scaled="1"/>
          </a:gradFill>
        </p:spPr>
      </p:pic>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7" name="Rectangle 16"/>
          <p:cNvSpPr/>
          <p:nvPr userDrawn="1"/>
        </p:nvSpPr>
        <p:spPr>
          <a:xfrm>
            <a:off x="-744" y="-1787"/>
            <a:ext cx="12193513" cy="6859787"/>
          </a:xfrm>
          <a:prstGeom prst="rect">
            <a:avLst/>
          </a:prstGeom>
          <a:blipFill dpi="0" rotWithShape="1">
            <a:blip r:embed="rId4">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4096194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 y="0"/>
            <a:ext cx="12188824" cy="6858000"/>
          </a:xfrm>
          <a:prstGeom prst="rect">
            <a:avLst/>
          </a:prstGeom>
        </p:spPr>
      </p:pic>
      <p:sp>
        <p:nvSpPr>
          <p:cNvPr id="6" name="Freeform 5"/>
          <p:cNvSpPr>
            <a:spLocks/>
          </p:cNvSpPr>
          <p:nvPr userDrawn="1"/>
        </p:nvSpPr>
        <p:spPr bwMode="auto">
          <a:xfrm>
            <a:off x="6885184" y="5000316"/>
            <a:ext cx="2699432" cy="1857685"/>
          </a:xfrm>
          <a:custGeom>
            <a:avLst/>
            <a:gdLst>
              <a:gd name="T0" fmla="*/ 0 w 3707"/>
              <a:gd name="T1" fmla="*/ 2548 h 2548"/>
              <a:gd name="T2" fmla="*/ 3707 w 3707"/>
              <a:gd name="T3" fmla="*/ 0 h 2548"/>
              <a:gd name="T4" fmla="*/ 3343 w 3707"/>
              <a:gd name="T5" fmla="*/ 2538 h 2548"/>
              <a:gd name="T6" fmla="*/ 0 w 3707"/>
              <a:gd name="T7" fmla="*/ 2548 h 2548"/>
              <a:gd name="connsiteX0" fmla="*/ 0 w 10000"/>
              <a:gd name="connsiteY0" fmla="*/ 10000 h 10000"/>
              <a:gd name="connsiteX1" fmla="*/ 10000 w 10000"/>
              <a:gd name="connsiteY1" fmla="*/ 0 h 10000"/>
              <a:gd name="connsiteX2" fmla="*/ 9018 w 10000"/>
              <a:gd name="connsiteY2" fmla="*/ 9984 h 10000"/>
              <a:gd name="connsiteX3" fmla="*/ 0 w 10000"/>
              <a:gd name="connsiteY3" fmla="*/ 10000 h 10000"/>
              <a:gd name="connsiteX0" fmla="*/ 0 w 10024"/>
              <a:gd name="connsiteY0" fmla="*/ 9877 h 9877"/>
              <a:gd name="connsiteX1" fmla="*/ 10024 w 10024"/>
              <a:gd name="connsiteY1" fmla="*/ 0 h 9877"/>
              <a:gd name="connsiteX2" fmla="*/ 9018 w 10024"/>
              <a:gd name="connsiteY2" fmla="*/ 9861 h 9877"/>
              <a:gd name="connsiteX3" fmla="*/ 0 w 10024"/>
              <a:gd name="connsiteY3" fmla="*/ 9877 h 9877"/>
              <a:gd name="connsiteX0" fmla="*/ 0 w 9974"/>
              <a:gd name="connsiteY0" fmla="*/ 10132 h 10132"/>
              <a:gd name="connsiteX1" fmla="*/ 9974 w 9974"/>
              <a:gd name="connsiteY1" fmla="*/ 0 h 10132"/>
              <a:gd name="connsiteX2" fmla="*/ 8996 w 9974"/>
              <a:gd name="connsiteY2" fmla="*/ 10116 h 10132"/>
              <a:gd name="connsiteX3" fmla="*/ 0 w 9974"/>
              <a:gd name="connsiteY3" fmla="*/ 10132 h 10132"/>
            </a:gdLst>
            <a:ahLst/>
            <a:cxnLst>
              <a:cxn ang="0">
                <a:pos x="connsiteX0" y="connsiteY0"/>
              </a:cxn>
              <a:cxn ang="0">
                <a:pos x="connsiteX1" y="connsiteY1"/>
              </a:cxn>
              <a:cxn ang="0">
                <a:pos x="connsiteX2" y="connsiteY2"/>
              </a:cxn>
              <a:cxn ang="0">
                <a:pos x="connsiteX3" y="connsiteY3"/>
              </a:cxn>
            </a:cxnLst>
            <a:rect l="l" t="t" r="r" b="b"/>
            <a:pathLst>
              <a:path w="9974" h="10132">
                <a:moveTo>
                  <a:pt x="0" y="10132"/>
                </a:moveTo>
                <a:lnTo>
                  <a:pt x="9974" y="0"/>
                </a:lnTo>
                <a:cubicBezTo>
                  <a:pt x="9648" y="3369"/>
                  <a:pt x="9323" y="6746"/>
                  <a:pt x="8996" y="10116"/>
                </a:cubicBezTo>
                <a:lnTo>
                  <a:pt x="0" y="10132"/>
                </a:lnTo>
                <a:close/>
              </a:path>
            </a:pathLst>
          </a:custGeom>
          <a:solidFill>
            <a:schemeClr val="accent1">
              <a:alpha val="90000"/>
            </a:schemeClr>
          </a:solidFill>
          <a:ln>
            <a:noFill/>
          </a:ln>
        </p:spPr>
        <p:txBody>
          <a:bodyPr vert="horz" wrap="square" lIns="60928" tIns="30464" rIns="60928" bIns="30464" numCol="1" anchor="t" anchorCtr="0" compatLnSpc="1">
            <a:prstTxWarp prst="textNoShape">
              <a:avLst/>
            </a:prstTxWarp>
          </a:bodyPr>
          <a:lstStyle/>
          <a:p>
            <a:r>
              <a:rPr lang="en-US" sz="1200">
                <a:solidFill>
                  <a:srgbClr val="373737"/>
                </a:solidFill>
              </a:rPr>
              <a:t>`</a:t>
            </a:r>
          </a:p>
        </p:txBody>
      </p:sp>
      <p:sp>
        <p:nvSpPr>
          <p:cNvPr id="18" name="Freeform 17"/>
          <p:cNvSpPr/>
          <p:nvPr userDrawn="1"/>
        </p:nvSpPr>
        <p:spPr>
          <a:xfrm>
            <a:off x="-9985" y="1610"/>
            <a:ext cx="9595159" cy="6865103"/>
          </a:xfrm>
          <a:custGeom>
            <a:avLst/>
            <a:gdLst>
              <a:gd name="connsiteX0" fmla="*/ 0 w 9595159"/>
              <a:gd name="connsiteY0" fmla="*/ 0 h 6865102"/>
              <a:gd name="connsiteX1" fmla="*/ 1927239 w 9595159"/>
              <a:gd name="connsiteY1" fmla="*/ 0 h 6865102"/>
              <a:gd name="connsiteX2" fmla="*/ 6715756 w 9595159"/>
              <a:gd name="connsiteY2" fmla="*/ 997734 h 6865102"/>
              <a:gd name="connsiteX3" fmla="*/ 9595159 w 9595159"/>
              <a:gd name="connsiteY3" fmla="*/ 4998284 h 6865102"/>
              <a:gd name="connsiteX4" fmla="*/ 7522445 w 9595159"/>
              <a:gd name="connsiteY4" fmla="*/ 6859281 h 6865102"/>
              <a:gd name="connsiteX5" fmla="*/ 0 w 9595159"/>
              <a:gd name="connsiteY5" fmla="*/ 6865102 h 6865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95159" h="6865102">
                <a:moveTo>
                  <a:pt x="0" y="0"/>
                </a:moveTo>
                <a:lnTo>
                  <a:pt x="1927239" y="0"/>
                </a:lnTo>
                <a:lnTo>
                  <a:pt x="6715756" y="997734"/>
                </a:lnTo>
                <a:lnTo>
                  <a:pt x="9595159" y="4998284"/>
                </a:lnTo>
                <a:lnTo>
                  <a:pt x="7522445" y="6859281"/>
                </a:lnTo>
                <a:lnTo>
                  <a:pt x="0" y="686510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7" name="Freeform: Shape 6"/>
          <p:cNvSpPr/>
          <p:nvPr userDrawn="1"/>
        </p:nvSpPr>
        <p:spPr>
          <a:xfrm>
            <a:off x="5703607" y="-4994"/>
            <a:ext cx="6487721" cy="4409963"/>
          </a:xfrm>
          <a:custGeom>
            <a:avLst/>
            <a:gdLst>
              <a:gd name="connsiteX0" fmla="*/ 0 w 9236676"/>
              <a:gd name="connsiteY0" fmla="*/ 0 h 6573795"/>
              <a:gd name="connsiteX1" fmla="*/ 4726459 w 9236676"/>
              <a:gd name="connsiteY1" fmla="*/ 6573795 h 6573795"/>
              <a:gd name="connsiteX2" fmla="*/ 9236676 w 9236676"/>
              <a:gd name="connsiteY2" fmla="*/ 2823519 h 6573795"/>
              <a:gd name="connsiteX3" fmla="*/ 9236676 w 9236676"/>
              <a:gd name="connsiteY3" fmla="*/ 12357 h 6573795"/>
              <a:gd name="connsiteX4" fmla="*/ 0 w 9236676"/>
              <a:gd name="connsiteY4" fmla="*/ 0 h 6573795"/>
              <a:gd name="connsiteX0" fmla="*/ 0 w 9236676"/>
              <a:gd name="connsiteY0" fmla="*/ 0 h 6326963"/>
              <a:gd name="connsiteX1" fmla="*/ 4824631 w 9236676"/>
              <a:gd name="connsiteY1" fmla="*/ 6326963 h 6326963"/>
              <a:gd name="connsiteX2" fmla="*/ 9236676 w 9236676"/>
              <a:gd name="connsiteY2" fmla="*/ 2823519 h 6326963"/>
              <a:gd name="connsiteX3" fmla="*/ 9236676 w 9236676"/>
              <a:gd name="connsiteY3" fmla="*/ 12357 h 6326963"/>
              <a:gd name="connsiteX4" fmla="*/ 0 w 9236676"/>
              <a:gd name="connsiteY4" fmla="*/ 0 h 6326963"/>
              <a:gd name="connsiteX0" fmla="*/ 0 w 9236676"/>
              <a:gd name="connsiteY0" fmla="*/ 0 h 6607454"/>
              <a:gd name="connsiteX1" fmla="*/ 4726459 w 9236676"/>
              <a:gd name="connsiteY1" fmla="*/ 6607454 h 6607454"/>
              <a:gd name="connsiteX2" fmla="*/ 9236676 w 9236676"/>
              <a:gd name="connsiteY2" fmla="*/ 2823519 h 6607454"/>
              <a:gd name="connsiteX3" fmla="*/ 9236676 w 9236676"/>
              <a:gd name="connsiteY3" fmla="*/ 12357 h 6607454"/>
              <a:gd name="connsiteX4" fmla="*/ 0 w 9236676"/>
              <a:gd name="connsiteY4" fmla="*/ 0 h 6607454"/>
              <a:gd name="connsiteX0" fmla="*/ 0 w 9236676"/>
              <a:gd name="connsiteY0" fmla="*/ 35327 h 6642781"/>
              <a:gd name="connsiteX1" fmla="*/ 4726459 w 9236676"/>
              <a:gd name="connsiteY1" fmla="*/ 6642781 h 6642781"/>
              <a:gd name="connsiteX2" fmla="*/ 9236676 w 9236676"/>
              <a:gd name="connsiteY2" fmla="*/ 2858846 h 6642781"/>
              <a:gd name="connsiteX3" fmla="*/ 8956185 w 9236676"/>
              <a:gd name="connsiteY3" fmla="*/ 0 h 6642781"/>
              <a:gd name="connsiteX4" fmla="*/ 0 w 9236676"/>
              <a:gd name="connsiteY4" fmla="*/ 35327 h 6642781"/>
              <a:gd name="connsiteX0" fmla="*/ 0 w 9236676"/>
              <a:gd name="connsiteY0" fmla="*/ 0 h 6607454"/>
              <a:gd name="connsiteX1" fmla="*/ 4726459 w 9236676"/>
              <a:gd name="connsiteY1" fmla="*/ 6607454 h 6607454"/>
              <a:gd name="connsiteX2" fmla="*/ 9236676 w 9236676"/>
              <a:gd name="connsiteY2" fmla="*/ 2823519 h 6607454"/>
              <a:gd name="connsiteX3" fmla="*/ 9208627 w 9236676"/>
              <a:gd name="connsiteY3" fmla="*/ 6747 h 6607454"/>
              <a:gd name="connsiteX4" fmla="*/ 0 w 9236676"/>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208627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83383 w 9217041"/>
              <a:gd name="connsiteY3" fmla="*/ 6747 h 6607454"/>
              <a:gd name="connsiteX4" fmla="*/ 0 w 9217041"/>
              <a:gd name="connsiteY4" fmla="*/ 0 h 6607454"/>
              <a:gd name="connsiteX0" fmla="*/ 0 w 9217041"/>
              <a:gd name="connsiteY0" fmla="*/ 0 h 6607454"/>
              <a:gd name="connsiteX1" fmla="*/ 4726459 w 9217041"/>
              <a:gd name="connsiteY1" fmla="*/ 6607454 h 6607454"/>
              <a:gd name="connsiteX2" fmla="*/ 9217041 w 9217041"/>
              <a:gd name="connsiteY2" fmla="*/ 2823519 h 6607454"/>
              <a:gd name="connsiteX3" fmla="*/ 9197407 w 9217041"/>
              <a:gd name="connsiteY3" fmla="*/ 6747 h 6607454"/>
              <a:gd name="connsiteX4" fmla="*/ 0 w 9217041"/>
              <a:gd name="connsiteY4" fmla="*/ 0 h 6607454"/>
              <a:gd name="connsiteX0" fmla="*/ 0 w 9231065"/>
              <a:gd name="connsiteY0" fmla="*/ 0 h 6607454"/>
              <a:gd name="connsiteX1" fmla="*/ 4740483 w 9231065"/>
              <a:gd name="connsiteY1" fmla="*/ 6607454 h 6607454"/>
              <a:gd name="connsiteX2" fmla="*/ 9231065 w 9231065"/>
              <a:gd name="connsiteY2" fmla="*/ 2823519 h 6607454"/>
              <a:gd name="connsiteX3" fmla="*/ 9211431 w 9231065"/>
              <a:gd name="connsiteY3" fmla="*/ 6747 h 6607454"/>
              <a:gd name="connsiteX4" fmla="*/ 0 w 9231065"/>
              <a:gd name="connsiteY4" fmla="*/ 0 h 6607454"/>
              <a:gd name="connsiteX0" fmla="*/ 0 w 9748791"/>
              <a:gd name="connsiteY0" fmla="*/ 0 h 6607454"/>
              <a:gd name="connsiteX1" fmla="*/ 4740483 w 9748791"/>
              <a:gd name="connsiteY1" fmla="*/ 6607454 h 6607454"/>
              <a:gd name="connsiteX2" fmla="*/ 9231065 w 9748791"/>
              <a:gd name="connsiteY2" fmla="*/ 2823519 h 6607454"/>
              <a:gd name="connsiteX3" fmla="*/ 9748781 w 9748791"/>
              <a:gd name="connsiteY3" fmla="*/ 18177 h 6607454"/>
              <a:gd name="connsiteX4" fmla="*/ 0 w 9748791"/>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18177 h 6607454"/>
              <a:gd name="connsiteX4" fmla="*/ 0 w 9749048"/>
              <a:gd name="connsiteY4" fmla="*/ 0 h 6607454"/>
              <a:gd name="connsiteX0" fmla="*/ 0 w 9749048"/>
              <a:gd name="connsiteY0" fmla="*/ 0 h 6607454"/>
              <a:gd name="connsiteX1" fmla="*/ 4740483 w 9749048"/>
              <a:gd name="connsiteY1" fmla="*/ 6607454 h 6607454"/>
              <a:gd name="connsiteX2" fmla="*/ 9734116 w 9749048"/>
              <a:gd name="connsiteY2" fmla="*/ 2389179 h 6607454"/>
              <a:gd name="connsiteX3" fmla="*/ 9748781 w 9749048"/>
              <a:gd name="connsiteY3" fmla="*/ 8972 h 6607454"/>
              <a:gd name="connsiteX4" fmla="*/ 0 w 9749048"/>
              <a:gd name="connsiteY4" fmla="*/ 0 h 6607454"/>
              <a:gd name="connsiteX0" fmla="*/ 0 w 9734116"/>
              <a:gd name="connsiteY0" fmla="*/ 0 h 6607454"/>
              <a:gd name="connsiteX1" fmla="*/ 4740483 w 9734116"/>
              <a:gd name="connsiteY1" fmla="*/ 6607454 h 6607454"/>
              <a:gd name="connsiteX2" fmla="*/ 9734116 w 9734116"/>
              <a:gd name="connsiteY2" fmla="*/ 2389179 h 6607454"/>
              <a:gd name="connsiteX3" fmla="*/ 9699391 w 9734116"/>
              <a:gd name="connsiteY3" fmla="*/ 69321 h 6607454"/>
              <a:gd name="connsiteX4" fmla="*/ 0 w 9734116"/>
              <a:gd name="connsiteY4" fmla="*/ 0 h 6607454"/>
              <a:gd name="connsiteX0" fmla="*/ 0 w 9734116"/>
              <a:gd name="connsiteY0" fmla="*/ 7490 h 6614944"/>
              <a:gd name="connsiteX1" fmla="*/ 4740483 w 9734116"/>
              <a:gd name="connsiteY1" fmla="*/ 6614944 h 6614944"/>
              <a:gd name="connsiteX2" fmla="*/ 9734116 w 9734116"/>
              <a:gd name="connsiteY2" fmla="*/ 2396669 h 6614944"/>
              <a:gd name="connsiteX3" fmla="*/ 9732319 w 9734116"/>
              <a:gd name="connsiteY3" fmla="*/ 0 h 6614944"/>
              <a:gd name="connsiteX4" fmla="*/ 0 w 9734116"/>
              <a:gd name="connsiteY4" fmla="*/ 7490 h 6614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34116" h="6614944">
                <a:moveTo>
                  <a:pt x="0" y="7490"/>
                </a:moveTo>
                <a:lnTo>
                  <a:pt x="4740483" y="6614944"/>
                </a:lnTo>
                <a:lnTo>
                  <a:pt x="9734116" y="2396669"/>
                </a:lnTo>
                <a:cubicBezTo>
                  <a:pt x="9731311" y="1457745"/>
                  <a:pt x="9735124" y="938924"/>
                  <a:pt x="9732319" y="0"/>
                </a:cubicBezTo>
                <a:lnTo>
                  <a:pt x="0" y="7490"/>
                </a:ln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8" name="Right Triangle 7"/>
          <p:cNvSpPr/>
          <p:nvPr userDrawn="1"/>
        </p:nvSpPr>
        <p:spPr>
          <a:xfrm flipH="1">
            <a:off x="11856049" y="5935980"/>
            <a:ext cx="342765" cy="92202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sp>
        <p:nvSpPr>
          <p:cNvPr id="9" name="Freeform: Shape 8"/>
          <p:cNvSpPr/>
          <p:nvPr userDrawn="1"/>
        </p:nvSpPr>
        <p:spPr>
          <a:xfrm>
            <a:off x="1891575" y="-883"/>
            <a:ext cx="4485778" cy="935421"/>
          </a:xfrm>
          <a:custGeom>
            <a:avLst/>
            <a:gdLst>
              <a:gd name="connsiteX0" fmla="*/ 0 w 6664960"/>
              <a:gd name="connsiteY0" fmla="*/ 0 h 1471168"/>
              <a:gd name="connsiteX1" fmla="*/ 365760 w 6664960"/>
              <a:gd name="connsiteY1" fmla="*/ 0 h 1471168"/>
              <a:gd name="connsiteX2" fmla="*/ 6421120 w 6664960"/>
              <a:gd name="connsiteY2" fmla="*/ 1125728 h 1471168"/>
              <a:gd name="connsiteX3" fmla="*/ 6664960 w 6664960"/>
              <a:gd name="connsiteY3" fmla="*/ 1471168 h 1471168"/>
              <a:gd name="connsiteX4" fmla="*/ 0 w 6664960"/>
              <a:gd name="connsiteY4" fmla="*/ 0 h 1471168"/>
              <a:gd name="connsiteX0" fmla="*/ 0 w 6715760"/>
              <a:gd name="connsiteY0" fmla="*/ 0 h 1471168"/>
              <a:gd name="connsiteX1" fmla="*/ 416560 w 6715760"/>
              <a:gd name="connsiteY1" fmla="*/ 0 h 1471168"/>
              <a:gd name="connsiteX2" fmla="*/ 6471920 w 6715760"/>
              <a:gd name="connsiteY2" fmla="*/ 1125728 h 1471168"/>
              <a:gd name="connsiteX3" fmla="*/ 6715760 w 6715760"/>
              <a:gd name="connsiteY3" fmla="*/ 1471168 h 1471168"/>
              <a:gd name="connsiteX4" fmla="*/ 0 w 6715760"/>
              <a:gd name="connsiteY4" fmla="*/ 0 h 1471168"/>
              <a:gd name="connsiteX0" fmla="*/ 0 w 6742497"/>
              <a:gd name="connsiteY0" fmla="*/ 0 h 1471168"/>
              <a:gd name="connsiteX1" fmla="*/ 443297 w 6742497"/>
              <a:gd name="connsiteY1" fmla="*/ 0 h 1471168"/>
              <a:gd name="connsiteX2" fmla="*/ 6498657 w 6742497"/>
              <a:gd name="connsiteY2" fmla="*/ 1125728 h 1471168"/>
              <a:gd name="connsiteX3" fmla="*/ 6742497 w 6742497"/>
              <a:gd name="connsiteY3" fmla="*/ 1471168 h 1471168"/>
              <a:gd name="connsiteX4" fmla="*/ 0 w 6742497"/>
              <a:gd name="connsiteY4" fmla="*/ 0 h 1471168"/>
              <a:gd name="connsiteX0" fmla="*/ 0 w 6704397"/>
              <a:gd name="connsiteY0" fmla="*/ 0 h 1409936"/>
              <a:gd name="connsiteX1" fmla="*/ 443297 w 6704397"/>
              <a:gd name="connsiteY1" fmla="*/ 0 h 1409936"/>
              <a:gd name="connsiteX2" fmla="*/ 6498657 w 6704397"/>
              <a:gd name="connsiteY2" fmla="*/ 1125728 h 1409936"/>
              <a:gd name="connsiteX3" fmla="*/ 6704397 w 6704397"/>
              <a:gd name="connsiteY3" fmla="*/ 1409936 h 1409936"/>
              <a:gd name="connsiteX4" fmla="*/ 0 w 6704397"/>
              <a:gd name="connsiteY4" fmla="*/ 0 h 1409936"/>
              <a:gd name="connsiteX0" fmla="*/ 0 w 6728889"/>
              <a:gd name="connsiteY0" fmla="*/ 0 h 1409936"/>
              <a:gd name="connsiteX1" fmla="*/ 467789 w 6728889"/>
              <a:gd name="connsiteY1" fmla="*/ 0 h 1409936"/>
              <a:gd name="connsiteX2" fmla="*/ 6523149 w 6728889"/>
              <a:gd name="connsiteY2" fmla="*/ 1125728 h 1409936"/>
              <a:gd name="connsiteX3" fmla="*/ 6728889 w 6728889"/>
              <a:gd name="connsiteY3" fmla="*/ 1409936 h 1409936"/>
              <a:gd name="connsiteX4" fmla="*/ 0 w 6728889"/>
              <a:gd name="connsiteY4" fmla="*/ 0 h 1409936"/>
              <a:gd name="connsiteX0" fmla="*/ 0 w 6711200"/>
              <a:gd name="connsiteY0" fmla="*/ 4082 h 1409936"/>
              <a:gd name="connsiteX1" fmla="*/ 450100 w 6711200"/>
              <a:gd name="connsiteY1" fmla="*/ 0 h 1409936"/>
              <a:gd name="connsiteX2" fmla="*/ 6505460 w 6711200"/>
              <a:gd name="connsiteY2" fmla="*/ 1125728 h 1409936"/>
              <a:gd name="connsiteX3" fmla="*/ 6711200 w 6711200"/>
              <a:gd name="connsiteY3" fmla="*/ 1409936 h 1409936"/>
              <a:gd name="connsiteX4" fmla="*/ 0 w 6711200"/>
              <a:gd name="connsiteY4" fmla="*/ 4082 h 1409936"/>
              <a:gd name="connsiteX0" fmla="*/ 0 w 6724807"/>
              <a:gd name="connsiteY0" fmla="*/ 10885 h 1409936"/>
              <a:gd name="connsiteX1" fmla="*/ 463707 w 6724807"/>
              <a:gd name="connsiteY1" fmla="*/ 0 h 1409936"/>
              <a:gd name="connsiteX2" fmla="*/ 6519067 w 6724807"/>
              <a:gd name="connsiteY2" fmla="*/ 1125728 h 1409936"/>
              <a:gd name="connsiteX3" fmla="*/ 6724807 w 6724807"/>
              <a:gd name="connsiteY3" fmla="*/ 1409936 h 1409936"/>
              <a:gd name="connsiteX4" fmla="*/ 0 w 6724807"/>
              <a:gd name="connsiteY4" fmla="*/ 10885 h 1409936"/>
              <a:gd name="connsiteX0" fmla="*/ 0 w 6724807"/>
              <a:gd name="connsiteY0" fmla="*/ 4081 h 1403132"/>
              <a:gd name="connsiteX1" fmla="*/ 477314 w 6724807"/>
              <a:gd name="connsiteY1" fmla="*/ 0 h 1403132"/>
              <a:gd name="connsiteX2" fmla="*/ 6519067 w 6724807"/>
              <a:gd name="connsiteY2" fmla="*/ 1118924 h 1403132"/>
              <a:gd name="connsiteX3" fmla="*/ 6724807 w 6724807"/>
              <a:gd name="connsiteY3" fmla="*/ 1403132 h 1403132"/>
              <a:gd name="connsiteX4" fmla="*/ 0 w 6724807"/>
              <a:gd name="connsiteY4" fmla="*/ 4081 h 14031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24807" h="1403132">
                <a:moveTo>
                  <a:pt x="0" y="4081"/>
                </a:moveTo>
                <a:lnTo>
                  <a:pt x="477314" y="0"/>
                </a:lnTo>
                <a:lnTo>
                  <a:pt x="6519067" y="1118924"/>
                </a:lnTo>
                <a:lnTo>
                  <a:pt x="6724807" y="1403132"/>
                </a:lnTo>
                <a:lnTo>
                  <a:pt x="0" y="4081"/>
                </a:lnTo>
                <a:close/>
              </a:path>
            </a:pathLst>
          </a:cu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28" tIns="30464" rIns="60928" bIns="30464" numCol="1" spcCol="0" rtlCol="0" fromWordArt="0" anchor="ctr" anchorCtr="0" forceAA="0" compatLnSpc="1">
            <a:prstTxWarp prst="textNoShape">
              <a:avLst/>
            </a:prstTxWarp>
            <a:noAutofit/>
          </a:bodyPr>
          <a:lstStyle/>
          <a:p>
            <a:pPr algn="ctr"/>
            <a:endParaRPr lang="en-US" sz="1200">
              <a:solidFill>
                <a:srgbClr val="FFFFFF"/>
              </a:solidFill>
            </a:endParaRP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 y="2"/>
            <a:ext cx="12188822" cy="6857999"/>
          </a:xfrm>
          <a:prstGeom prst="rect">
            <a:avLst/>
          </a:prstGeom>
        </p:spPr>
      </p:pic>
      <p:sp>
        <p:nvSpPr>
          <p:cNvPr id="17" name="Text Placeholder 16"/>
          <p:cNvSpPr>
            <a:spLocks noGrp="1"/>
          </p:cNvSpPr>
          <p:nvPr>
            <p:ph type="body" sz="quarter" idx="10" hasCustomPrompt="1"/>
          </p:nvPr>
        </p:nvSpPr>
        <p:spPr>
          <a:xfrm>
            <a:off x="1182239" y="2113109"/>
            <a:ext cx="2282231" cy="426891"/>
          </a:xfrm>
          <a:prstGeom prst="rect">
            <a:avLst/>
          </a:prstGeom>
        </p:spPr>
        <p:txBody>
          <a:bodyPr anchor="b" anchorCtr="0"/>
          <a:lstStyle>
            <a:lvl1pPr marL="0" indent="0">
              <a:buNone/>
              <a:defRPr sz="2399"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04.01.17</a:t>
            </a:r>
          </a:p>
        </p:txBody>
      </p:sp>
      <p:sp>
        <p:nvSpPr>
          <p:cNvPr id="24" name="Text Placeholder 23"/>
          <p:cNvSpPr>
            <a:spLocks noGrp="1"/>
          </p:cNvSpPr>
          <p:nvPr>
            <p:ph type="body" sz="quarter" idx="11" hasCustomPrompt="1"/>
          </p:nvPr>
        </p:nvSpPr>
        <p:spPr>
          <a:xfrm>
            <a:off x="1160548" y="3103006"/>
            <a:ext cx="7339764" cy="1574503"/>
          </a:xfrm>
          <a:prstGeom prst="rect">
            <a:avLst/>
          </a:prstGeom>
        </p:spPr>
        <p:txBody>
          <a:bodyPr/>
          <a:lstStyle>
            <a:lvl1pPr marL="0" indent="0">
              <a:buNone/>
              <a:defRPr sz="5397"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
        <p:nvSpPr>
          <p:cNvPr id="26" name="Text Placeholder 25"/>
          <p:cNvSpPr>
            <a:spLocks noGrp="1"/>
          </p:cNvSpPr>
          <p:nvPr>
            <p:ph type="body" sz="quarter" idx="12" hasCustomPrompt="1"/>
          </p:nvPr>
        </p:nvSpPr>
        <p:spPr>
          <a:xfrm>
            <a:off x="1198514" y="4920181"/>
            <a:ext cx="3497769" cy="289576"/>
          </a:xfrm>
          <a:prstGeom prst="rect">
            <a:avLst/>
          </a:prstGeom>
        </p:spPr>
        <p:txBody>
          <a:bodyPr/>
          <a:lstStyle>
            <a:lvl1pPr marL="0" indent="0">
              <a:buNone/>
              <a:defRPr b="0" i="0">
                <a:solidFill>
                  <a:schemeClr val="bg1"/>
                </a:solidFill>
                <a:latin typeface="Roboto" charset="0"/>
                <a:ea typeface="Roboto" charset="0"/>
                <a:cs typeface="Roboto"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Name</a:t>
            </a:r>
          </a:p>
        </p:txBody>
      </p:sp>
      <p:sp>
        <p:nvSpPr>
          <p:cNvPr id="28" name="Text Placeholder 27"/>
          <p:cNvSpPr>
            <a:spLocks noGrp="1"/>
          </p:cNvSpPr>
          <p:nvPr>
            <p:ph type="body" sz="quarter" idx="13" hasCustomPrompt="1"/>
          </p:nvPr>
        </p:nvSpPr>
        <p:spPr>
          <a:xfrm>
            <a:off x="1186163" y="5289437"/>
            <a:ext cx="3510120" cy="291041"/>
          </a:xfrm>
          <a:prstGeom prst="rect">
            <a:avLst/>
          </a:prstGeom>
        </p:spPr>
        <p:txBody>
          <a:bodyPr/>
          <a:lstStyle>
            <a:lvl1pPr marL="0" indent="0">
              <a:buNone/>
              <a:defRPr i="1">
                <a:solidFill>
                  <a:schemeClr val="bg1"/>
                </a:solidFill>
              </a:defRPr>
            </a:lvl1pPr>
            <a:lvl2pPr marL="456994" indent="0">
              <a:buNone/>
              <a:defRPr/>
            </a:lvl2pPr>
            <a:lvl3pPr marL="913989" indent="0">
              <a:buNone/>
              <a:defRPr/>
            </a:lvl3pPr>
            <a:lvl4pPr marL="1370984" indent="0">
              <a:buNone/>
              <a:defRPr/>
            </a:lvl4pPr>
            <a:lvl5pPr marL="1827978" indent="0">
              <a:buNone/>
              <a:defRPr/>
            </a:lvl5pPr>
          </a:lstStyle>
          <a:p>
            <a:pPr lvl="0"/>
            <a:r>
              <a:rPr lang="en-US"/>
              <a:t>Speaker Title or Email</a:t>
            </a:r>
          </a:p>
        </p:txBody>
      </p:sp>
      <p:pic>
        <p:nvPicPr>
          <p:cNvPr id="15" name="Picture 14"/>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Tree>
    <p:extLst>
      <p:ext uri="{BB962C8B-B14F-4D97-AF65-F5344CB8AC3E}">
        <p14:creationId xmlns:p14="http://schemas.microsoft.com/office/powerpoint/2010/main" val="42676526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dea slide">
    <p:bg>
      <p:bgPr>
        <a:solidFill>
          <a:schemeClr val="bg1">
            <a:alpha val="86000"/>
          </a:schemeClr>
        </a:solidFill>
        <a:effectLst/>
      </p:bgPr>
    </p:bg>
    <p:spTree>
      <p:nvGrpSpPr>
        <p:cNvPr id="1" name=""/>
        <p:cNvGrpSpPr/>
        <p:nvPr/>
      </p:nvGrpSpPr>
      <p:grpSpPr>
        <a:xfrm>
          <a:off x="0" y="0"/>
          <a:ext cx="0" cy="0"/>
          <a:chOff x="0" y="0"/>
          <a:chExt cx="0" cy="0"/>
        </a:xfrm>
      </p:grpSpPr>
      <p:sp>
        <p:nvSpPr>
          <p:cNvPr id="5" name="Triangle 4"/>
          <p:cNvSpPr/>
          <p:nvPr userDrawn="1"/>
        </p:nvSpPr>
        <p:spPr>
          <a:xfrm>
            <a:off x="-745" y="5497964"/>
            <a:ext cx="776067" cy="1360237"/>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Lst>
            <a:ahLst/>
            <a:cxnLst>
              <a:cxn ang="0">
                <a:pos x="connsiteX0" y="connsiteY0"/>
              </a:cxn>
              <a:cxn ang="0">
                <a:pos x="connsiteX1" y="connsiteY1"/>
              </a:cxn>
              <a:cxn ang="0">
                <a:pos x="connsiteX2" y="connsiteY2"/>
              </a:cxn>
              <a:cxn ang="0">
                <a:pos x="connsiteX3" y="connsiteY3"/>
              </a:cxn>
            </a:cxnLst>
            <a:rect l="l" t="t" r="r" b="b"/>
            <a:pathLst>
              <a:path w="776067" h="1360237">
                <a:moveTo>
                  <a:pt x="745" y="1360036"/>
                </a:moveTo>
                <a:cubicBezTo>
                  <a:pt x="-2142" y="917274"/>
                  <a:pt x="4495" y="442762"/>
                  <a:pt x="1608" y="0"/>
                </a:cubicBezTo>
                <a:lnTo>
                  <a:pt x="776067" y="1360237"/>
                </a:lnTo>
                <a:lnTo>
                  <a:pt x="745" y="136003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6" name="Rectangle 5"/>
          <p:cNvSpPr/>
          <p:nvPr userDrawn="1"/>
        </p:nvSpPr>
        <p:spPr>
          <a:xfrm>
            <a:off x="0" y="5151890"/>
            <a:ext cx="2197100" cy="1704975"/>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7100" h="1704975">
                <a:moveTo>
                  <a:pt x="0" y="352425"/>
                </a:moveTo>
                <a:cubicBezTo>
                  <a:pt x="1058" y="234950"/>
                  <a:pt x="2117" y="117475"/>
                  <a:pt x="3175" y="0"/>
                </a:cubicBezTo>
                <a:lnTo>
                  <a:pt x="2197100" y="1704975"/>
                </a:lnTo>
                <a:lnTo>
                  <a:pt x="771525" y="1701800"/>
                </a:lnTo>
                <a:lnTo>
                  <a:pt x="0" y="35242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7" name="Rectangle 5"/>
          <p:cNvSpPr/>
          <p:nvPr userDrawn="1"/>
        </p:nvSpPr>
        <p:spPr>
          <a:xfrm>
            <a:off x="5547870" y="1173205"/>
            <a:ext cx="6650458" cy="5684796"/>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355600 h 1270000"/>
              <a:gd name="connsiteX1" fmla="*/ 0 w 914400"/>
              <a:gd name="connsiteY1" fmla="*/ 0 h 1270000"/>
              <a:gd name="connsiteX2" fmla="*/ 914400 w 914400"/>
              <a:gd name="connsiteY2" fmla="*/ 1270000 h 1270000"/>
              <a:gd name="connsiteX3" fmla="*/ 0 w 914400"/>
              <a:gd name="connsiteY3" fmla="*/ 1270000 h 1270000"/>
              <a:gd name="connsiteX4" fmla="*/ 0 w 914400"/>
              <a:gd name="connsiteY4" fmla="*/ 355600 h 1270000"/>
              <a:gd name="connsiteX0" fmla="*/ 0 w 914400"/>
              <a:gd name="connsiteY0" fmla="*/ 352425 h 1266825"/>
              <a:gd name="connsiteX1" fmla="*/ 3175 w 914400"/>
              <a:gd name="connsiteY1" fmla="*/ 0 h 1266825"/>
              <a:gd name="connsiteX2" fmla="*/ 914400 w 914400"/>
              <a:gd name="connsiteY2" fmla="*/ 1266825 h 1266825"/>
              <a:gd name="connsiteX3" fmla="*/ 0 w 914400"/>
              <a:gd name="connsiteY3" fmla="*/ 1266825 h 1266825"/>
              <a:gd name="connsiteX4" fmla="*/ 0 w 914400"/>
              <a:gd name="connsiteY4" fmla="*/ 352425 h 1266825"/>
              <a:gd name="connsiteX0" fmla="*/ 0 w 2197100"/>
              <a:gd name="connsiteY0" fmla="*/ 352425 h 1704975"/>
              <a:gd name="connsiteX1" fmla="*/ 3175 w 2197100"/>
              <a:gd name="connsiteY1" fmla="*/ 0 h 1704975"/>
              <a:gd name="connsiteX2" fmla="*/ 2197100 w 2197100"/>
              <a:gd name="connsiteY2" fmla="*/ 1704975 h 1704975"/>
              <a:gd name="connsiteX3" fmla="*/ 0 w 2197100"/>
              <a:gd name="connsiteY3" fmla="*/ 12668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698625 h 1704975"/>
              <a:gd name="connsiteX4" fmla="*/ 0 w 2197100"/>
              <a:gd name="connsiteY4" fmla="*/ 352425 h 1704975"/>
              <a:gd name="connsiteX0" fmla="*/ 0 w 2197100"/>
              <a:gd name="connsiteY0" fmla="*/ 352425 h 1704975"/>
              <a:gd name="connsiteX1" fmla="*/ 3175 w 2197100"/>
              <a:gd name="connsiteY1" fmla="*/ 0 h 1704975"/>
              <a:gd name="connsiteX2" fmla="*/ 2197100 w 2197100"/>
              <a:gd name="connsiteY2" fmla="*/ 1704975 h 1704975"/>
              <a:gd name="connsiteX3" fmla="*/ 771525 w 2197100"/>
              <a:gd name="connsiteY3" fmla="*/ 1701800 h 1704975"/>
              <a:gd name="connsiteX4" fmla="*/ 0 w 2197100"/>
              <a:gd name="connsiteY4" fmla="*/ 352425 h 1704975"/>
              <a:gd name="connsiteX0" fmla="*/ 0 w 4229735"/>
              <a:gd name="connsiteY0" fmla="*/ 3888105 h 5240655"/>
              <a:gd name="connsiteX1" fmla="*/ 4229735 w 4229735"/>
              <a:gd name="connsiteY1" fmla="*/ 0 h 5240655"/>
              <a:gd name="connsiteX2" fmla="*/ 2197100 w 4229735"/>
              <a:gd name="connsiteY2" fmla="*/ 5240655 h 5240655"/>
              <a:gd name="connsiteX3" fmla="*/ 771525 w 4229735"/>
              <a:gd name="connsiteY3" fmla="*/ 5237480 h 5240655"/>
              <a:gd name="connsiteX4" fmla="*/ 0 w 4229735"/>
              <a:gd name="connsiteY4" fmla="*/ 3888105 h 5240655"/>
              <a:gd name="connsiteX0" fmla="*/ 2418715 w 6648450"/>
              <a:gd name="connsiteY0" fmla="*/ 3888105 h 5240655"/>
              <a:gd name="connsiteX1" fmla="*/ 6648450 w 6648450"/>
              <a:gd name="connsiteY1" fmla="*/ 0 h 5240655"/>
              <a:gd name="connsiteX2" fmla="*/ 4615815 w 6648450"/>
              <a:gd name="connsiteY2" fmla="*/ 5240655 h 5240655"/>
              <a:gd name="connsiteX3" fmla="*/ 0 w 6648450"/>
              <a:gd name="connsiteY3" fmla="*/ 5227320 h 5240655"/>
              <a:gd name="connsiteX4" fmla="*/ 2418715 w 6648450"/>
              <a:gd name="connsiteY4" fmla="*/ 3888105 h 5240655"/>
              <a:gd name="connsiteX0" fmla="*/ 2439035 w 6648450"/>
              <a:gd name="connsiteY0" fmla="*/ 4761865 h 5240655"/>
              <a:gd name="connsiteX1" fmla="*/ 6648450 w 6648450"/>
              <a:gd name="connsiteY1" fmla="*/ 0 h 5240655"/>
              <a:gd name="connsiteX2" fmla="*/ 4615815 w 6648450"/>
              <a:gd name="connsiteY2" fmla="*/ 5240655 h 5240655"/>
              <a:gd name="connsiteX3" fmla="*/ 0 w 6648450"/>
              <a:gd name="connsiteY3" fmla="*/ 5227320 h 5240655"/>
              <a:gd name="connsiteX4" fmla="*/ 2439035 w 6648450"/>
              <a:gd name="connsiteY4" fmla="*/ 4761865 h 5240655"/>
              <a:gd name="connsiteX0" fmla="*/ 1006475 w 6648450"/>
              <a:gd name="connsiteY0" fmla="*/ 4863465 h 5240655"/>
              <a:gd name="connsiteX1" fmla="*/ 6648450 w 6648450"/>
              <a:gd name="connsiteY1" fmla="*/ 0 h 5240655"/>
              <a:gd name="connsiteX2" fmla="*/ 4615815 w 6648450"/>
              <a:gd name="connsiteY2" fmla="*/ 5240655 h 5240655"/>
              <a:gd name="connsiteX3" fmla="*/ 0 w 6648450"/>
              <a:gd name="connsiteY3" fmla="*/ 5227320 h 5240655"/>
              <a:gd name="connsiteX4" fmla="*/ 1006475 w 6648450"/>
              <a:gd name="connsiteY4" fmla="*/ 4863465 h 5240655"/>
              <a:gd name="connsiteX0" fmla="*/ 1047726 w 6689701"/>
              <a:gd name="connsiteY0" fmla="*/ 4863465 h 5241071"/>
              <a:gd name="connsiteX1" fmla="*/ 6689701 w 6689701"/>
              <a:gd name="connsiteY1" fmla="*/ 0 h 5241071"/>
              <a:gd name="connsiteX2" fmla="*/ 4657066 w 6689701"/>
              <a:gd name="connsiteY2" fmla="*/ 5240655 h 5241071"/>
              <a:gd name="connsiteX3" fmla="*/ 0 w 6689701"/>
              <a:gd name="connsiteY3" fmla="*/ 5241071 h 5241071"/>
              <a:gd name="connsiteX4" fmla="*/ 1047726 w 6689701"/>
              <a:gd name="connsiteY4" fmla="*/ 4863465 h 5241071"/>
              <a:gd name="connsiteX0" fmla="*/ 1047726 w 6689701"/>
              <a:gd name="connsiteY0" fmla="*/ 4864273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1047726 w 6689701"/>
              <a:gd name="connsiteY5" fmla="*/ 4864273 h 5241879"/>
              <a:gd name="connsiteX0" fmla="*/ 882722 w 6689701"/>
              <a:gd name="connsiteY0" fmla="*/ 4933025 h 5241879"/>
              <a:gd name="connsiteX1" fmla="*/ 1064227 w 6689701"/>
              <a:gd name="connsiteY1" fmla="*/ 4840402 h 5241879"/>
              <a:gd name="connsiteX2" fmla="*/ 6689701 w 6689701"/>
              <a:gd name="connsiteY2" fmla="*/ 808 h 5241879"/>
              <a:gd name="connsiteX3" fmla="*/ 4657066 w 6689701"/>
              <a:gd name="connsiteY3" fmla="*/ 5241463 h 5241879"/>
              <a:gd name="connsiteX4" fmla="*/ 0 w 6689701"/>
              <a:gd name="connsiteY4" fmla="*/ 5241879 h 5241879"/>
              <a:gd name="connsiteX5" fmla="*/ 882722 w 6689701"/>
              <a:gd name="connsiteY5" fmla="*/ 4933025 h 5241879"/>
              <a:gd name="connsiteX0" fmla="*/ 882722 w 6689701"/>
              <a:gd name="connsiteY0" fmla="*/ 4933886 h 5242740"/>
              <a:gd name="connsiteX1" fmla="*/ 3360540 w 6689701"/>
              <a:gd name="connsiteY1" fmla="*/ 2703079 h 5242740"/>
              <a:gd name="connsiteX2" fmla="*/ 6689701 w 6689701"/>
              <a:gd name="connsiteY2" fmla="*/ 1669 h 5242740"/>
              <a:gd name="connsiteX3" fmla="*/ 4657066 w 6689701"/>
              <a:gd name="connsiteY3" fmla="*/ 5242324 h 5242740"/>
              <a:gd name="connsiteX4" fmla="*/ 0 w 6689701"/>
              <a:gd name="connsiteY4" fmla="*/ 5242740 h 5242740"/>
              <a:gd name="connsiteX5" fmla="*/ 882722 w 6689701"/>
              <a:gd name="connsiteY5" fmla="*/ 4933886 h 5242740"/>
              <a:gd name="connsiteX0" fmla="*/ 882722 w 6689701"/>
              <a:gd name="connsiteY0" fmla="*/ 4933945 h 5242799"/>
              <a:gd name="connsiteX1" fmla="*/ 3360540 w 6689701"/>
              <a:gd name="connsiteY1" fmla="*/ 2703138 h 5242799"/>
              <a:gd name="connsiteX2" fmla="*/ 6689701 w 6689701"/>
              <a:gd name="connsiteY2" fmla="*/ 1728 h 5242799"/>
              <a:gd name="connsiteX3" fmla="*/ 4657066 w 6689701"/>
              <a:gd name="connsiteY3" fmla="*/ 5242383 h 5242799"/>
              <a:gd name="connsiteX4" fmla="*/ 0 w 6689701"/>
              <a:gd name="connsiteY4" fmla="*/ 5242799 h 5242799"/>
              <a:gd name="connsiteX5" fmla="*/ 882722 w 6689701"/>
              <a:gd name="connsiteY5" fmla="*/ 4933945 h 5242799"/>
              <a:gd name="connsiteX0" fmla="*/ 882722 w 6951586"/>
              <a:gd name="connsiteY0" fmla="*/ 5684542 h 5993396"/>
              <a:gd name="connsiteX1" fmla="*/ 6653755 w 6951586"/>
              <a:gd name="connsiteY1" fmla="*/ 311775 h 5993396"/>
              <a:gd name="connsiteX2" fmla="*/ 6689701 w 6951586"/>
              <a:gd name="connsiteY2" fmla="*/ 752325 h 5993396"/>
              <a:gd name="connsiteX3" fmla="*/ 4657066 w 6951586"/>
              <a:gd name="connsiteY3" fmla="*/ 5992980 h 5993396"/>
              <a:gd name="connsiteX4" fmla="*/ 0 w 6951586"/>
              <a:gd name="connsiteY4" fmla="*/ 5993396 h 5993396"/>
              <a:gd name="connsiteX5" fmla="*/ 882722 w 6951586"/>
              <a:gd name="connsiteY5" fmla="*/ 5684542 h 5993396"/>
              <a:gd name="connsiteX0" fmla="*/ 882722 w 6689701"/>
              <a:gd name="connsiteY0" fmla="*/ 5372767 h 5681621"/>
              <a:gd name="connsiteX1" fmla="*/ 6653755 w 6689701"/>
              <a:gd name="connsiteY1" fmla="*/ 0 h 5681621"/>
              <a:gd name="connsiteX2" fmla="*/ 6689701 w 6689701"/>
              <a:gd name="connsiteY2" fmla="*/ 440550 h 5681621"/>
              <a:gd name="connsiteX3" fmla="*/ 4657066 w 6689701"/>
              <a:gd name="connsiteY3" fmla="*/ 5681205 h 5681621"/>
              <a:gd name="connsiteX4" fmla="*/ 0 w 6689701"/>
              <a:gd name="connsiteY4" fmla="*/ 5681621 h 5681621"/>
              <a:gd name="connsiteX5" fmla="*/ 882722 w 6689701"/>
              <a:gd name="connsiteY5" fmla="*/ 5372767 h 5681621"/>
              <a:gd name="connsiteX0" fmla="*/ 882722 w 6692133"/>
              <a:gd name="connsiteY0" fmla="*/ 5372767 h 5681621"/>
              <a:gd name="connsiteX1" fmla="*/ 6653755 w 6692133"/>
              <a:gd name="connsiteY1" fmla="*/ 0 h 5681621"/>
              <a:gd name="connsiteX2" fmla="*/ 6689701 w 6692133"/>
              <a:gd name="connsiteY2" fmla="*/ 440550 h 5681621"/>
              <a:gd name="connsiteX3" fmla="*/ 4657066 w 6692133"/>
              <a:gd name="connsiteY3" fmla="*/ 5681205 h 5681621"/>
              <a:gd name="connsiteX4" fmla="*/ 0 w 6692133"/>
              <a:gd name="connsiteY4" fmla="*/ 5681621 h 5681621"/>
              <a:gd name="connsiteX5" fmla="*/ 882722 w 6692133"/>
              <a:gd name="connsiteY5" fmla="*/ 5372767 h 5681621"/>
              <a:gd name="connsiteX0" fmla="*/ 882722 w 6653957"/>
              <a:gd name="connsiteY0" fmla="*/ 5372767 h 5681621"/>
              <a:gd name="connsiteX1" fmla="*/ 6653755 w 6653957"/>
              <a:gd name="connsiteY1" fmla="*/ 0 h 5681621"/>
              <a:gd name="connsiteX2" fmla="*/ 6545322 w 6653957"/>
              <a:gd name="connsiteY2" fmla="*/ 536803 h 5681621"/>
              <a:gd name="connsiteX3" fmla="*/ 4657066 w 6653957"/>
              <a:gd name="connsiteY3" fmla="*/ 5681205 h 5681621"/>
              <a:gd name="connsiteX4" fmla="*/ 0 w 6653957"/>
              <a:gd name="connsiteY4" fmla="*/ 5681621 h 5681621"/>
              <a:gd name="connsiteX5" fmla="*/ 882722 w 6653957"/>
              <a:gd name="connsiteY5" fmla="*/ 5372767 h 5681621"/>
              <a:gd name="connsiteX0" fmla="*/ 882722 w 6661976"/>
              <a:gd name="connsiteY0" fmla="*/ 5372767 h 5681621"/>
              <a:gd name="connsiteX1" fmla="*/ 6653755 w 6661976"/>
              <a:gd name="connsiteY1" fmla="*/ 0 h 5681621"/>
              <a:gd name="connsiteX2" fmla="*/ 6655325 w 6661976"/>
              <a:gd name="connsiteY2" fmla="*/ 474927 h 5681621"/>
              <a:gd name="connsiteX3" fmla="*/ 4657066 w 6661976"/>
              <a:gd name="connsiteY3" fmla="*/ 5681205 h 5681621"/>
              <a:gd name="connsiteX4" fmla="*/ 0 w 6661976"/>
              <a:gd name="connsiteY4" fmla="*/ 5681621 h 5681621"/>
              <a:gd name="connsiteX5" fmla="*/ 882722 w 6661976"/>
              <a:gd name="connsiteY5" fmla="*/ 5372767 h 5681621"/>
              <a:gd name="connsiteX0" fmla="*/ 882722 w 6655325"/>
              <a:gd name="connsiteY0" fmla="*/ 5372767 h 5681621"/>
              <a:gd name="connsiteX1" fmla="*/ 6653755 w 6655325"/>
              <a:gd name="connsiteY1" fmla="*/ 0 h 5681621"/>
              <a:gd name="connsiteX2" fmla="*/ 6655325 w 6655325"/>
              <a:gd name="connsiteY2" fmla="*/ 474927 h 5681621"/>
              <a:gd name="connsiteX3" fmla="*/ 4657066 w 6655325"/>
              <a:gd name="connsiteY3" fmla="*/ 5681205 h 5681621"/>
              <a:gd name="connsiteX4" fmla="*/ 0 w 6655325"/>
              <a:gd name="connsiteY4" fmla="*/ 5681621 h 5681621"/>
              <a:gd name="connsiteX5" fmla="*/ 882722 w 6655325"/>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56251"/>
              <a:gd name="connsiteY0" fmla="*/ 5372767 h 5681621"/>
              <a:gd name="connsiteX1" fmla="*/ 6653755 w 6656251"/>
              <a:gd name="connsiteY1" fmla="*/ 0 h 5681621"/>
              <a:gd name="connsiteX2" fmla="*/ 6655325 w 6656251"/>
              <a:gd name="connsiteY2" fmla="*/ 474927 h 5681621"/>
              <a:gd name="connsiteX3" fmla="*/ 4657066 w 6656251"/>
              <a:gd name="connsiteY3" fmla="*/ 5681205 h 5681621"/>
              <a:gd name="connsiteX4" fmla="*/ 0 w 6656251"/>
              <a:gd name="connsiteY4" fmla="*/ 5681621 h 5681621"/>
              <a:gd name="connsiteX5" fmla="*/ 882722 w 6656251"/>
              <a:gd name="connsiteY5" fmla="*/ 5372767 h 5681621"/>
              <a:gd name="connsiteX0" fmla="*/ 882722 w 6661525"/>
              <a:gd name="connsiteY0" fmla="*/ 5375942 h 5684796"/>
              <a:gd name="connsiteX1" fmla="*/ 6660105 w 6661525"/>
              <a:gd name="connsiteY1" fmla="*/ 0 h 5684796"/>
              <a:gd name="connsiteX2" fmla="*/ 6655325 w 6661525"/>
              <a:gd name="connsiteY2" fmla="*/ 478102 h 5684796"/>
              <a:gd name="connsiteX3" fmla="*/ 4657066 w 6661525"/>
              <a:gd name="connsiteY3" fmla="*/ 5684380 h 5684796"/>
              <a:gd name="connsiteX4" fmla="*/ 0 w 6661525"/>
              <a:gd name="connsiteY4" fmla="*/ 5684796 h 5684796"/>
              <a:gd name="connsiteX5" fmla="*/ 882722 w 6661525"/>
              <a:gd name="connsiteY5" fmla="*/ 5375942 h 5684796"/>
              <a:gd name="connsiteX0" fmla="*/ 882722 w 6660105"/>
              <a:gd name="connsiteY0" fmla="*/ 5375942 h 5684796"/>
              <a:gd name="connsiteX1" fmla="*/ 6660105 w 6660105"/>
              <a:gd name="connsiteY1" fmla="*/ 0 h 5684796"/>
              <a:gd name="connsiteX2" fmla="*/ 6655325 w 6660105"/>
              <a:gd name="connsiteY2" fmla="*/ 478102 h 5684796"/>
              <a:gd name="connsiteX3" fmla="*/ 4657066 w 6660105"/>
              <a:gd name="connsiteY3" fmla="*/ 5684380 h 5684796"/>
              <a:gd name="connsiteX4" fmla="*/ 0 w 6660105"/>
              <a:gd name="connsiteY4" fmla="*/ 5684796 h 5684796"/>
              <a:gd name="connsiteX5" fmla="*/ 882722 w 666010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4657066 w 6661675"/>
              <a:gd name="connsiteY3" fmla="*/ 5684380 h 5684796"/>
              <a:gd name="connsiteX4" fmla="*/ 0 w 6661675"/>
              <a:gd name="connsiteY4" fmla="*/ 5684796 h 5684796"/>
              <a:gd name="connsiteX5" fmla="*/ 882722 w 6661675"/>
              <a:gd name="connsiteY5" fmla="*/ 5375942 h 5684796"/>
              <a:gd name="connsiteX0" fmla="*/ 882722 w 6661675"/>
              <a:gd name="connsiteY0" fmla="*/ 5375942 h 5684796"/>
              <a:gd name="connsiteX1" fmla="*/ 6660105 w 6661675"/>
              <a:gd name="connsiteY1" fmla="*/ 0 h 5684796"/>
              <a:gd name="connsiteX2" fmla="*/ 6661675 w 6661675"/>
              <a:gd name="connsiteY2" fmla="*/ 468577 h 5684796"/>
              <a:gd name="connsiteX3" fmla="*/ 6650458 w 6661675"/>
              <a:gd name="connsiteY3" fmla="*/ 5684380 h 5684796"/>
              <a:gd name="connsiteX4" fmla="*/ 0 w 6661675"/>
              <a:gd name="connsiteY4" fmla="*/ 5684796 h 5684796"/>
              <a:gd name="connsiteX5" fmla="*/ 882722 w 6661675"/>
              <a:gd name="connsiteY5" fmla="*/ 5375942 h 5684796"/>
              <a:gd name="connsiteX0" fmla="*/ 882722 w 6660105"/>
              <a:gd name="connsiteY0" fmla="*/ 5375942 h 5684796"/>
              <a:gd name="connsiteX1" fmla="*/ 6660105 w 6660105"/>
              <a:gd name="connsiteY1" fmla="*/ 0 h 5684796"/>
              <a:gd name="connsiteX2" fmla="*/ 6648975 w 6660105"/>
              <a:gd name="connsiteY2" fmla="*/ 474927 h 5684796"/>
              <a:gd name="connsiteX3" fmla="*/ 6650458 w 6660105"/>
              <a:gd name="connsiteY3" fmla="*/ 5684380 h 5684796"/>
              <a:gd name="connsiteX4" fmla="*/ 0 w 6660105"/>
              <a:gd name="connsiteY4" fmla="*/ 5684796 h 5684796"/>
              <a:gd name="connsiteX5" fmla="*/ 882722 w 6660105"/>
              <a:gd name="connsiteY5" fmla="*/ 5375942 h 5684796"/>
              <a:gd name="connsiteX0" fmla="*/ 882722 w 6650458"/>
              <a:gd name="connsiteY0" fmla="*/ 5375942 h 5684796"/>
              <a:gd name="connsiteX1" fmla="*/ 6647405 w 6650458"/>
              <a:gd name="connsiteY1" fmla="*/ 0 h 5684796"/>
              <a:gd name="connsiteX2" fmla="*/ 6648975 w 6650458"/>
              <a:gd name="connsiteY2" fmla="*/ 474927 h 5684796"/>
              <a:gd name="connsiteX3" fmla="*/ 6650458 w 6650458"/>
              <a:gd name="connsiteY3" fmla="*/ 5684380 h 5684796"/>
              <a:gd name="connsiteX4" fmla="*/ 0 w 6650458"/>
              <a:gd name="connsiteY4" fmla="*/ 5684796 h 5684796"/>
              <a:gd name="connsiteX5" fmla="*/ 882722 w 6650458"/>
              <a:gd name="connsiteY5" fmla="*/ 5375942 h 56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50458" h="5684796">
                <a:moveTo>
                  <a:pt x="882722" y="5375942"/>
                </a:moveTo>
                <a:cubicBezTo>
                  <a:pt x="1060093" y="5309029"/>
                  <a:pt x="5653101" y="899477"/>
                  <a:pt x="6647405" y="0"/>
                </a:cubicBezTo>
                <a:cubicBezTo>
                  <a:pt x="6643182" y="184797"/>
                  <a:pt x="6647717" y="137848"/>
                  <a:pt x="6648975" y="474927"/>
                </a:cubicBezTo>
                <a:cubicBezTo>
                  <a:pt x="6649469" y="2211411"/>
                  <a:pt x="6649964" y="3947896"/>
                  <a:pt x="6650458" y="5684380"/>
                </a:cubicBezTo>
                <a:lnTo>
                  <a:pt x="0" y="5684796"/>
                </a:lnTo>
                <a:lnTo>
                  <a:pt x="882722" y="5375942"/>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11" name="Triangle 4"/>
          <p:cNvSpPr/>
          <p:nvPr userDrawn="1"/>
        </p:nvSpPr>
        <p:spPr>
          <a:xfrm flipH="1" flipV="1">
            <a:off x="9598297" y="546"/>
            <a:ext cx="2590529" cy="30994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 name="connsiteX0" fmla="*/ 234382 w 1009704"/>
              <a:gd name="connsiteY0" fmla="*/ 1208483 h 1208684"/>
              <a:gd name="connsiteX1" fmla="*/ 0 w 1009704"/>
              <a:gd name="connsiteY1" fmla="*/ 0 h 1208684"/>
              <a:gd name="connsiteX2" fmla="*/ 1009704 w 1009704"/>
              <a:gd name="connsiteY2" fmla="*/ 1208684 h 1208684"/>
              <a:gd name="connsiteX3" fmla="*/ 234382 w 1009704"/>
              <a:gd name="connsiteY3" fmla="*/ 1208483 h 1208684"/>
              <a:gd name="connsiteX0" fmla="*/ 879 w 1010207"/>
              <a:gd name="connsiteY0" fmla="*/ 1208483 h 1208684"/>
              <a:gd name="connsiteX1" fmla="*/ 503 w 1010207"/>
              <a:gd name="connsiteY1" fmla="*/ 0 h 1208684"/>
              <a:gd name="connsiteX2" fmla="*/ 1010207 w 1010207"/>
              <a:gd name="connsiteY2" fmla="*/ 1208684 h 1208684"/>
              <a:gd name="connsiteX3" fmla="*/ 879 w 1010207"/>
              <a:gd name="connsiteY3" fmla="*/ 1208483 h 1208684"/>
            </a:gdLst>
            <a:ahLst/>
            <a:cxnLst>
              <a:cxn ang="0">
                <a:pos x="connsiteX0" y="connsiteY0"/>
              </a:cxn>
              <a:cxn ang="0">
                <a:pos x="connsiteX1" y="connsiteY1"/>
              </a:cxn>
              <a:cxn ang="0">
                <a:pos x="connsiteX2" y="connsiteY2"/>
              </a:cxn>
              <a:cxn ang="0">
                <a:pos x="connsiteX3" y="connsiteY3"/>
              </a:cxn>
            </a:cxnLst>
            <a:rect l="l" t="t" r="r" b="b"/>
            <a:pathLst>
              <a:path w="1010207" h="1208684">
                <a:moveTo>
                  <a:pt x="879" y="1208483"/>
                </a:moveTo>
                <a:cubicBezTo>
                  <a:pt x="-2008" y="765721"/>
                  <a:pt x="3390" y="442762"/>
                  <a:pt x="503" y="0"/>
                </a:cubicBezTo>
                <a:lnTo>
                  <a:pt x="1010207" y="1208684"/>
                </a:lnTo>
                <a:lnTo>
                  <a:pt x="879" y="1208483"/>
                </a:lnTo>
                <a:close/>
              </a:path>
            </a:pathLst>
          </a:custGeom>
          <a:solidFill>
            <a:schemeClr val="accent2">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8" name="Triangle 4"/>
          <p:cNvSpPr/>
          <p:nvPr userDrawn="1"/>
        </p:nvSpPr>
        <p:spPr>
          <a:xfrm flipH="1">
            <a:off x="10209022" y="1656810"/>
            <a:ext cx="1990111" cy="519945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Lst>
            <a:ahLst/>
            <a:cxnLst>
              <a:cxn ang="0">
                <a:pos x="connsiteX0" y="connsiteY0"/>
              </a:cxn>
              <a:cxn ang="0">
                <a:pos x="connsiteX1" y="connsiteY1"/>
              </a:cxn>
              <a:cxn ang="0">
                <a:pos x="connsiteX2" y="connsiteY2"/>
              </a:cxn>
              <a:cxn ang="0">
                <a:pos x="connsiteX3" y="connsiteY3"/>
              </a:cxn>
            </a:cxnLst>
            <a:rect l="l" t="t" r="r" b="b"/>
            <a:pathLst>
              <a:path w="776067" h="2027588">
                <a:moveTo>
                  <a:pt x="745" y="2027387"/>
                </a:moveTo>
                <a:cubicBezTo>
                  <a:pt x="-2142" y="1584625"/>
                  <a:pt x="4495" y="442762"/>
                  <a:pt x="1608" y="0"/>
                </a:cubicBezTo>
                <a:lnTo>
                  <a:pt x="776067" y="2027588"/>
                </a:lnTo>
                <a:lnTo>
                  <a:pt x="745" y="2027387"/>
                </a:lnTo>
                <a:close/>
              </a:path>
            </a:pathLst>
          </a:custGeom>
          <a:solidFill>
            <a:schemeClr val="accent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9" name="Triangle 4"/>
          <p:cNvSpPr/>
          <p:nvPr userDrawn="1"/>
        </p:nvSpPr>
        <p:spPr>
          <a:xfrm flipH="1" flipV="1">
            <a:off x="10204703" y="-200"/>
            <a:ext cx="1990111" cy="3074095"/>
          </a:xfrm>
          <a:custGeom>
            <a:avLst/>
            <a:gdLst>
              <a:gd name="connsiteX0" fmla="*/ 0 w 1060704"/>
              <a:gd name="connsiteY0" fmla="*/ 914400 h 914400"/>
              <a:gd name="connsiteX1" fmla="*/ 530352 w 1060704"/>
              <a:gd name="connsiteY1" fmla="*/ 0 h 914400"/>
              <a:gd name="connsiteX2" fmla="*/ 1060704 w 1060704"/>
              <a:gd name="connsiteY2" fmla="*/ 914400 h 914400"/>
              <a:gd name="connsiteX3" fmla="*/ 0 w 1060704"/>
              <a:gd name="connsiteY3" fmla="*/ 914400 h 914400"/>
              <a:gd name="connsiteX0" fmla="*/ 8662 w 1069366"/>
              <a:gd name="connsiteY0" fmla="*/ 1328286 h 1328286"/>
              <a:gd name="connsiteX1" fmla="*/ 0 w 1069366"/>
              <a:gd name="connsiteY1" fmla="*/ 0 h 1328286"/>
              <a:gd name="connsiteX2" fmla="*/ 1069366 w 1069366"/>
              <a:gd name="connsiteY2" fmla="*/ 1328286 h 1328286"/>
              <a:gd name="connsiteX3" fmla="*/ 8662 w 1069366"/>
              <a:gd name="connsiteY3" fmla="*/ 1328286 h 1328286"/>
              <a:gd name="connsiteX0" fmla="*/ 8662 w 578478"/>
              <a:gd name="connsiteY0" fmla="*/ 1328286 h 1337911"/>
              <a:gd name="connsiteX1" fmla="*/ 0 w 578478"/>
              <a:gd name="connsiteY1" fmla="*/ 0 h 1337911"/>
              <a:gd name="connsiteX2" fmla="*/ 578478 w 578478"/>
              <a:gd name="connsiteY2" fmla="*/ 1337911 h 1337911"/>
              <a:gd name="connsiteX3" fmla="*/ 8662 w 578478"/>
              <a:gd name="connsiteY3" fmla="*/ 1328286 h 1337911"/>
              <a:gd name="connsiteX0" fmla="*/ 8662 w 799859"/>
              <a:gd name="connsiteY0" fmla="*/ 1328286 h 1347537"/>
              <a:gd name="connsiteX1" fmla="*/ 0 w 799859"/>
              <a:gd name="connsiteY1" fmla="*/ 0 h 1347537"/>
              <a:gd name="connsiteX2" fmla="*/ 799859 w 799859"/>
              <a:gd name="connsiteY2" fmla="*/ 1347537 h 1347537"/>
              <a:gd name="connsiteX3" fmla="*/ 8662 w 799859"/>
              <a:gd name="connsiteY3" fmla="*/ 1328286 h 1347537"/>
              <a:gd name="connsiteX0" fmla="*/ 8662 w 758584"/>
              <a:gd name="connsiteY0" fmla="*/ 1328286 h 1328286"/>
              <a:gd name="connsiteX1" fmla="*/ 0 w 758584"/>
              <a:gd name="connsiteY1" fmla="*/ 0 h 1328286"/>
              <a:gd name="connsiteX2" fmla="*/ 758584 w 758584"/>
              <a:gd name="connsiteY2" fmla="*/ 1242762 h 1328286"/>
              <a:gd name="connsiteX3" fmla="*/ 8662 w 758584"/>
              <a:gd name="connsiteY3" fmla="*/ 1328286 h 1328286"/>
              <a:gd name="connsiteX0" fmla="*/ 8662 w 783984"/>
              <a:gd name="connsiteY0" fmla="*/ 1328286 h 1328487"/>
              <a:gd name="connsiteX1" fmla="*/ 0 w 783984"/>
              <a:gd name="connsiteY1" fmla="*/ 0 h 1328487"/>
              <a:gd name="connsiteX2" fmla="*/ 783984 w 783984"/>
              <a:gd name="connsiteY2" fmla="*/ 1328487 h 1328487"/>
              <a:gd name="connsiteX3" fmla="*/ 8662 w 783984"/>
              <a:gd name="connsiteY3" fmla="*/ 1328286 h 1328487"/>
              <a:gd name="connsiteX0" fmla="*/ 5487 w 780809"/>
              <a:gd name="connsiteY0" fmla="*/ 1347336 h 1347537"/>
              <a:gd name="connsiteX1" fmla="*/ 0 w 780809"/>
              <a:gd name="connsiteY1" fmla="*/ 0 h 1347537"/>
              <a:gd name="connsiteX2" fmla="*/ 780809 w 780809"/>
              <a:gd name="connsiteY2" fmla="*/ 1347537 h 1347537"/>
              <a:gd name="connsiteX3" fmla="*/ 5487 w 780809"/>
              <a:gd name="connsiteY3" fmla="*/ 1347336 h 1347537"/>
              <a:gd name="connsiteX0" fmla="*/ 5487 w 780809"/>
              <a:gd name="connsiteY0" fmla="*/ 1353686 h 1353887"/>
              <a:gd name="connsiteX1" fmla="*/ 0 w 780809"/>
              <a:gd name="connsiteY1" fmla="*/ 0 h 1353887"/>
              <a:gd name="connsiteX2" fmla="*/ 780809 w 780809"/>
              <a:gd name="connsiteY2" fmla="*/ 1353887 h 1353887"/>
              <a:gd name="connsiteX3" fmla="*/ 5487 w 780809"/>
              <a:gd name="connsiteY3" fmla="*/ 1353686 h 1353887"/>
              <a:gd name="connsiteX0" fmla="*/ 156 w 775478"/>
              <a:gd name="connsiteY0" fmla="*/ 1360036 h 1360237"/>
              <a:gd name="connsiteX1" fmla="*/ 32769 w 775478"/>
              <a:gd name="connsiteY1" fmla="*/ 0 h 1360237"/>
              <a:gd name="connsiteX2" fmla="*/ 775478 w 775478"/>
              <a:gd name="connsiteY2" fmla="*/ 1360237 h 1360237"/>
              <a:gd name="connsiteX3" fmla="*/ 156 w 775478"/>
              <a:gd name="connsiteY3" fmla="*/ 1360036 h 1360237"/>
              <a:gd name="connsiteX0" fmla="*/ 745 w 776067"/>
              <a:gd name="connsiteY0" fmla="*/ 1360036 h 1360237"/>
              <a:gd name="connsiteX1" fmla="*/ 1608 w 776067"/>
              <a:gd name="connsiteY1" fmla="*/ 0 h 1360237"/>
              <a:gd name="connsiteX2" fmla="*/ 776067 w 776067"/>
              <a:gd name="connsiteY2" fmla="*/ 1360237 h 1360237"/>
              <a:gd name="connsiteX3" fmla="*/ 745 w 776067"/>
              <a:gd name="connsiteY3" fmla="*/ 1360036 h 1360237"/>
              <a:gd name="connsiteX0" fmla="*/ 745 w 776067"/>
              <a:gd name="connsiteY0" fmla="*/ 2027387 h 2027588"/>
              <a:gd name="connsiteX1" fmla="*/ 1608 w 776067"/>
              <a:gd name="connsiteY1" fmla="*/ 0 h 2027588"/>
              <a:gd name="connsiteX2" fmla="*/ 776067 w 776067"/>
              <a:gd name="connsiteY2" fmla="*/ 2027588 h 2027588"/>
              <a:gd name="connsiteX3" fmla="*/ 745 w 776067"/>
              <a:gd name="connsiteY3" fmla="*/ 2027387 h 2027588"/>
              <a:gd name="connsiteX0" fmla="*/ 68 w 775390"/>
              <a:gd name="connsiteY0" fmla="*/ 642825 h 643026"/>
              <a:gd name="connsiteX1" fmla="*/ 84454 w 775390"/>
              <a:gd name="connsiteY1" fmla="*/ 0 h 643026"/>
              <a:gd name="connsiteX2" fmla="*/ 775390 w 775390"/>
              <a:gd name="connsiteY2" fmla="*/ 643026 h 643026"/>
              <a:gd name="connsiteX3" fmla="*/ 68 w 775390"/>
              <a:gd name="connsiteY3" fmla="*/ 642825 h 643026"/>
              <a:gd name="connsiteX0" fmla="*/ 51 w 775373"/>
              <a:gd name="connsiteY0" fmla="*/ 1015468 h 1015669"/>
              <a:gd name="connsiteX1" fmla="*/ 116561 w 775373"/>
              <a:gd name="connsiteY1" fmla="*/ 0 h 1015669"/>
              <a:gd name="connsiteX2" fmla="*/ 775373 w 775373"/>
              <a:gd name="connsiteY2" fmla="*/ 1015669 h 1015669"/>
              <a:gd name="connsiteX3" fmla="*/ 51 w 775373"/>
              <a:gd name="connsiteY3" fmla="*/ 1015468 h 1015669"/>
              <a:gd name="connsiteX0" fmla="*/ 745 w 776067"/>
              <a:gd name="connsiteY0" fmla="*/ 1500547 h 1500748"/>
              <a:gd name="connsiteX1" fmla="*/ 1607 w 776067"/>
              <a:gd name="connsiteY1" fmla="*/ 0 h 1500748"/>
              <a:gd name="connsiteX2" fmla="*/ 776067 w 776067"/>
              <a:gd name="connsiteY2" fmla="*/ 1500748 h 1500748"/>
              <a:gd name="connsiteX3" fmla="*/ 745 w 776067"/>
              <a:gd name="connsiteY3" fmla="*/ 1500547 h 1500748"/>
              <a:gd name="connsiteX0" fmla="*/ 745 w 776067"/>
              <a:gd name="connsiteY0" fmla="*/ 1127904 h 1128105"/>
              <a:gd name="connsiteX1" fmla="*/ 1607 w 776067"/>
              <a:gd name="connsiteY1" fmla="*/ 0 h 1128105"/>
              <a:gd name="connsiteX2" fmla="*/ 776067 w 776067"/>
              <a:gd name="connsiteY2" fmla="*/ 1128105 h 1128105"/>
              <a:gd name="connsiteX3" fmla="*/ 745 w 776067"/>
              <a:gd name="connsiteY3" fmla="*/ 1127904 h 1128105"/>
              <a:gd name="connsiteX0" fmla="*/ 745 w 776067"/>
              <a:gd name="connsiteY0" fmla="*/ 1198578 h 1198779"/>
              <a:gd name="connsiteX1" fmla="*/ 1607 w 776067"/>
              <a:gd name="connsiteY1" fmla="*/ 0 h 1198779"/>
              <a:gd name="connsiteX2" fmla="*/ 776067 w 776067"/>
              <a:gd name="connsiteY2" fmla="*/ 1198779 h 1198779"/>
              <a:gd name="connsiteX3" fmla="*/ 745 w 776067"/>
              <a:gd name="connsiteY3" fmla="*/ 1198578 h 1198779"/>
            </a:gdLst>
            <a:ahLst/>
            <a:cxnLst>
              <a:cxn ang="0">
                <a:pos x="connsiteX0" y="connsiteY0"/>
              </a:cxn>
              <a:cxn ang="0">
                <a:pos x="connsiteX1" y="connsiteY1"/>
              </a:cxn>
              <a:cxn ang="0">
                <a:pos x="connsiteX2" y="connsiteY2"/>
              </a:cxn>
              <a:cxn ang="0">
                <a:pos x="connsiteX3" y="connsiteY3"/>
              </a:cxn>
            </a:cxnLst>
            <a:rect l="l" t="t" r="r" b="b"/>
            <a:pathLst>
              <a:path w="776067" h="1198779">
                <a:moveTo>
                  <a:pt x="745" y="1198578"/>
                </a:moveTo>
                <a:cubicBezTo>
                  <a:pt x="-2142" y="755816"/>
                  <a:pt x="4494" y="442762"/>
                  <a:pt x="1607" y="0"/>
                </a:cubicBezTo>
                <a:lnTo>
                  <a:pt x="776067" y="1198779"/>
                </a:lnTo>
                <a:lnTo>
                  <a:pt x="745" y="1198578"/>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95000"/>
              </a:lnSpc>
            </a:pPr>
            <a:endParaRPr lang="en-US" sz="2000" err="1">
              <a:solidFill>
                <a:srgbClr val="FFFFFF"/>
              </a:solidFill>
            </a:endParaRPr>
          </a:p>
        </p:txBody>
      </p:sp>
      <p:sp>
        <p:nvSpPr>
          <p:cNvPr id="18" name="Text Placeholder 23"/>
          <p:cNvSpPr>
            <a:spLocks noGrp="1"/>
          </p:cNvSpPr>
          <p:nvPr>
            <p:ph type="body" sz="quarter" idx="11" hasCustomPrompt="1"/>
          </p:nvPr>
        </p:nvSpPr>
        <p:spPr>
          <a:xfrm>
            <a:off x="1160548" y="2063007"/>
            <a:ext cx="7339764" cy="1952596"/>
          </a:xfrm>
          <a:prstGeom prst="rect">
            <a:avLst/>
          </a:prstGeom>
        </p:spPr>
        <p:txBody>
          <a:bodyPr/>
          <a:lstStyle>
            <a:lvl1pPr marL="0" indent="0">
              <a:buNone/>
              <a:defRPr sz="5397" b="0" i="0">
                <a:solidFill>
                  <a:srgbClr val="343433"/>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752352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chemeClr val="accent1"/>
              </a:gs>
              <a:gs pos="49000">
                <a:schemeClr val="accent2"/>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 name="Right Triangle 2"/>
          <p:cNvSpPr/>
          <p:nvPr userDrawn="1"/>
        </p:nvSpPr>
        <p:spPr>
          <a:xfrm flipH="1" flipV="1">
            <a:off x="11603699" y="1"/>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9" name="Rectangle 8"/>
          <p:cNvSpPr/>
          <p:nvPr userDrawn="1"/>
        </p:nvSpPr>
        <p:spPr>
          <a:xfrm>
            <a:off x="2" y="0"/>
            <a:ext cx="12188824" cy="6858000"/>
          </a:xfrm>
          <a:prstGeom prst="rect">
            <a:avLst/>
          </a:prstGeom>
          <a:blipFill dpi="0" rotWithShape="1">
            <a:blip r:embed="rId2">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8"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bg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5968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Right Triangle 15"/>
          <p:cNvSpPr/>
          <p:nvPr userDrawn="1"/>
        </p:nvSpPr>
        <p:spPr>
          <a:xfrm rot="16200000">
            <a:off x="11261306" y="5930479"/>
            <a:ext cx="1313572" cy="541469"/>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Triangle 18"/>
          <p:cNvSpPr/>
          <p:nvPr userDrawn="1"/>
        </p:nvSpPr>
        <p:spPr>
          <a:xfrm rot="10800000">
            <a:off x="9585960" y="0"/>
            <a:ext cx="2602865" cy="2217420"/>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userDrawn="1"/>
        </p:nvSpPr>
        <p:spPr>
          <a:xfrm>
            <a:off x="0" y="0"/>
            <a:ext cx="10367594" cy="6858000"/>
          </a:xfrm>
          <a:custGeom>
            <a:avLst/>
            <a:gdLst>
              <a:gd name="connsiteX0" fmla="*/ 0 w 10367594"/>
              <a:gd name="connsiteY0" fmla="*/ 0 h 6858000"/>
              <a:gd name="connsiteX1" fmla="*/ 10367594 w 10367594"/>
              <a:gd name="connsiteY1" fmla="*/ 0 h 6858000"/>
              <a:gd name="connsiteX2" fmla="*/ 3509594 w 10367594"/>
              <a:gd name="connsiteY2" fmla="*/ 6858000 h 6858000"/>
              <a:gd name="connsiteX3" fmla="*/ 1520714 w 10367594"/>
              <a:gd name="connsiteY3" fmla="*/ 6858000 h 6858000"/>
              <a:gd name="connsiteX4" fmla="*/ 0 w 10367594"/>
              <a:gd name="connsiteY4" fmla="*/ 554442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67594" h="6858000">
                <a:moveTo>
                  <a:pt x="0" y="0"/>
                </a:moveTo>
                <a:lnTo>
                  <a:pt x="10367594" y="0"/>
                </a:lnTo>
                <a:lnTo>
                  <a:pt x="3509594" y="6858000"/>
                </a:lnTo>
                <a:lnTo>
                  <a:pt x="1520714" y="6858000"/>
                </a:lnTo>
                <a:lnTo>
                  <a:pt x="0" y="5544428"/>
                </a:lnTo>
                <a:close/>
              </a:path>
            </a:pathLst>
          </a:cu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userDrawn="1"/>
        </p:nvSpPr>
        <p:spPr>
          <a:xfrm>
            <a:off x="0" y="5544428"/>
            <a:ext cx="1523890" cy="1313572"/>
          </a:xfrm>
          <a:custGeom>
            <a:avLst/>
            <a:gdLst>
              <a:gd name="connsiteX0" fmla="*/ 3176 w 1523890"/>
              <a:gd name="connsiteY0" fmla="*/ 0 h 1313572"/>
              <a:gd name="connsiteX1" fmla="*/ 1523890 w 1523890"/>
              <a:gd name="connsiteY1" fmla="*/ 1313572 h 1313572"/>
              <a:gd name="connsiteX2" fmla="*/ 0 w 1523890"/>
              <a:gd name="connsiteY2" fmla="*/ 420643 h 1313572"/>
              <a:gd name="connsiteX3" fmla="*/ 0 w 1523890"/>
              <a:gd name="connsiteY3" fmla="*/ 17461 h 1313572"/>
            </a:gdLst>
            <a:ahLst/>
            <a:cxnLst>
              <a:cxn ang="0">
                <a:pos x="connsiteX0" y="connsiteY0"/>
              </a:cxn>
              <a:cxn ang="0">
                <a:pos x="connsiteX1" y="connsiteY1"/>
              </a:cxn>
              <a:cxn ang="0">
                <a:pos x="connsiteX2" y="connsiteY2"/>
              </a:cxn>
              <a:cxn ang="0">
                <a:pos x="connsiteX3" y="connsiteY3"/>
              </a:cxn>
            </a:cxnLst>
            <a:rect l="l" t="t" r="r" b="b"/>
            <a:pathLst>
              <a:path w="1523890" h="1313572">
                <a:moveTo>
                  <a:pt x="3176" y="0"/>
                </a:moveTo>
                <a:lnTo>
                  <a:pt x="1523890" y="1313572"/>
                </a:lnTo>
                <a:lnTo>
                  <a:pt x="0" y="420643"/>
                </a:lnTo>
                <a:lnTo>
                  <a:pt x="0" y="17461"/>
                </a:lnTo>
                <a:close/>
              </a:path>
            </a:pathLst>
          </a:custGeom>
          <a:solidFill>
            <a:srgbClr val="FF4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17" name="Text Placeholder 16"/>
          <p:cNvSpPr>
            <a:spLocks noGrp="1"/>
          </p:cNvSpPr>
          <p:nvPr>
            <p:ph type="body" sz="quarter" idx="10" hasCustomPrompt="1"/>
          </p:nvPr>
        </p:nvSpPr>
        <p:spPr>
          <a:xfrm>
            <a:off x="1160547" y="888999"/>
            <a:ext cx="5394648" cy="407991"/>
          </a:xfrm>
          <a:prstGeom prst="rect">
            <a:avLst/>
          </a:prstGeom>
        </p:spPr>
        <p:txBody>
          <a:bodyPr anchor="b" anchorCtr="0"/>
          <a:lstStyle>
            <a:lvl1pPr marL="0" indent="0">
              <a:buNone/>
              <a:defRPr sz="24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Text here, </a:t>
            </a:r>
            <a:r>
              <a:rPr lang="en-US" err="1"/>
              <a:t>Roboto</a:t>
            </a:r>
            <a:r>
              <a:rPr lang="en-US"/>
              <a:t> Regular 24 point</a:t>
            </a:r>
          </a:p>
        </p:txBody>
      </p:sp>
      <p:sp>
        <p:nvSpPr>
          <p:cNvPr id="24" name="Text Placeholder 23"/>
          <p:cNvSpPr>
            <a:spLocks noGrp="1"/>
          </p:cNvSpPr>
          <p:nvPr>
            <p:ph type="body" sz="quarter" idx="11" hasCustomPrompt="1"/>
          </p:nvPr>
        </p:nvSpPr>
        <p:spPr>
          <a:xfrm>
            <a:off x="1160547" y="2065975"/>
            <a:ext cx="5394648" cy="1776808"/>
          </a:xfrm>
          <a:prstGeom prst="rect">
            <a:avLst/>
          </a:prstGeom>
        </p:spPr>
        <p:txBody>
          <a:bodyPr anchor="b"/>
          <a:lstStyle>
            <a:lvl1pPr marL="0" indent="0">
              <a:buNone/>
              <a:defRPr sz="5400" b="0" i="0" baseline="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Title Here, </a:t>
            </a:r>
            <a:r>
              <a:rPr lang="en-US" err="1"/>
              <a:t>Roboto</a:t>
            </a:r>
            <a:r>
              <a:rPr lang="en-US"/>
              <a:t> Light 54 point</a:t>
            </a:r>
          </a:p>
        </p:txBody>
      </p:sp>
      <p:sp>
        <p:nvSpPr>
          <p:cNvPr id="26" name="Text Placeholder 25"/>
          <p:cNvSpPr>
            <a:spLocks noGrp="1"/>
          </p:cNvSpPr>
          <p:nvPr>
            <p:ph type="body" sz="quarter" idx="12" hasCustomPrompt="1"/>
          </p:nvPr>
        </p:nvSpPr>
        <p:spPr>
          <a:xfrm>
            <a:off x="1160547" y="4000307"/>
            <a:ext cx="3497769" cy="1172583"/>
          </a:xfrm>
          <a:prstGeom prst="rect">
            <a:avLst/>
          </a:prstGeom>
        </p:spPr>
        <p:txBody>
          <a:bodyPr/>
          <a:lstStyle>
            <a:lvl1pPr marL="0" indent="0">
              <a:buNone/>
              <a:defRPr sz="2800" b="0" i="0" baseline="0">
                <a:solidFill>
                  <a:schemeClr val="bg1"/>
                </a:solidFill>
                <a:latin typeface="Roboto" charset="0"/>
                <a:ea typeface="Roboto" charset="0"/>
                <a:cs typeface="Roboto"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a:t>Subtitle here, </a:t>
            </a:r>
            <a:r>
              <a:rPr lang="en-US" err="1"/>
              <a:t>Roboto</a:t>
            </a:r>
            <a:r>
              <a:rPr lang="en-US"/>
              <a:t> Regular 28 point</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482601" y="1658242"/>
            <a:ext cx="11195051" cy="43615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633083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4" name="Text Placeholder 9"/>
          <p:cNvSpPr>
            <a:spLocks noGrp="1"/>
          </p:cNvSpPr>
          <p:nvPr>
            <p:ph type="body" sz="quarter" idx="12"/>
          </p:nvPr>
        </p:nvSpPr>
        <p:spPr>
          <a:xfrm>
            <a:off x="493713" y="2178019"/>
            <a:ext cx="11183937" cy="36621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6734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4"/>
          <p:cNvSpPr>
            <a:spLocks noGrp="1"/>
          </p:cNvSpPr>
          <p:nvPr>
            <p:ph type="body" sz="quarter" idx="13" hasCustomPrompt="1"/>
          </p:nvPr>
        </p:nvSpPr>
        <p:spPr>
          <a:xfrm>
            <a:off x="498309" y="1147982"/>
            <a:ext cx="11183937" cy="331601"/>
          </a:xfrm>
        </p:spPr>
        <p:txBody>
          <a:bodyPr anchor="t"/>
          <a:lstStyle>
            <a:lvl1pPr marL="0" indent="0">
              <a:buNone/>
              <a:defRPr sz="2399" i="0">
                <a:solidFill>
                  <a:schemeClr val="bg1">
                    <a:lumMod val="50000"/>
                  </a:schemeClr>
                </a:solidFill>
              </a:defRPr>
            </a:lvl1pPr>
            <a:lvl2pPr marL="169820" indent="0">
              <a:buNone/>
              <a:defRPr/>
            </a:lvl2pPr>
            <a:lvl3pPr marL="344401" indent="0">
              <a:buNone/>
              <a:defRPr/>
            </a:lvl3pPr>
            <a:lvl4pPr marL="458673" indent="0">
              <a:buNone/>
              <a:defRPr/>
            </a:lvl4pPr>
            <a:lvl5pPr marL="630080" indent="0">
              <a:buNone/>
              <a:defRPr/>
            </a:lvl5pPr>
          </a:lstStyle>
          <a:p>
            <a:pPr lvl="0"/>
            <a:r>
              <a:rPr lang="en-US"/>
              <a:t>Click to add subtitle</a:t>
            </a:r>
          </a:p>
        </p:txBody>
      </p:sp>
      <p:sp>
        <p:nvSpPr>
          <p:cNvPr id="5" name="Text Placeholder 2"/>
          <p:cNvSpPr>
            <a:spLocks noGrp="1"/>
          </p:cNvSpPr>
          <p:nvPr>
            <p:ph type="body" idx="1"/>
          </p:nvPr>
        </p:nvSpPr>
        <p:spPr>
          <a:xfrm>
            <a:off x="493713" y="1713926"/>
            <a:ext cx="11183936" cy="576839"/>
          </a:xfrm>
          <a:prstGeom prst="rect">
            <a:avLst/>
          </a:prstGeom>
        </p:spPr>
        <p:txBody>
          <a:bodyPr anchor="b"/>
          <a:lstStyle>
            <a:lvl1pPr marL="0" indent="0">
              <a:buNone/>
              <a:defRPr sz="2000" b="1">
                <a:solidFill>
                  <a:schemeClr val="accent2"/>
                </a:solidFill>
              </a:defRPr>
            </a:lvl1pPr>
            <a:lvl2pPr marL="456995" indent="0">
              <a:buNone/>
              <a:defRPr sz="2000" b="1"/>
            </a:lvl2pPr>
            <a:lvl3pPr marL="913989" indent="0">
              <a:buNone/>
              <a:defRPr sz="1800" b="1"/>
            </a:lvl3pPr>
            <a:lvl4pPr marL="1370984" indent="0">
              <a:buNone/>
              <a:defRPr sz="1600" b="1"/>
            </a:lvl4pPr>
            <a:lvl5pPr marL="1827978" indent="0">
              <a:buNone/>
              <a:defRPr sz="1600" b="1"/>
            </a:lvl5pPr>
            <a:lvl6pPr marL="2284971" indent="0">
              <a:buNone/>
              <a:defRPr sz="1600" b="1"/>
            </a:lvl6pPr>
            <a:lvl7pPr marL="2741965" indent="0">
              <a:buNone/>
              <a:defRPr sz="1600" b="1"/>
            </a:lvl7pPr>
            <a:lvl8pPr marL="3198960" indent="0">
              <a:buNone/>
              <a:defRPr sz="1600" b="1"/>
            </a:lvl8pPr>
            <a:lvl9pPr marL="3655955" indent="0">
              <a:buNone/>
              <a:defRPr sz="1600" b="1"/>
            </a:lvl9pPr>
          </a:lstStyle>
          <a:p>
            <a:pPr lvl="0"/>
            <a:r>
              <a:rPr lang="en-US"/>
              <a:t>Edit Master text styles</a:t>
            </a:r>
          </a:p>
        </p:txBody>
      </p:sp>
      <p:sp>
        <p:nvSpPr>
          <p:cNvPr id="6" name="Text Placeholder 9"/>
          <p:cNvSpPr>
            <a:spLocks noGrp="1"/>
          </p:cNvSpPr>
          <p:nvPr>
            <p:ph type="body" sz="quarter" idx="12"/>
          </p:nvPr>
        </p:nvSpPr>
        <p:spPr>
          <a:xfrm>
            <a:off x="493713" y="2522640"/>
            <a:ext cx="11183937" cy="33175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118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23"/>
          <p:cNvSpPr>
            <a:spLocks noGrp="1"/>
          </p:cNvSpPr>
          <p:nvPr>
            <p:ph type="body" sz="quarter" idx="11" hasCustomPrompt="1"/>
          </p:nvPr>
        </p:nvSpPr>
        <p:spPr>
          <a:xfrm>
            <a:off x="1160547" y="2063005"/>
            <a:ext cx="9520153" cy="3474195"/>
          </a:xfrm>
          <a:prstGeom prst="rect">
            <a:avLst/>
          </a:prstGeom>
        </p:spPr>
        <p:txBody>
          <a:bodyPr/>
          <a:lstStyle>
            <a:lvl1pPr marL="0" indent="0">
              <a:buNone/>
              <a:defRPr sz="5399" b="0" i="0">
                <a:solidFill>
                  <a:schemeClr val="tx1"/>
                </a:solidFill>
                <a:latin typeface="Roboto Light" charset="0"/>
                <a:ea typeface="Roboto Light" charset="0"/>
                <a:cs typeface="Roboto Light" charset="0"/>
              </a:defRPr>
            </a:lvl1pPr>
            <a:lvl2pPr marL="456994" indent="0">
              <a:buNone/>
              <a:defRPr/>
            </a:lvl2pPr>
            <a:lvl3pPr marL="913989" indent="0">
              <a:buNone/>
              <a:defRPr/>
            </a:lvl3pPr>
            <a:lvl4pPr marL="1370984" indent="0">
              <a:buNone/>
              <a:defRPr/>
            </a:lvl4pPr>
            <a:lvl5pPr marL="1827978" indent="0">
              <a:buNone/>
              <a:defRPr/>
            </a:lvl5pPr>
          </a:lstStyle>
          <a:p>
            <a:pPr lvl="0"/>
            <a:r>
              <a:rPr lang="en-US"/>
              <a:t>Click here to add text</a:t>
            </a:r>
          </a:p>
        </p:txBody>
      </p:sp>
    </p:spTree>
    <p:extLst>
      <p:ext uri="{BB962C8B-B14F-4D97-AF65-F5344CB8AC3E}">
        <p14:creationId xmlns:p14="http://schemas.microsoft.com/office/powerpoint/2010/main" val="37066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10" name="Rectangle 9"/>
          <p:cNvSpPr/>
          <p:nvPr userDrawn="1"/>
        </p:nvSpPr>
        <p:spPr>
          <a:xfrm>
            <a:off x="0" y="0"/>
            <a:ext cx="12188825" cy="6858000"/>
          </a:xfrm>
          <a:prstGeom prst="rect">
            <a:avLst/>
          </a:prstGeom>
          <a:gradFill>
            <a:gsLst>
              <a:gs pos="0">
                <a:srgbClr val="FF4D00"/>
              </a:gs>
              <a:gs pos="49000">
                <a:srgbClr val="FF7D00"/>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ight Triangle 2"/>
          <p:cNvSpPr/>
          <p:nvPr userDrawn="1"/>
        </p:nvSpPr>
        <p:spPr>
          <a:xfrm flipH="1" flipV="1">
            <a:off x="11603698" y="0"/>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3"/>
          <p:cNvSpPr>
            <a:spLocks noGrp="1"/>
          </p:cNvSpPr>
          <p:nvPr>
            <p:ph type="body" sz="quarter" idx="11" hasCustomPrompt="1"/>
          </p:nvPr>
        </p:nvSpPr>
        <p:spPr>
          <a:xfrm>
            <a:off x="1160547" y="2063006"/>
            <a:ext cx="9520153" cy="3474194"/>
          </a:xfrm>
          <a:prstGeom prst="rect">
            <a:avLst/>
          </a:prstGeom>
        </p:spPr>
        <p:txBody>
          <a:bodyPr/>
          <a:lstStyle>
            <a:lvl1pPr marL="0" indent="0">
              <a:buNone/>
              <a:defRPr sz="5400" b="0" i="0">
                <a:solidFill>
                  <a:schemeClr val="bg1"/>
                </a:solidFill>
                <a:latin typeface="Roboto Light" charset="0"/>
                <a:ea typeface="Roboto Light" charset="0"/>
                <a:cs typeface="Roboto Light" charset="0"/>
              </a:defRPr>
            </a:lvl1pPr>
            <a:lvl2pPr marL="457108" indent="0">
              <a:buNone/>
              <a:defRPr/>
            </a:lvl2pPr>
            <a:lvl3pPr marL="914217" indent="0">
              <a:buNone/>
              <a:defRPr/>
            </a:lvl3pPr>
            <a:lvl4pPr marL="1371326" indent="0">
              <a:buNone/>
              <a:defRPr/>
            </a:lvl4pPr>
            <a:lvl5pPr marL="1828435" indent="0">
              <a:buNone/>
              <a:defRPr/>
            </a:lvl5pPr>
          </a:lstStyle>
          <a:p>
            <a:pPr lvl="0"/>
            <a:r>
              <a:rPr lang="en-US" err="1"/>
              <a:t>Roboto</a:t>
            </a:r>
            <a:r>
              <a:rPr lang="en-US"/>
              <a:t> Light 54 point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Content Placeholder 3"/>
          <p:cNvSpPr>
            <a:spLocks noGrp="1"/>
          </p:cNvSpPr>
          <p:nvPr>
            <p:ph sz="quarter" idx="10" hasCustomPrompt="1"/>
          </p:nvPr>
        </p:nvSpPr>
        <p:spPr>
          <a:xfrm>
            <a:off x="1160547" y="2063006"/>
            <a:ext cx="9520153" cy="3474194"/>
          </a:xfrm>
        </p:spPr>
        <p:txBody>
          <a:bodyPr/>
          <a:lstStyle>
            <a:lvl1pPr marL="0" indent="0">
              <a:buNone/>
              <a:defRPr sz="5400" b="0" i="0">
                <a:latin typeface="Roboto Light" charset="0"/>
                <a:ea typeface="Roboto Light" charset="0"/>
                <a:cs typeface="Roboto Light" charset="0"/>
              </a:defRPr>
            </a:lvl1pPr>
          </a:lstStyle>
          <a:p>
            <a:pPr lvl="0"/>
            <a:r>
              <a:rPr lang="en-US" err="1"/>
              <a:t>Roboto</a:t>
            </a:r>
            <a:r>
              <a:rPr lang="en-US"/>
              <a:t> Light 54 point</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7" name="Right Triangle 6"/>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userDrawn="1"/>
        </p:nvGrpSpPr>
        <p:grpSpPr>
          <a:xfrm>
            <a:off x="-2141" y="2692400"/>
            <a:ext cx="2681841" cy="4165600"/>
            <a:chOff x="-2141" y="2692400"/>
            <a:chExt cx="2681841" cy="4165600"/>
          </a:xfrm>
        </p:grpSpPr>
        <p:sp>
          <p:nvSpPr>
            <p:cNvPr id="11" name="Right Triangle 10"/>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Tree>
    <p:extLst>
      <p:ext uri="{BB962C8B-B14F-4D97-AF65-F5344CB8AC3E}">
        <p14:creationId xmlns:p14="http://schemas.microsoft.com/office/powerpoint/2010/main" val="7210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10660062"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extLst>
      <p:ext uri="{BB962C8B-B14F-4D97-AF65-F5344CB8AC3E}">
        <p14:creationId xmlns:p14="http://schemas.microsoft.com/office/powerpoint/2010/main" val="396761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Subtitle/Bullet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5379"/>
          </a:xfrm>
        </p:spPr>
        <p:txBody>
          <a:body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baseline="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6" name="Content Placeholder 5"/>
          <p:cNvSpPr>
            <a:spLocks noGrp="1"/>
          </p:cNvSpPr>
          <p:nvPr>
            <p:ph sz="quarter" idx="14" hasCustomPrompt="1"/>
          </p:nvPr>
        </p:nvSpPr>
        <p:spPr>
          <a:xfrm>
            <a:off x="1017588" y="1854200"/>
            <a:ext cx="10660062" cy="4165600"/>
          </a:xfrm>
        </p:spPr>
        <p:txBody>
          <a:bodyPr/>
          <a:lstStyle>
            <a:lvl1pPr>
              <a:defRPr baseline="0"/>
            </a:lvl1pPr>
            <a:lvl2pPr>
              <a:defRPr baseline="0"/>
            </a:lvl2p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4" name="TextBox 3"/>
          <p:cNvSpPr txBox="1"/>
          <p:nvPr userDrawn="1"/>
        </p:nvSpPr>
        <p:spPr>
          <a:xfrm>
            <a:off x="-292100" y="6197600"/>
            <a:ext cx="914400" cy="914400"/>
          </a:xfrm>
          <a:prstGeom prst="rect">
            <a:avLst/>
          </a:prstGeom>
          <a:noFill/>
        </p:spPr>
        <p:txBody>
          <a:bodyPr wrap="none" lIns="0" tIns="0" rIns="0" bIns="0" rtlCol="0">
            <a:noAutofit/>
          </a:bodyPr>
          <a:lstStyle/>
          <a:p>
            <a:endParaRPr lang="en-US" sz="2800">
              <a:solidFill>
                <a:schemeClr val="bg1"/>
              </a:solidFill>
              <a:latin typeface="Roboto" charset="0"/>
              <a:ea typeface="Roboto" charset="0"/>
              <a:cs typeface="Roboto" charset="0"/>
            </a:endParaRPr>
          </a:p>
        </p:txBody>
      </p:sp>
    </p:spTree>
    <p:extLst>
      <p:ext uri="{BB962C8B-B14F-4D97-AF65-F5344CB8AC3E}">
        <p14:creationId xmlns:p14="http://schemas.microsoft.com/office/powerpoint/2010/main" val="455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Subtitle/Header/Bullets">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11" name="Right Triangle 10"/>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664851"/>
          </a:xfrm>
        </p:spPr>
        <p:txBody>
          <a:bodyPr/>
          <a:lstStyle>
            <a:lvl1pPr>
              <a:defRPr baseline="0"/>
            </a:lvl1pPr>
          </a:lstStyle>
          <a:p>
            <a:r>
              <a:rPr lang="en-US"/>
              <a:t>Headline goes here, </a:t>
            </a:r>
            <a:r>
              <a:rPr lang="en-US" err="1"/>
              <a:t>Roboto</a:t>
            </a:r>
            <a:r>
              <a:rPr lang="en-US"/>
              <a:t> Light 36 point, 1 Line</a:t>
            </a:r>
          </a:p>
        </p:txBody>
      </p:sp>
      <p:sp>
        <p:nvSpPr>
          <p:cNvPr id="3" name="Text Placeholder 4"/>
          <p:cNvSpPr>
            <a:spLocks noGrp="1"/>
          </p:cNvSpPr>
          <p:nvPr>
            <p:ph type="body" sz="quarter" idx="13" hasCustomPrompt="1"/>
          </p:nvPr>
        </p:nvSpPr>
        <p:spPr>
          <a:xfrm>
            <a:off x="498308" y="1147981"/>
            <a:ext cx="11183937" cy="331601"/>
          </a:xfrm>
        </p:spPr>
        <p:txBody>
          <a:bodyPr anchor="t"/>
          <a:lstStyle>
            <a:lvl1pPr marL="0" indent="0">
              <a:buNone/>
              <a:defRPr sz="2400" i="0">
                <a:solidFill>
                  <a:schemeClr val="bg1">
                    <a:lumMod val="50000"/>
                  </a:schemeClr>
                </a:solidFill>
              </a:defRPr>
            </a:lvl1pPr>
            <a:lvl2pPr marL="169863" indent="0">
              <a:buNone/>
              <a:defRPr/>
            </a:lvl2pPr>
            <a:lvl3pPr marL="344487" indent="0">
              <a:buNone/>
              <a:defRPr/>
            </a:lvl3pPr>
            <a:lvl4pPr marL="458788" indent="0">
              <a:buNone/>
              <a:defRPr/>
            </a:lvl4pPr>
            <a:lvl5pPr marL="630237" indent="0">
              <a:buNone/>
              <a:defRPr/>
            </a:lvl5pPr>
          </a:lstStyle>
          <a:p>
            <a:pPr lvl="0"/>
            <a:r>
              <a:rPr lang="en-US"/>
              <a:t>Subtitle goes here, </a:t>
            </a:r>
            <a:r>
              <a:rPr lang="en-US" err="1"/>
              <a:t>Roboto</a:t>
            </a:r>
            <a:r>
              <a:rPr lang="en-US"/>
              <a:t> Regular 24 point, no longer than one line</a:t>
            </a:r>
          </a:p>
        </p:txBody>
      </p:sp>
      <p:sp>
        <p:nvSpPr>
          <p:cNvPr id="5" name="Text Placeholder 2"/>
          <p:cNvSpPr>
            <a:spLocks noGrp="1"/>
          </p:cNvSpPr>
          <p:nvPr>
            <p:ph type="body" idx="1" hasCustomPrompt="1"/>
          </p:nvPr>
        </p:nvSpPr>
        <p:spPr>
          <a:xfrm>
            <a:off x="1017530" y="1854199"/>
            <a:ext cx="10660118" cy="436563"/>
          </a:xfrm>
          <a:prstGeom prst="rect">
            <a:avLst/>
          </a:prstGeom>
        </p:spPr>
        <p:txBody>
          <a:bodyPr anchor="t"/>
          <a:lstStyle>
            <a:lvl1pPr marL="0" indent="0">
              <a:buNone/>
              <a:defRPr sz="2000" b="1" baseline="0">
                <a:solidFill>
                  <a:schemeClr val="accent2"/>
                </a:solidFill>
              </a:defRPr>
            </a:lvl1pPr>
            <a:lvl2pPr marL="457109" indent="0">
              <a:buNone/>
              <a:defRPr sz="2000" b="1"/>
            </a:lvl2pPr>
            <a:lvl3pPr marL="914217" indent="0">
              <a:buNone/>
              <a:defRPr sz="1800" b="1"/>
            </a:lvl3pPr>
            <a:lvl4pPr marL="1371326" indent="0">
              <a:buNone/>
              <a:defRPr sz="1600" b="1"/>
            </a:lvl4pPr>
            <a:lvl5pPr marL="1828434" indent="0">
              <a:buNone/>
              <a:defRPr sz="1600" b="1"/>
            </a:lvl5pPr>
            <a:lvl6pPr marL="2285542" indent="0">
              <a:buNone/>
              <a:defRPr sz="1600" b="1"/>
            </a:lvl6pPr>
            <a:lvl7pPr marL="2742651" indent="0">
              <a:buNone/>
              <a:defRPr sz="1600" b="1"/>
            </a:lvl7pPr>
            <a:lvl8pPr marL="3199760" indent="0">
              <a:buNone/>
              <a:defRPr sz="1600" b="1"/>
            </a:lvl8pPr>
            <a:lvl9pPr marL="3656869" indent="0">
              <a:buNone/>
              <a:defRPr sz="1600" b="1"/>
            </a:lvl9pPr>
          </a:lstStyle>
          <a:p>
            <a:pPr lvl="0"/>
            <a:r>
              <a:rPr lang="en-US"/>
              <a:t>Headline goes here, </a:t>
            </a:r>
            <a:r>
              <a:rPr lang="en-US" err="1"/>
              <a:t>Roboto</a:t>
            </a:r>
            <a:r>
              <a:rPr lang="en-US"/>
              <a:t> 20 point, no longer than one line</a:t>
            </a:r>
          </a:p>
        </p:txBody>
      </p:sp>
      <p:grpSp>
        <p:nvGrpSpPr>
          <p:cNvPr id="14" name="Group 13"/>
          <p:cNvGrpSpPr/>
          <p:nvPr userDrawn="1"/>
        </p:nvGrpSpPr>
        <p:grpSpPr>
          <a:xfrm>
            <a:off x="-2141" y="2692400"/>
            <a:ext cx="2681841" cy="4165600"/>
            <a:chOff x="-2141" y="2692400"/>
            <a:chExt cx="2681841" cy="4165600"/>
          </a:xfrm>
        </p:grpSpPr>
        <p:sp>
          <p:nvSpPr>
            <p:cNvPr id="15" name="Right Triangle 14"/>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Triangle 15"/>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userDrawn="1"/>
        </p:nvSpPr>
        <p:spPr>
          <a:xfrm>
            <a:off x="502034" y="6359524"/>
            <a:ext cx="413896" cy="208701"/>
          </a:xfrm>
          <a:prstGeom prst="rect">
            <a:avLst/>
          </a:prstGeom>
        </p:spPr>
        <p:txBody>
          <a:bodyPr lIns="0" tIns="0" rIns="0" bIns="91440"/>
          <a:lstStyle>
            <a:defPPr>
              <a:defRPr lang="en-US"/>
            </a:defPPr>
            <a:lvl1pPr>
              <a:defRPr sz="1100">
                <a:solidFill>
                  <a:schemeClr val="tx2">
                    <a:lumMod val="50000"/>
                    <a:lumOff val="50000"/>
                  </a:schemeClr>
                </a:solidFill>
              </a:defRPr>
            </a:lvl1pPr>
          </a:lstStyle>
          <a:p>
            <a:pPr marL="0" lvl="0" algn="l" defTabSz="457200" rtl="0" eaLnBrk="1" latinLnBrk="0" hangingPunct="1"/>
            <a:fld id="{64202F7F-356F-46E2-8791-88745C87F5D9}" type="slidenum">
              <a:rPr lang="en-US" sz="1100" b="0" i="0" kern="1200" smtClean="0">
                <a:solidFill>
                  <a:schemeClr val="bg1"/>
                </a:solidFill>
                <a:latin typeface="Roboto" charset="0"/>
                <a:ea typeface="Roboto" charset="0"/>
                <a:cs typeface="Roboto" charset="0"/>
              </a:rPr>
              <a:pPr marL="0" lvl="0" algn="l" defTabSz="457200" rtl="0" eaLnBrk="1" latinLnBrk="0" hangingPunct="1"/>
              <a:t>‹#›</a:t>
            </a:fld>
            <a:endParaRPr lang="en-US" sz="1100" b="0" i="0" kern="1200">
              <a:solidFill>
                <a:schemeClr val="bg1"/>
              </a:solidFill>
              <a:latin typeface="Roboto" charset="0"/>
              <a:ea typeface="Roboto" charset="0"/>
              <a:cs typeface="Roboto" charset="0"/>
            </a:endParaRPr>
          </a:p>
        </p:txBody>
      </p:sp>
      <p:sp>
        <p:nvSpPr>
          <p:cNvPr id="18" name="TextBox 17"/>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7" name="Content Placeholder 6"/>
          <p:cNvSpPr>
            <a:spLocks noGrp="1"/>
          </p:cNvSpPr>
          <p:nvPr>
            <p:ph sz="quarter" idx="14" hasCustomPrompt="1"/>
          </p:nvPr>
        </p:nvSpPr>
        <p:spPr>
          <a:xfrm>
            <a:off x="1017588" y="2290762"/>
            <a:ext cx="10660062" cy="3714751"/>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2 columns">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04420" y="6006041"/>
            <a:ext cx="2464597" cy="851959"/>
          </a:xfrm>
          <a:prstGeom prst="rect">
            <a:avLst/>
          </a:prstGeom>
        </p:spPr>
      </p:pic>
      <p:sp>
        <p:nvSpPr>
          <p:cNvPr id="9" name="Right Triangle 8"/>
          <p:cNvSpPr/>
          <p:nvPr userDrawn="1"/>
        </p:nvSpPr>
        <p:spPr>
          <a:xfrm flipH="1" flipV="1">
            <a:off x="11603698" y="-1"/>
            <a:ext cx="585127" cy="1575171"/>
          </a:xfrm>
          <a:prstGeom prst="rtTriangle">
            <a:avLst/>
          </a:prstGeom>
          <a:solidFill>
            <a:srgbClr val="043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482474" y="482602"/>
            <a:ext cx="11195177" cy="1066798"/>
          </a:xfrm>
        </p:spPr>
        <p:txBody>
          <a:bodyPr/>
          <a:lstStyle>
            <a:lvl1pPr>
              <a:defRPr baseline="0"/>
            </a:lvl1pPr>
          </a:lstStyle>
          <a:p>
            <a:r>
              <a:rPr lang="en-US"/>
              <a:t>Headline goes here, </a:t>
            </a:r>
            <a:r>
              <a:rPr lang="en-US" err="1"/>
              <a:t>Roboto</a:t>
            </a:r>
            <a:r>
              <a:rPr lang="en-US"/>
              <a:t> Light, 36 points, can span two lines</a:t>
            </a:r>
          </a:p>
        </p:txBody>
      </p:sp>
      <p:grpSp>
        <p:nvGrpSpPr>
          <p:cNvPr id="12" name="Group 11"/>
          <p:cNvGrpSpPr/>
          <p:nvPr userDrawn="1"/>
        </p:nvGrpSpPr>
        <p:grpSpPr>
          <a:xfrm>
            <a:off x="-2141" y="2692400"/>
            <a:ext cx="2681841" cy="4165600"/>
            <a:chOff x="-2141" y="2692400"/>
            <a:chExt cx="2681841" cy="4165600"/>
          </a:xfrm>
        </p:grpSpPr>
        <p:sp>
          <p:nvSpPr>
            <p:cNvPr id="13" name="Right Triangle 12"/>
            <p:cNvSpPr/>
            <p:nvPr userDrawn="1"/>
          </p:nvSpPr>
          <p:spPr>
            <a:xfrm>
              <a:off x="-2141" y="2692400"/>
              <a:ext cx="1019671" cy="4165600"/>
            </a:xfrm>
            <a:prstGeom prst="rtTriangle">
              <a:avLst/>
            </a:prstGeom>
            <a:solidFill>
              <a:srgbClr val="FF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Triangle 13"/>
            <p:cNvSpPr/>
            <p:nvPr userDrawn="1"/>
          </p:nvSpPr>
          <p:spPr>
            <a:xfrm rot="16200000" flipV="1">
              <a:off x="1163093" y="5341393"/>
              <a:ext cx="357506" cy="2675708"/>
            </a:xfrm>
            <a:prstGeom prst="rtTriangle">
              <a:avLst/>
            </a:prstGeom>
            <a:solidFill>
              <a:srgbClr val="FF4D00">
                <a:alpha val="8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userDrawn="1"/>
        </p:nvSpPr>
        <p:spPr>
          <a:xfrm>
            <a:off x="1017530" y="6359524"/>
            <a:ext cx="3117657" cy="179070"/>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pPr lvl="0"/>
            <a:r>
              <a:rPr lang="en-US" sz="1100" b="0" i="0">
                <a:solidFill>
                  <a:schemeClr val="tx1"/>
                </a:solidFill>
                <a:latin typeface="Roboto" charset="0"/>
                <a:ea typeface="Roboto" charset="0"/>
                <a:cs typeface="Roboto" charset="0"/>
              </a:rPr>
              <a:t>© Informatica. Proprietary and Confidential.</a:t>
            </a:r>
          </a:p>
        </p:txBody>
      </p:sp>
      <p:sp>
        <p:nvSpPr>
          <p:cNvPr id="4" name="Content Placeholder 3"/>
          <p:cNvSpPr>
            <a:spLocks noGrp="1"/>
          </p:cNvSpPr>
          <p:nvPr>
            <p:ph sz="quarter" idx="11" hasCustomPrompt="1"/>
          </p:nvPr>
        </p:nvSpPr>
        <p:spPr>
          <a:xfrm>
            <a:off x="1017588"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
        <p:nvSpPr>
          <p:cNvPr id="11" name="Content Placeholder 3"/>
          <p:cNvSpPr>
            <a:spLocks noGrp="1"/>
          </p:cNvSpPr>
          <p:nvPr>
            <p:ph sz="quarter" idx="12" hasCustomPrompt="1"/>
          </p:nvPr>
        </p:nvSpPr>
        <p:spPr>
          <a:xfrm>
            <a:off x="6557011" y="1854200"/>
            <a:ext cx="5120640" cy="4165600"/>
          </a:xfrm>
        </p:spPr>
        <p:txBody>
          <a:bodyPr/>
          <a:lstStyle/>
          <a:p>
            <a:pPr lvl="0"/>
            <a:r>
              <a:rPr lang="en-US"/>
              <a:t>First bullet, </a:t>
            </a:r>
            <a:r>
              <a:rPr lang="en-US" err="1"/>
              <a:t>Roboto</a:t>
            </a:r>
            <a:r>
              <a:rPr lang="en-US"/>
              <a:t> Regular 21point</a:t>
            </a:r>
          </a:p>
          <a:p>
            <a:pPr lvl="1"/>
            <a:r>
              <a:rPr lang="en-US"/>
              <a:t>Second bullet, </a:t>
            </a:r>
            <a:r>
              <a:rPr lang="en-US" err="1"/>
              <a:t>Roboto</a:t>
            </a:r>
            <a:r>
              <a:rPr lang="en-US"/>
              <a:t> Regular 18 point</a:t>
            </a:r>
          </a:p>
          <a:p>
            <a:pPr lvl="2"/>
            <a:r>
              <a:rPr lang="en-US"/>
              <a:t>Third bullet, </a:t>
            </a:r>
            <a:r>
              <a:rPr lang="en-US" err="1"/>
              <a:t>Roboto</a:t>
            </a:r>
            <a:r>
              <a:rPr lang="en-US"/>
              <a:t> Regular 16 point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1.emf"/><Relationship Id="rId5" Type="http://schemas.openxmlformats.org/officeDocument/2006/relationships/slideLayout" Target="../slideLayouts/slideLayout30.xml"/><Relationship Id="rId10" Type="http://schemas.openxmlformats.org/officeDocument/2006/relationships/image" Target="../media/image5.png"/><Relationship Id="rId4" Type="http://schemas.openxmlformats.org/officeDocument/2006/relationships/slideLayout" Target="../slideLayouts/slideLayout29.xml"/><Relationship Id="rId9"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9383628"/>
      </p:ext>
    </p:extLst>
  </p:cSld>
  <p:clrMap bg1="lt1" tx1="dk1" bg2="lt2" tx2="dk2" accent1="accent1" accent2="accent2" accent3="accent3" accent4="accent4" accent5="accent5" accent6="accent6" hlink="hlink" folHlink="folHlink"/>
  <p:sldLayoutIdLst>
    <p:sldLayoutId id="2147483707" r:id="rId1"/>
    <p:sldLayoutId id="2147483711" r:id="rId2"/>
    <p:sldLayoutId id="2147483713" r:id="rId3"/>
    <p:sldLayoutId id="2147483712" r:id="rId4"/>
    <p:sldLayoutId id="2147483698" r:id="rId5"/>
    <p:sldLayoutId id="2147483710" r:id="rId6"/>
    <p:sldLayoutId id="2147483708" r:id="rId7"/>
    <p:sldLayoutId id="2147483709" r:id="rId8"/>
    <p:sldLayoutId id="2147483716" r:id="rId9"/>
    <p:sldLayoutId id="2147483720" r:id="rId10"/>
    <p:sldLayoutId id="2147483714" r:id="rId11"/>
    <p:sldLayoutId id="2147483715" r:id="rId12"/>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userDrawn="1">
          <p15:clr>
            <a:srgbClr val="F26B43"/>
          </p15:clr>
        </p15:guide>
        <p15:guide id="5" orient="horz" pos="4008" userDrawn="1">
          <p15:clr>
            <a:srgbClr val="F26B43"/>
          </p15:clr>
        </p15:guide>
        <p15:guide id="6" pos="7356" userDrawn="1">
          <p15:clr>
            <a:srgbClr val="F26B43"/>
          </p15:clr>
        </p15:guide>
        <p15:guide id="7" pos="11040">
          <p15:clr>
            <a:srgbClr val="F26B43"/>
          </p15:clr>
        </p15:guide>
        <p15:guide id="9" orient="horz" pos="325" userDrawn="1">
          <p15:clr>
            <a:srgbClr val="F26B43"/>
          </p15:clr>
        </p15:guide>
        <p15:guide id="12" pos="2554" userDrawn="1">
          <p15:clr>
            <a:srgbClr val="F26B43"/>
          </p15:clr>
        </p15:guide>
        <p15:guide id="13" pos="5123" userDrawn="1">
          <p15:clr>
            <a:srgbClr val="F26B43"/>
          </p15:clr>
        </p15:guide>
        <p15:guide id="14" orient="horz" pos="1443" userDrawn="1">
          <p15:clr>
            <a:srgbClr val="F26B43"/>
          </p15:clr>
        </p15:guide>
        <p15:guide id="15" orient="horz" pos="2886" userDrawn="1">
          <p15:clr>
            <a:srgbClr val="F26B43"/>
          </p15:clr>
        </p15:guide>
        <p15:guide id="16" orient="horz" pos="856" userDrawn="1">
          <p15:clr>
            <a:srgbClr val="F26B43"/>
          </p15:clr>
        </p15:guide>
        <p15:guide id="17" orient="horz" pos="1168" userDrawn="1">
          <p15:clr>
            <a:srgbClr val="F26B43"/>
          </p15:clr>
        </p15:guide>
        <p15:guide id="18" pos="632" userDrawn="1">
          <p15:clr>
            <a:srgbClr val="F26B43"/>
          </p15:clr>
        </p15:guide>
        <p15:guide id="19" orient="horz" pos="3792" userDrawn="1">
          <p15:clr>
            <a:srgbClr val="F26B43"/>
          </p15:clr>
        </p15:guide>
        <p15:guide id="20" pos="71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7" name="Title Placeholder 1"/>
          <p:cNvSpPr>
            <a:spLocks noGrp="1"/>
          </p:cNvSpPr>
          <p:nvPr userDrawn="1">
            <p:ph type="title"/>
          </p:nvPr>
        </p:nvSpPr>
        <p:spPr>
          <a:xfrm>
            <a:off x="482474" y="482602"/>
            <a:ext cx="11195177" cy="1066798"/>
          </a:xfrm>
          <a:prstGeom prst="rect">
            <a:avLst/>
          </a:prstGeom>
        </p:spPr>
        <p:txBody>
          <a:bodyPr vert="horz" lIns="0" tIns="0" rIns="0" bIns="0" rtlCol="0" anchor="t" anchorCtr="0">
            <a:noAutofit/>
          </a:bodyPr>
          <a:lstStyle/>
          <a:p>
            <a:r>
              <a:rPr lang="en-US"/>
              <a:t>Headline goes here, </a:t>
            </a:r>
            <a:r>
              <a:rPr lang="en-US" err="1"/>
              <a:t>Roboto</a:t>
            </a:r>
            <a:r>
              <a:rPr lang="en-US"/>
              <a:t> Light, 36 points</a:t>
            </a:r>
          </a:p>
        </p:txBody>
      </p:sp>
      <p:sp>
        <p:nvSpPr>
          <p:cNvPr id="38" name="Text Placeholder 2"/>
          <p:cNvSpPr>
            <a:spLocks noGrp="1"/>
          </p:cNvSpPr>
          <p:nvPr userDrawn="1">
            <p:ph type="body" idx="1"/>
          </p:nvPr>
        </p:nvSpPr>
        <p:spPr>
          <a:xfrm>
            <a:off x="1017530" y="1849301"/>
            <a:ext cx="10660120" cy="417049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56771437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 id="2147483833" r:id="rId13"/>
  </p:sldLayoutIdLst>
  <p:txStyles>
    <p:titleStyle>
      <a:lvl1pPr algn="l" defTabSz="914217" rtl="0" eaLnBrk="1" latinLnBrk="0" hangingPunct="1">
        <a:lnSpc>
          <a:spcPct val="90000"/>
        </a:lnSpc>
        <a:spcBef>
          <a:spcPct val="0"/>
        </a:spcBef>
        <a:buNone/>
        <a:defRPr sz="3600" b="0" i="0" kern="1200" baseline="0">
          <a:solidFill>
            <a:schemeClr val="tx1"/>
          </a:solidFill>
          <a:latin typeface="Roboto Light" charset="0"/>
          <a:ea typeface="Roboto Light" charset="0"/>
          <a:cs typeface="Roboto Light" charset="0"/>
        </a:defRPr>
      </a:lvl1pPr>
    </p:titleStyle>
    <p:body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2"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9"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guide id="16" orient="horz" pos="856">
          <p15:clr>
            <a:srgbClr val="F26B43"/>
          </p15:clr>
        </p15:guide>
        <p15:guide id="17" orient="horz" pos="1168">
          <p15:clr>
            <a:srgbClr val="F26B43"/>
          </p15:clr>
        </p15:guide>
        <p15:guide id="18" pos="632">
          <p15:clr>
            <a:srgbClr val="F26B43"/>
          </p15:clr>
        </p15:guide>
        <p15:guide id="19" orient="horz" pos="3792">
          <p15:clr>
            <a:srgbClr val="F26B43"/>
          </p15:clr>
        </p15:guide>
        <p15:guide id="20" pos="719">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2141" y="-1"/>
            <a:ext cx="12190967" cy="6858000"/>
          </a:xfrm>
          <a:prstGeom prst="rect">
            <a:avLst/>
          </a:prstGeom>
          <a:blipFill dpi="0" rotWithShape="1">
            <a:blip r:embed="rId10">
              <a:alphaModFix amt="6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4" name="Right Triangle 33"/>
          <p:cNvSpPr/>
          <p:nvPr/>
        </p:nvSpPr>
        <p:spPr>
          <a:xfrm rot="16200000" flipV="1">
            <a:off x="2196031" y="3357866"/>
            <a:ext cx="1314232" cy="5698309"/>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3" name="Right Triangle 32"/>
          <p:cNvSpPr/>
          <p:nvPr/>
        </p:nvSpPr>
        <p:spPr>
          <a:xfrm>
            <a:off x="-2140" y="3581400"/>
            <a:ext cx="833414" cy="3276600"/>
          </a:xfrm>
          <a:prstGeom prst="rtTriangl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pic>
        <p:nvPicPr>
          <p:cNvPr id="7" name="Picture 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504421" y="6006042"/>
            <a:ext cx="2464597" cy="851959"/>
          </a:xfrm>
          <a:prstGeom prst="rect">
            <a:avLst/>
          </a:prstGeom>
        </p:spPr>
      </p:pic>
      <p:sp>
        <p:nvSpPr>
          <p:cNvPr id="8" name="Right Triangle 7"/>
          <p:cNvSpPr/>
          <p:nvPr/>
        </p:nvSpPr>
        <p:spPr>
          <a:xfrm flipH="1" flipV="1">
            <a:off x="11603699" y="0"/>
            <a:ext cx="585128" cy="1575171"/>
          </a:xfrm>
          <a:prstGeom prst="r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rgbClr val="FFFFFF"/>
              </a:solidFill>
            </a:endParaRPr>
          </a:p>
        </p:txBody>
      </p:sp>
      <p:sp>
        <p:nvSpPr>
          <p:cNvPr id="36" name="TextBox 35"/>
          <p:cNvSpPr txBox="1"/>
          <p:nvPr/>
        </p:nvSpPr>
        <p:spPr>
          <a:xfrm>
            <a:off x="793174" y="6359525"/>
            <a:ext cx="3117657" cy="179071"/>
          </a:xfrm>
          <a:prstGeom prst="rect">
            <a:avLst/>
          </a:prstGeom>
        </p:spPr>
        <p:txBody>
          <a:bodyPr lIns="0" tIns="0" rIns="0" bIns="0"/>
          <a:lstStyle>
            <a:defPPr>
              <a:defRPr lang="en-US"/>
            </a:defPPr>
            <a:lvl1pPr>
              <a:defRPr sz="1050">
                <a:solidFill>
                  <a:schemeClr val="tx2">
                    <a:lumMod val="50000"/>
                    <a:lumOff val="50000"/>
                  </a:schemeClr>
                </a:solidFill>
                <a:ea typeface="Arial" charset="0"/>
                <a:cs typeface="Arial" charset="0"/>
              </a:defRPr>
            </a:lvl1pPr>
          </a:lstStyle>
          <a:p>
            <a:r>
              <a:rPr lang="en-US" sz="1100">
                <a:solidFill>
                  <a:srgbClr val="FFFFFF"/>
                </a:solidFill>
                <a:latin typeface="Roboto" charset="0"/>
                <a:ea typeface="Roboto" charset="0"/>
                <a:cs typeface="Roboto" charset="0"/>
              </a:rPr>
              <a:t>© Informatica. Proprietary and Confidential.</a:t>
            </a:r>
          </a:p>
        </p:txBody>
      </p:sp>
      <p:sp>
        <p:nvSpPr>
          <p:cNvPr id="37" name="Title Placeholder 1"/>
          <p:cNvSpPr>
            <a:spLocks noGrp="1"/>
          </p:cNvSpPr>
          <p:nvPr>
            <p:ph type="title"/>
          </p:nvPr>
        </p:nvSpPr>
        <p:spPr>
          <a:xfrm>
            <a:off x="482474" y="457203"/>
            <a:ext cx="11195177" cy="654020"/>
          </a:xfrm>
          <a:prstGeom prst="rect">
            <a:avLst/>
          </a:prstGeom>
        </p:spPr>
        <p:txBody>
          <a:bodyPr vert="horz" lIns="0" tIns="0" rIns="0" bIns="0" rtlCol="0" anchor="b" anchorCtr="0">
            <a:noAutofit/>
          </a:bodyPr>
          <a:lstStyle/>
          <a:p>
            <a:endParaRPr lang="en-US"/>
          </a:p>
        </p:txBody>
      </p:sp>
      <p:sp>
        <p:nvSpPr>
          <p:cNvPr id="38" name="Text Placeholder 2"/>
          <p:cNvSpPr>
            <a:spLocks noGrp="1"/>
          </p:cNvSpPr>
          <p:nvPr>
            <p:ph type="body" idx="1"/>
          </p:nvPr>
        </p:nvSpPr>
        <p:spPr>
          <a:xfrm>
            <a:off x="493713" y="1849302"/>
            <a:ext cx="11183937" cy="4220449"/>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1701925217"/>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Lst>
  <p:txStyles>
    <p:titleStyle>
      <a:lvl1pPr algn="l" defTabSz="913989" rtl="0" eaLnBrk="1" latinLnBrk="0" hangingPunct="1">
        <a:lnSpc>
          <a:spcPct val="90000"/>
        </a:lnSpc>
        <a:spcBef>
          <a:spcPct val="0"/>
        </a:spcBef>
        <a:buNone/>
        <a:defRPr sz="3599" b="0" i="0" kern="1200">
          <a:solidFill>
            <a:schemeClr val="tx1"/>
          </a:solidFill>
          <a:latin typeface="Roboto Light" charset="0"/>
          <a:ea typeface="Roboto Light" charset="0"/>
          <a:cs typeface="Roboto Light" charset="0"/>
        </a:defRPr>
      </a:lvl1pPr>
    </p:titleStyle>
    <p:bodyStyle>
      <a:lvl1pPr marL="172995" indent="-172995" algn="l" defTabSz="913989" rtl="0" eaLnBrk="1" latinLnBrk="0" hangingPunct="1">
        <a:lnSpc>
          <a:spcPct val="90000"/>
        </a:lnSpc>
        <a:spcBef>
          <a:spcPts val="1000"/>
        </a:spcBef>
        <a:spcAft>
          <a:spcPts val="1200"/>
        </a:spcAft>
        <a:buClr>
          <a:schemeClr val="accent2"/>
        </a:buClr>
        <a:buFont typeface="Arial" panose="020B0604020202020204" pitchFamily="34" charset="0"/>
        <a:buChar char="•"/>
        <a:defRPr sz="2099" b="0" i="0" kern="1200">
          <a:solidFill>
            <a:schemeClr val="tx1"/>
          </a:solidFill>
          <a:latin typeface="Roboto" charset="0"/>
          <a:ea typeface="Roboto" charset="0"/>
          <a:cs typeface="Roboto" charset="0"/>
        </a:defRPr>
      </a:lvl1pPr>
      <a:lvl2pPr marL="344402"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800" b="0" i="0" kern="1200">
          <a:solidFill>
            <a:schemeClr val="tx1"/>
          </a:solidFill>
          <a:latin typeface="Roboto" charset="0"/>
          <a:ea typeface="Roboto" charset="0"/>
          <a:cs typeface="Roboto" charset="0"/>
        </a:defRPr>
      </a:lvl2pPr>
      <a:lvl3pPr marL="51422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081" indent="-171408"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799900"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171"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3992"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573" indent="-174582"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393" indent="-169820" algn="l" defTabSz="913989"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p:bodyStyle>
    <p:otherStyle>
      <a:defPPr>
        <a:defRPr lang="en-US"/>
      </a:defPPr>
      <a:lvl1pPr marL="0" algn="l" defTabSz="913989" rtl="0" eaLnBrk="1" latinLnBrk="0" hangingPunct="1">
        <a:defRPr sz="1800" kern="1200">
          <a:solidFill>
            <a:schemeClr val="tx1"/>
          </a:solidFill>
          <a:latin typeface="+mn-lt"/>
          <a:ea typeface="+mn-ea"/>
          <a:cs typeface="+mn-cs"/>
        </a:defRPr>
      </a:lvl1pPr>
      <a:lvl2pPr marL="456995" algn="l" defTabSz="913989" rtl="0" eaLnBrk="1" latinLnBrk="0" hangingPunct="1">
        <a:defRPr sz="1800" kern="1200">
          <a:solidFill>
            <a:schemeClr val="tx1"/>
          </a:solidFill>
          <a:latin typeface="+mn-lt"/>
          <a:ea typeface="+mn-ea"/>
          <a:cs typeface="+mn-cs"/>
        </a:defRPr>
      </a:lvl2pPr>
      <a:lvl3pPr marL="913989" algn="l" defTabSz="913989" rtl="0" eaLnBrk="1" latinLnBrk="0" hangingPunct="1">
        <a:defRPr sz="1800" kern="1200">
          <a:solidFill>
            <a:schemeClr val="tx1"/>
          </a:solidFill>
          <a:latin typeface="+mn-lt"/>
          <a:ea typeface="+mn-ea"/>
          <a:cs typeface="+mn-cs"/>
        </a:defRPr>
      </a:lvl3pPr>
      <a:lvl4pPr marL="1370984" algn="l" defTabSz="913989" rtl="0" eaLnBrk="1" latinLnBrk="0" hangingPunct="1">
        <a:defRPr sz="1800" kern="1200">
          <a:solidFill>
            <a:schemeClr val="tx1"/>
          </a:solidFill>
          <a:latin typeface="+mn-lt"/>
          <a:ea typeface="+mn-ea"/>
          <a:cs typeface="+mn-cs"/>
        </a:defRPr>
      </a:lvl4pPr>
      <a:lvl5pPr marL="1827978" algn="l" defTabSz="913989" rtl="0" eaLnBrk="1" latinLnBrk="0" hangingPunct="1">
        <a:defRPr sz="1800" kern="1200">
          <a:solidFill>
            <a:schemeClr val="tx1"/>
          </a:solidFill>
          <a:latin typeface="+mn-lt"/>
          <a:ea typeface="+mn-ea"/>
          <a:cs typeface="+mn-cs"/>
        </a:defRPr>
      </a:lvl5pPr>
      <a:lvl6pPr marL="2284971" algn="l" defTabSz="913989" rtl="0" eaLnBrk="1" latinLnBrk="0" hangingPunct="1">
        <a:defRPr sz="1800" kern="1200">
          <a:solidFill>
            <a:schemeClr val="tx1"/>
          </a:solidFill>
          <a:latin typeface="+mn-lt"/>
          <a:ea typeface="+mn-ea"/>
          <a:cs typeface="+mn-cs"/>
        </a:defRPr>
      </a:lvl6pPr>
      <a:lvl7pPr marL="2741965" algn="l" defTabSz="913989" rtl="0" eaLnBrk="1" latinLnBrk="0" hangingPunct="1">
        <a:defRPr sz="1800" kern="1200">
          <a:solidFill>
            <a:schemeClr val="tx1"/>
          </a:solidFill>
          <a:latin typeface="+mn-lt"/>
          <a:ea typeface="+mn-ea"/>
          <a:cs typeface="+mn-cs"/>
        </a:defRPr>
      </a:lvl7pPr>
      <a:lvl8pPr marL="3198960" algn="l" defTabSz="913989" rtl="0" eaLnBrk="1" latinLnBrk="0" hangingPunct="1">
        <a:defRPr sz="1800" kern="1200">
          <a:solidFill>
            <a:schemeClr val="tx1"/>
          </a:solidFill>
          <a:latin typeface="+mn-lt"/>
          <a:ea typeface="+mn-ea"/>
          <a:cs typeface="+mn-cs"/>
        </a:defRPr>
      </a:lvl8pPr>
      <a:lvl9pPr marL="3655955" algn="l" defTabSz="913989"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11">
          <p15:clr>
            <a:srgbClr val="F26B43"/>
          </p15:clr>
        </p15:guide>
        <p15:guide id="5" orient="horz" pos="4008">
          <p15:clr>
            <a:srgbClr val="F26B43"/>
          </p15:clr>
        </p15:guide>
        <p15:guide id="6" pos="7356">
          <p15:clr>
            <a:srgbClr val="F26B43"/>
          </p15:clr>
        </p15:guide>
        <p15:guide id="7" pos="11040">
          <p15:clr>
            <a:srgbClr val="F26B43"/>
          </p15:clr>
        </p15:guide>
        <p15:guide id="9" orient="horz" pos="325">
          <p15:clr>
            <a:srgbClr val="F26B43"/>
          </p15:clr>
        </p15:guide>
        <p15:guide id="12" pos="2554">
          <p15:clr>
            <a:srgbClr val="F26B43"/>
          </p15:clr>
        </p15:guide>
        <p15:guide id="13" pos="5123">
          <p15:clr>
            <a:srgbClr val="F26B43"/>
          </p15:clr>
        </p15:guide>
        <p15:guide id="14" orient="horz" pos="1443">
          <p15:clr>
            <a:srgbClr val="F26B43"/>
          </p15:clr>
        </p15:guide>
        <p15:guide id="15" orient="horz" pos="288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CDGC</a:t>
            </a:r>
          </a:p>
          <a:p>
            <a:r>
              <a:rPr lang="en-US" sz="4800" dirty="0"/>
              <a:t>Databricks Tag Writer</a:t>
            </a:r>
          </a:p>
          <a:p>
            <a:r>
              <a:rPr lang="en-US" sz="4800" dirty="0"/>
              <a:t>Prototype</a:t>
            </a:r>
            <a:endParaRPr lang="en-US" sz="4400" dirty="0"/>
          </a:p>
        </p:txBody>
      </p:sp>
    </p:spTree>
    <p:extLst>
      <p:ext uri="{BB962C8B-B14F-4D97-AF65-F5344CB8AC3E}">
        <p14:creationId xmlns:p14="http://schemas.microsoft.com/office/powerpoint/2010/main" val="40175748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5</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68870" y="1045029"/>
            <a:ext cx="10022383" cy="2296885"/>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Right now, this script uses a JDBC connection, so ensure that you have a JAVA_HOME set</a:t>
            </a:r>
          </a:p>
        </p:txBody>
      </p:sp>
      <p:pic>
        <p:nvPicPr>
          <p:cNvPr id="3" name="Picture 2">
            <a:extLst>
              <a:ext uri="{FF2B5EF4-FFF2-40B4-BE49-F238E27FC236}">
                <a16:creationId xmlns:a16="http://schemas.microsoft.com/office/drawing/2014/main" id="{95B8C900-C15F-9A27-5208-AE9B5A355528}"/>
              </a:ext>
            </a:extLst>
          </p:cNvPr>
          <p:cNvPicPr>
            <a:picLocks noChangeAspect="1"/>
          </p:cNvPicPr>
          <p:nvPr/>
        </p:nvPicPr>
        <p:blipFill>
          <a:blip r:embed="rId2"/>
          <a:stretch>
            <a:fillRect/>
          </a:stretch>
        </p:blipFill>
        <p:spPr>
          <a:xfrm>
            <a:off x="3842775" y="3341914"/>
            <a:ext cx="3808294" cy="699179"/>
          </a:xfrm>
          <a:prstGeom prst="rect">
            <a:avLst/>
          </a:prstGeom>
        </p:spPr>
      </p:pic>
    </p:spTree>
    <p:extLst>
      <p:ext uri="{BB962C8B-B14F-4D97-AF65-F5344CB8AC3E}">
        <p14:creationId xmlns:p14="http://schemas.microsoft.com/office/powerpoint/2010/main" val="114467901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Running</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334529" y="1045028"/>
            <a:ext cx="10022383" cy="2383972"/>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Run the “tag_writer.py" script</a:t>
            </a:r>
          </a:p>
          <a:p>
            <a:pPr>
              <a:lnSpc>
                <a:spcPct val="90000"/>
              </a:lnSpc>
              <a:spcAft>
                <a:spcPts val="1000"/>
              </a:spcAft>
            </a:pPr>
            <a:r>
              <a:rPr lang="en-US" dirty="0">
                <a:latin typeface="Roboto" charset="0"/>
                <a:ea typeface="Roboto" charset="0"/>
                <a:cs typeface="Roboto" charset="0"/>
              </a:rPr>
              <a:t>	python tag_writer.py</a:t>
            </a:r>
          </a:p>
          <a:p>
            <a:pPr>
              <a:lnSpc>
                <a:spcPct val="90000"/>
              </a:lnSpc>
              <a:spcAft>
                <a:spcPts val="1000"/>
              </a:spcAft>
            </a:pPr>
            <a:r>
              <a:rPr lang="en-US" dirty="0">
                <a:latin typeface="Roboto" charset="0"/>
                <a:ea typeface="Roboto" charset="0"/>
                <a:cs typeface="Roboto" charset="0"/>
              </a:rPr>
              <a:t>	     or</a:t>
            </a:r>
          </a:p>
          <a:p>
            <a:pPr>
              <a:lnSpc>
                <a:spcPct val="90000"/>
              </a:lnSpc>
              <a:spcAft>
                <a:spcPts val="1000"/>
              </a:spcAft>
            </a:pPr>
            <a:r>
              <a:rPr lang="en-US" dirty="0">
                <a:latin typeface="Roboto" charset="0"/>
                <a:ea typeface="Roboto" charset="0"/>
                <a:cs typeface="Roboto" charset="0"/>
              </a:rPr>
              <a:t>	python3 tag_writer.py</a:t>
            </a:r>
          </a:p>
          <a:p>
            <a:pPr>
              <a:lnSpc>
                <a:spcPct val="90000"/>
              </a:lnSpc>
              <a:spcAft>
                <a:spcPts val="1000"/>
              </a:spcAft>
            </a:pPr>
            <a:r>
              <a:rPr lang="en-US" dirty="0">
                <a:latin typeface="Roboto" charset="0"/>
                <a:ea typeface="Roboto" charset="0"/>
                <a:cs typeface="Roboto" charset="0"/>
              </a:rPr>
              <a:t>The script will connect and evaluate, and prompt if it’s OK to go ahead and actually update the tags. (It will display the actual update statements)</a:t>
            </a:r>
          </a:p>
        </p:txBody>
      </p:sp>
      <p:pic>
        <p:nvPicPr>
          <p:cNvPr id="4" name="Picture 3">
            <a:extLst>
              <a:ext uri="{FF2B5EF4-FFF2-40B4-BE49-F238E27FC236}">
                <a16:creationId xmlns:a16="http://schemas.microsoft.com/office/drawing/2014/main" id="{F2CA73D6-18EB-D846-9413-9095F6E92F3A}"/>
              </a:ext>
            </a:extLst>
          </p:cNvPr>
          <p:cNvPicPr>
            <a:picLocks noChangeAspect="1"/>
          </p:cNvPicPr>
          <p:nvPr/>
        </p:nvPicPr>
        <p:blipFill>
          <a:blip r:embed="rId2"/>
          <a:stretch>
            <a:fillRect/>
          </a:stretch>
        </p:blipFill>
        <p:spPr>
          <a:xfrm>
            <a:off x="869949" y="3145972"/>
            <a:ext cx="10448925" cy="2667000"/>
          </a:xfrm>
          <a:prstGeom prst="rect">
            <a:avLst/>
          </a:prstGeom>
        </p:spPr>
      </p:pic>
    </p:spTree>
    <p:extLst>
      <p:ext uri="{BB962C8B-B14F-4D97-AF65-F5344CB8AC3E}">
        <p14:creationId xmlns:p14="http://schemas.microsoft.com/office/powerpoint/2010/main" val="57782972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069107" y="1465399"/>
            <a:ext cx="7339764" cy="953605"/>
          </a:xfrm>
        </p:spPr>
        <p:txBody>
          <a:bodyPr/>
          <a:lstStyle/>
          <a:p>
            <a:r>
              <a:rPr lang="en-US"/>
              <a:t>Thank You</a:t>
            </a:r>
          </a:p>
        </p:txBody>
      </p:sp>
      <p:sp>
        <p:nvSpPr>
          <p:cNvPr id="4" name="Text Placeholder 2">
            <a:extLst>
              <a:ext uri="{FF2B5EF4-FFF2-40B4-BE49-F238E27FC236}">
                <a16:creationId xmlns:a16="http://schemas.microsoft.com/office/drawing/2014/main" id="{08C726FA-899D-4D62-B2B9-31D3C881C6EC}"/>
              </a:ext>
            </a:extLst>
          </p:cNvPr>
          <p:cNvSpPr txBox="1">
            <a:spLocks/>
          </p:cNvSpPr>
          <p:nvPr/>
        </p:nvSpPr>
        <p:spPr>
          <a:xfrm>
            <a:off x="1069107" y="2715079"/>
            <a:ext cx="7339764" cy="1416346"/>
          </a:xfrm>
          <a:prstGeom prst="rect">
            <a:avLst/>
          </a:prstGeom>
        </p:spPr>
        <p:txBody>
          <a:bodyPr vert="horz" lIns="0" tIns="0" rIns="0" bIns="0" rtlCol="0">
            <a:noAutofit/>
          </a:bodyPr>
          <a:lstStyle>
            <a:lvl1pPr marL="0" indent="0" algn="l" defTabSz="914217" rtl="0" eaLnBrk="1" latinLnBrk="0" hangingPunct="1">
              <a:lnSpc>
                <a:spcPct val="90000"/>
              </a:lnSpc>
              <a:spcBef>
                <a:spcPts val="400"/>
              </a:spcBef>
              <a:spcAft>
                <a:spcPts val="1200"/>
              </a:spcAft>
              <a:buClr>
                <a:schemeClr val="accent2"/>
              </a:buClr>
              <a:buFont typeface="Arial" panose="020B0604020202020204" pitchFamily="34" charset="0"/>
              <a:buNone/>
              <a:defRPr sz="5399" b="0" i="0" kern="1200">
                <a:solidFill>
                  <a:schemeClr val="bg1"/>
                </a:solidFill>
                <a:latin typeface="Roboto Light" charset="0"/>
                <a:ea typeface="Roboto Light" charset="0"/>
                <a:cs typeface="Roboto Light" charset="0"/>
              </a:defRPr>
            </a:lvl1pPr>
            <a:lvl2pPr marL="457108"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800" b="0" i="0" kern="1200">
                <a:solidFill>
                  <a:schemeClr val="tx1"/>
                </a:solidFill>
                <a:latin typeface="Roboto" charset="0"/>
                <a:ea typeface="Roboto" charset="0"/>
                <a:cs typeface="Roboto" charset="0"/>
              </a:defRPr>
            </a:lvl2pPr>
            <a:lvl3pPr marL="914217"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600" b="0" i="0" kern="1200">
                <a:solidFill>
                  <a:schemeClr val="tx1"/>
                </a:solidFill>
                <a:latin typeface="Roboto" charset="0"/>
                <a:ea typeface="Roboto" charset="0"/>
                <a:cs typeface="Roboto" charset="0"/>
              </a:defRPr>
            </a:lvl3pPr>
            <a:lvl4pPr marL="1371326"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4pPr>
            <a:lvl5pPr marL="1828435" indent="0" algn="l" defTabSz="914217" rtl="0" eaLnBrk="1" latinLnBrk="0" hangingPunct="1">
              <a:lnSpc>
                <a:spcPct val="90000"/>
              </a:lnSpc>
              <a:spcBef>
                <a:spcPts val="0"/>
              </a:spcBef>
              <a:spcAft>
                <a:spcPts val="1200"/>
              </a:spcAft>
              <a:buClr>
                <a:schemeClr val="accent2"/>
              </a:buClr>
              <a:buFont typeface="Arial" panose="020B0604020202020204" pitchFamily="34" charset="0"/>
              <a:buNone/>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r>
              <a:rPr lang="en-US" sz="1600"/>
              <a:t>Questions / Issues / Suggestions:</a:t>
            </a:r>
          </a:p>
          <a:p>
            <a:r>
              <a:rPr lang="en-US" sz="1600"/>
              <a:t>Scott Hayes</a:t>
            </a:r>
          </a:p>
          <a:p>
            <a:r>
              <a:rPr lang="en-US" sz="1600"/>
              <a:t>shayes@informatica.com</a:t>
            </a:r>
          </a:p>
        </p:txBody>
      </p:sp>
    </p:spTree>
    <p:extLst>
      <p:ext uri="{BB962C8B-B14F-4D97-AF65-F5344CB8AC3E}">
        <p14:creationId xmlns:p14="http://schemas.microsoft.com/office/powerpoint/2010/main" val="123380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What are we trying to do?</a:t>
            </a:r>
            <a:endParaRPr lang="en-IN" dirty="0"/>
          </a:p>
        </p:txBody>
      </p:sp>
      <p:sp>
        <p:nvSpPr>
          <p:cNvPr id="16" name="Content Placeholder 13">
            <a:extLst>
              <a:ext uri="{FF2B5EF4-FFF2-40B4-BE49-F238E27FC236}">
                <a16:creationId xmlns:a16="http://schemas.microsoft.com/office/drawing/2014/main" id="{807EB0DB-72EF-4CAE-8A2F-F7E55C093081}"/>
              </a:ext>
            </a:extLst>
          </p:cNvPr>
          <p:cNvSpPr txBox="1">
            <a:spLocks/>
          </p:cNvSpPr>
          <p:nvPr/>
        </p:nvSpPr>
        <p:spPr>
          <a:xfrm>
            <a:off x="1180247" y="1610532"/>
            <a:ext cx="3180631" cy="2562457"/>
          </a:xfrm>
          <a:prstGeom prst="rect">
            <a:avLst/>
          </a:prstGeom>
        </p:spPr>
        <p:txBody>
          <a:bodyPr vert="horz" lIns="0" tIns="0" rIns="0" bIns="0" rtlCol="0">
            <a:noAutofit/>
          </a:bodyPr>
          <a:lstStyle>
            <a:lvl1pPr marL="173038" indent="-173038" algn="l" defTabSz="914217" rtl="0" eaLnBrk="1" latinLnBrk="0" hangingPunct="1">
              <a:lnSpc>
                <a:spcPct val="90000"/>
              </a:lnSpc>
              <a:spcBef>
                <a:spcPts val="400"/>
              </a:spcBef>
              <a:spcAft>
                <a:spcPts val="1200"/>
              </a:spcAft>
              <a:buClr>
                <a:schemeClr val="accent2"/>
              </a:buClr>
              <a:buFont typeface="Arial" panose="020B0604020202020204" pitchFamily="34" charset="0"/>
              <a:buChar char="•"/>
              <a:defRPr sz="2100" b="0" i="0" kern="1200" baseline="0">
                <a:solidFill>
                  <a:schemeClr val="tx1"/>
                </a:solidFill>
                <a:latin typeface="Roboto" charset="0"/>
                <a:ea typeface="Roboto" charset="0"/>
                <a:cs typeface="Roboto" charset="0"/>
              </a:defRPr>
            </a:lvl1pPr>
            <a:lvl2pPr marL="344488" indent="-174625"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800" b="0" i="0" kern="1200" baseline="0">
                <a:solidFill>
                  <a:schemeClr val="tx1"/>
                </a:solidFill>
                <a:latin typeface="Roboto" charset="0"/>
                <a:ea typeface="Roboto" charset="0"/>
                <a:cs typeface="Roboto" charset="0"/>
              </a:defRPr>
            </a:lvl2pPr>
            <a:lvl3pPr marL="51435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600" b="0" i="0" kern="1200">
                <a:solidFill>
                  <a:schemeClr val="tx1"/>
                </a:solidFill>
                <a:latin typeface="Roboto" charset="0"/>
                <a:ea typeface="Roboto" charset="0"/>
                <a:cs typeface="Roboto" charset="0"/>
              </a:defRPr>
            </a:lvl3pPr>
            <a:lvl4pPr marL="630238" indent="-171450"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4pPr>
            <a:lvl5pPr marL="800100" indent="-169863" algn="l" defTabSz="914217" rtl="0" eaLnBrk="1" latinLnBrk="0" hangingPunct="1">
              <a:lnSpc>
                <a:spcPct val="90000"/>
              </a:lnSpc>
              <a:spcBef>
                <a:spcPts val="0"/>
              </a:spcBef>
              <a:spcAft>
                <a:spcPts val="1200"/>
              </a:spcAft>
              <a:buClr>
                <a:schemeClr val="accent2"/>
              </a:buClr>
              <a:buFont typeface="Arial" panose="020B0604020202020204" pitchFamily="34" charset="0"/>
              <a:buChar char="•"/>
              <a:defRPr sz="1400" b="0" i="0" kern="1200">
                <a:solidFill>
                  <a:schemeClr val="tx1"/>
                </a:solidFill>
                <a:latin typeface="Roboto" charset="0"/>
                <a:ea typeface="Roboto" charset="0"/>
                <a:cs typeface="Roboto" charset="0"/>
              </a:defRPr>
            </a:lvl5pPr>
            <a:lvl6pPr marL="91440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6pPr>
            <a:lvl7pPr marL="1084263"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7pPr>
            <a:lvl8pPr marL="1258888" indent="-174625"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8pPr>
            <a:lvl9pPr marL="1428750" indent="-169863" algn="l" defTabSz="914217" rtl="0" eaLnBrk="1" latinLnBrk="0" hangingPunct="1">
              <a:lnSpc>
                <a:spcPct val="90000"/>
              </a:lnSpc>
              <a:spcBef>
                <a:spcPts val="500"/>
              </a:spcBef>
              <a:spcAft>
                <a:spcPts val="1200"/>
              </a:spcAft>
              <a:buClr>
                <a:schemeClr val="accent2"/>
              </a:buClr>
              <a:buFont typeface="Arial" panose="020B0604020202020204" pitchFamily="34" charset="0"/>
              <a:buChar char="•"/>
              <a:defRPr sz="1200" b="0" i="0" kern="1200">
                <a:solidFill>
                  <a:schemeClr val="tx1"/>
                </a:solidFill>
                <a:latin typeface="Roboto" charset="0"/>
                <a:ea typeface="Roboto" charset="0"/>
                <a:cs typeface="Roboto" charset="0"/>
              </a:defRPr>
            </a:lvl9pPr>
          </a:lstStyle>
          <a:p>
            <a:pPr marL="0" indent="0">
              <a:buNone/>
            </a:pPr>
            <a:endParaRPr lang="en-IN" sz="1600"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13254" y="1754659"/>
            <a:ext cx="10490887" cy="4090087"/>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Write tags into the Unity Catalog, based on data within the Informatica Catalog</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Informatica’s Catalog is very good at classifying the data</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Push tags that contain:</a:t>
            </a:r>
          </a:p>
          <a:p>
            <a:pPr marL="800100" lvl="1"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Classifications. Rule Base, AI Based, or Manual. It makes no difference. Be able to push all classifications to tags in Databricks.</a:t>
            </a:r>
          </a:p>
          <a:p>
            <a:pPr marL="800100" lvl="1"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Business Terms. Push down “business friendly” Terms to the assets in Databricks.</a:t>
            </a:r>
          </a:p>
          <a:p>
            <a:pPr marL="800100" lvl="1"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Policies. Push down direct and indirect policies to tags within Databricks.</a:t>
            </a:r>
          </a:p>
          <a:p>
            <a:pPr marL="342900"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Also push descriptions to columns and tables</a:t>
            </a:r>
          </a:p>
          <a:p>
            <a:pPr marL="800100" lvl="1" indent="-342900">
              <a:lnSpc>
                <a:spcPct val="90000"/>
              </a:lnSpc>
              <a:spcAft>
                <a:spcPts val="1000"/>
              </a:spcAft>
              <a:buFont typeface="Arial" panose="020B0604020202020204" pitchFamily="34" charset="0"/>
              <a:buChar char="•"/>
            </a:pPr>
            <a:r>
              <a:rPr lang="en-US" sz="2100" dirty="0">
                <a:latin typeface="Roboto" charset="0"/>
                <a:ea typeface="Roboto" charset="0"/>
                <a:cs typeface="Roboto" charset="0"/>
              </a:rPr>
              <a:t>And optionally the link to the informatica Catalog object</a:t>
            </a:r>
          </a:p>
        </p:txBody>
      </p:sp>
    </p:spTree>
    <p:extLst>
      <p:ext uri="{BB962C8B-B14F-4D97-AF65-F5344CB8AC3E}">
        <p14:creationId xmlns:p14="http://schemas.microsoft.com/office/powerpoint/2010/main" val="323320592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721874-37D8-E247-970E-2193F21BF29D}"/>
              </a:ext>
            </a:extLst>
          </p:cNvPr>
          <p:cNvPicPr>
            <a:picLocks noChangeAspect="1"/>
          </p:cNvPicPr>
          <p:nvPr/>
        </p:nvPicPr>
        <p:blipFill>
          <a:blip r:embed="rId2"/>
          <a:stretch>
            <a:fillRect/>
          </a:stretch>
        </p:blipFill>
        <p:spPr>
          <a:xfrm>
            <a:off x="885020" y="1045029"/>
            <a:ext cx="8100936" cy="5089665"/>
          </a:xfrm>
          <a:prstGeom prst="rect">
            <a:avLst/>
          </a:prstGeom>
          <a:effectLst>
            <a:outerShdw blurRad="50800" dist="38100" dir="2700000" algn="tl" rotWithShape="0">
              <a:prstClr val="black">
                <a:alpha val="40000"/>
              </a:prstClr>
            </a:outerShdw>
          </a:effectLst>
        </p:spPr>
      </p:pic>
      <p:cxnSp>
        <p:nvCxnSpPr>
          <p:cNvPr id="8" name="Straight Arrow Connector 7">
            <a:extLst>
              <a:ext uri="{FF2B5EF4-FFF2-40B4-BE49-F238E27FC236}">
                <a16:creationId xmlns:a16="http://schemas.microsoft.com/office/drawing/2014/main" id="{2A8CBFE8-8322-25AB-6E40-C87DA799B749}"/>
              </a:ext>
            </a:extLst>
          </p:cNvPr>
          <p:cNvCxnSpPr>
            <a:cxnSpLocks/>
          </p:cNvCxnSpPr>
          <p:nvPr/>
        </p:nvCxnSpPr>
        <p:spPr>
          <a:xfrm flipH="1">
            <a:off x="5159693" y="1794933"/>
            <a:ext cx="4085907" cy="42547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EDE4AF3-28A5-7917-E40A-D2FF58E652FD}"/>
              </a:ext>
            </a:extLst>
          </p:cNvPr>
          <p:cNvSpPr txBox="1"/>
          <p:nvPr/>
        </p:nvSpPr>
        <p:spPr>
          <a:xfrm>
            <a:off x="9087556" y="472626"/>
            <a:ext cx="2815849" cy="5329057"/>
          </a:xfrm>
          <a:prstGeom prst="rect">
            <a:avLst/>
          </a:prstGeom>
          <a:noFill/>
        </p:spPr>
        <p:txBody>
          <a:bodyPr wrap="square" lIns="0" tIns="0" rIns="0" bIns="0" rtlCol="0">
            <a:noAutofit/>
          </a:bodyPr>
          <a:lstStyle/>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a:lnSpc>
                <a:spcPct val="90000"/>
              </a:lnSpc>
              <a:spcAft>
                <a:spcPts val="1000"/>
              </a:spcAft>
            </a:pPr>
            <a:r>
              <a:rPr lang="en-US" sz="1200" dirty="0">
                <a:latin typeface="Roboto" charset="0"/>
                <a:ea typeface="Roboto" charset="0"/>
                <a:cs typeface="Roboto" charset="0"/>
              </a:rPr>
              <a:t>Push Catalog information into Databricks Unity Catalog!</a:t>
            </a:r>
          </a:p>
          <a:p>
            <a:pPr>
              <a:lnSpc>
                <a:spcPct val="90000"/>
              </a:lnSpc>
              <a:spcAft>
                <a:spcPts val="1000"/>
              </a:spcAft>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Description of the table, and optionally a link back to the Informatica Catalog</a:t>
            </a:r>
          </a:p>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Descriptions of the columns</a:t>
            </a:r>
          </a:p>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Tags with:</a:t>
            </a:r>
          </a:p>
          <a:p>
            <a:pPr marL="742950" lvl="1"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Glossary Terms</a:t>
            </a:r>
          </a:p>
          <a:p>
            <a:pPr marL="742950" lvl="1"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Classifications</a:t>
            </a:r>
          </a:p>
          <a:p>
            <a:pPr marL="742950" lvl="1"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Any Policies Related</a:t>
            </a:r>
          </a:p>
          <a:p>
            <a:pPr marL="742950" lvl="1"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p:txBody>
      </p:sp>
      <p:cxnSp>
        <p:nvCxnSpPr>
          <p:cNvPr id="13" name="Straight Arrow Connector 12">
            <a:extLst>
              <a:ext uri="{FF2B5EF4-FFF2-40B4-BE49-F238E27FC236}">
                <a16:creationId xmlns:a16="http://schemas.microsoft.com/office/drawing/2014/main" id="{39252C03-C691-51F7-FA1E-AE06F4057DA7}"/>
              </a:ext>
            </a:extLst>
          </p:cNvPr>
          <p:cNvCxnSpPr>
            <a:cxnSpLocks/>
          </p:cNvCxnSpPr>
          <p:nvPr/>
        </p:nvCxnSpPr>
        <p:spPr>
          <a:xfrm flipH="1">
            <a:off x="6423378" y="2573867"/>
            <a:ext cx="2822222" cy="9688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AEC8C8D-B2DC-A24F-CAC9-2E9FF644EAB4}"/>
              </a:ext>
            </a:extLst>
          </p:cNvPr>
          <p:cNvCxnSpPr>
            <a:cxnSpLocks/>
          </p:cNvCxnSpPr>
          <p:nvPr/>
        </p:nvCxnSpPr>
        <p:spPr>
          <a:xfrm flipH="1">
            <a:off x="8105422" y="3714044"/>
            <a:ext cx="1241778" cy="1422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349238"/>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The approach</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000897" y="1998132"/>
            <a:ext cx="10775091" cy="1956029"/>
          </a:xfrm>
          <a:prstGeom prst="rect">
            <a:avLst/>
          </a:prstGeom>
          <a:noFill/>
        </p:spPr>
        <p:txBody>
          <a:bodyPr wrap="square" lIns="0" tIns="0" rIns="0" bIns="0" rtlCol="0">
            <a:noAutofit/>
          </a:bodyPr>
          <a:lstStyle/>
          <a:p>
            <a:pPr>
              <a:lnSpc>
                <a:spcPct val="90000"/>
              </a:lnSpc>
              <a:spcAft>
                <a:spcPts val="1000"/>
              </a:spcAft>
            </a:pPr>
            <a:r>
              <a:rPr lang="en-US" sz="2100" dirty="0">
                <a:latin typeface="Roboto" charset="0"/>
                <a:ea typeface="Roboto" charset="0"/>
                <a:cs typeface="Roboto" charset="0"/>
              </a:rPr>
              <a:t>Write a Python script that pushes this information to Databricks!</a:t>
            </a:r>
          </a:p>
          <a:p>
            <a:pPr>
              <a:lnSpc>
                <a:spcPct val="90000"/>
              </a:lnSpc>
              <a:spcAft>
                <a:spcPts val="1000"/>
              </a:spcAft>
            </a:pPr>
            <a:endParaRPr lang="en-US" sz="2100" dirty="0">
              <a:latin typeface="Roboto" charset="0"/>
              <a:ea typeface="Roboto" charset="0"/>
              <a:cs typeface="Roboto" charset="0"/>
            </a:endParaRPr>
          </a:p>
          <a:p>
            <a:pPr>
              <a:lnSpc>
                <a:spcPct val="90000"/>
              </a:lnSpc>
              <a:spcAft>
                <a:spcPts val="1000"/>
              </a:spcAft>
            </a:pPr>
            <a:endParaRPr lang="en-US" sz="2100" dirty="0">
              <a:latin typeface="Roboto" charset="0"/>
              <a:ea typeface="Roboto" charset="0"/>
              <a:cs typeface="Roboto" charset="0"/>
            </a:endParaRPr>
          </a:p>
          <a:p>
            <a:pPr>
              <a:lnSpc>
                <a:spcPct val="90000"/>
              </a:lnSpc>
              <a:spcAft>
                <a:spcPts val="1000"/>
              </a:spcAft>
            </a:pPr>
            <a:endParaRPr lang="en-US" sz="2100" dirty="0">
              <a:latin typeface="Roboto" charset="0"/>
              <a:ea typeface="Roboto" charset="0"/>
              <a:cs typeface="Roboto" charset="0"/>
            </a:endParaRPr>
          </a:p>
        </p:txBody>
      </p:sp>
    </p:spTree>
    <p:extLst>
      <p:ext uri="{BB962C8B-B14F-4D97-AF65-F5344CB8AC3E}">
        <p14:creationId xmlns:p14="http://schemas.microsoft.com/office/powerpoint/2010/main" val="1682179034"/>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900237" y="2088270"/>
            <a:ext cx="9733457" cy="1574502"/>
          </a:xfrm>
        </p:spPr>
        <p:txBody>
          <a:bodyPr/>
          <a:lstStyle/>
          <a:p>
            <a:r>
              <a:rPr lang="en-US" sz="4800" dirty="0"/>
              <a:t>CDGC</a:t>
            </a:r>
          </a:p>
          <a:p>
            <a:r>
              <a:rPr lang="en-US" sz="4800" dirty="0"/>
              <a:t>Databricks Tag Writer</a:t>
            </a:r>
          </a:p>
          <a:p>
            <a:r>
              <a:rPr lang="en-US" sz="4800" dirty="0"/>
              <a:t>Prototype</a:t>
            </a:r>
            <a:endParaRPr lang="en-US" sz="4400" dirty="0"/>
          </a:p>
          <a:p>
            <a:endParaRPr lang="en-US" sz="4800" dirty="0"/>
          </a:p>
          <a:p>
            <a:r>
              <a:rPr lang="en-US" sz="4800" dirty="0"/>
              <a:t>Setup &amp; Running</a:t>
            </a:r>
            <a:endParaRPr lang="en-US" sz="4400" dirty="0"/>
          </a:p>
        </p:txBody>
      </p:sp>
    </p:spTree>
    <p:extLst>
      <p:ext uri="{BB962C8B-B14F-4D97-AF65-F5344CB8AC3E}">
        <p14:creationId xmlns:p14="http://schemas.microsoft.com/office/powerpoint/2010/main" val="302146554"/>
      </p:ext>
    </p:extLst>
  </p:cSld>
  <p:clrMapOvr>
    <a:masterClrMapping/>
  </p:clrMapOvr>
  <mc:AlternateContent xmlns:mc="http://schemas.openxmlformats.org/markup-compatibility/2006" xmlns:p14="http://schemas.microsoft.com/office/powerpoint/2010/main">
    <mc:Choice Requires="p14">
      <p:transition spd="slow" p14:dur="2000" advTm="1417"/>
    </mc:Choice>
    <mc:Fallback xmlns="">
      <p:transition spd="slow" advTm="141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1</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717589" y="1707353"/>
            <a:ext cx="8723870" cy="1395094"/>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Using "pip" ensure the required libraries are installed</a:t>
            </a:r>
          </a:p>
          <a:p>
            <a:pPr>
              <a:lnSpc>
                <a:spcPct val="90000"/>
              </a:lnSpc>
              <a:spcAft>
                <a:spcPts val="1000"/>
              </a:spcAft>
            </a:pPr>
            <a:r>
              <a:rPr lang="en-US" dirty="0">
                <a:latin typeface="Roboto" charset="0"/>
                <a:ea typeface="Roboto" charset="0"/>
                <a:cs typeface="Roboto" charset="0"/>
              </a:rPr>
              <a:t>	pip install </a:t>
            </a:r>
            <a:r>
              <a:rPr lang="en-US" dirty="0" err="1">
                <a:latin typeface="Roboto" charset="0"/>
                <a:ea typeface="Roboto" charset="0"/>
                <a:cs typeface="Roboto" charset="0"/>
              </a:rPr>
              <a:t>jaydebeapi</a:t>
            </a:r>
            <a:r>
              <a:rPr lang="en-US" dirty="0">
                <a:latin typeface="Roboto" charset="0"/>
                <a:ea typeface="Roboto" charset="0"/>
                <a:cs typeface="Roboto" charset="0"/>
              </a:rPr>
              <a:t> pandas requests cryptography</a:t>
            </a:r>
          </a:p>
          <a:p>
            <a:pPr>
              <a:lnSpc>
                <a:spcPct val="90000"/>
              </a:lnSpc>
              <a:spcAft>
                <a:spcPts val="1000"/>
              </a:spcAft>
            </a:pPr>
            <a:r>
              <a:rPr lang="en-US" dirty="0">
                <a:latin typeface="Roboto" charset="0"/>
                <a:ea typeface="Roboto" charset="0"/>
                <a:cs typeface="Roboto" charset="0"/>
              </a:rPr>
              <a:t>              or </a:t>
            </a:r>
          </a:p>
          <a:p>
            <a:pPr>
              <a:lnSpc>
                <a:spcPct val="90000"/>
              </a:lnSpc>
              <a:spcAft>
                <a:spcPts val="1000"/>
              </a:spcAft>
            </a:pPr>
            <a:r>
              <a:rPr lang="en-US" dirty="0">
                <a:latin typeface="Roboto" charset="0"/>
                <a:ea typeface="Roboto" charset="0"/>
                <a:cs typeface="Roboto" charset="0"/>
              </a:rPr>
              <a:t>        pip3 install </a:t>
            </a:r>
            <a:r>
              <a:rPr lang="en-US" dirty="0" err="1">
                <a:latin typeface="Roboto" charset="0"/>
                <a:ea typeface="Roboto" charset="0"/>
                <a:cs typeface="Roboto" charset="0"/>
              </a:rPr>
              <a:t>jaydebeapi</a:t>
            </a:r>
            <a:r>
              <a:rPr lang="en-US" dirty="0">
                <a:latin typeface="Roboto" charset="0"/>
                <a:ea typeface="Roboto" charset="0"/>
                <a:cs typeface="Roboto" charset="0"/>
              </a:rPr>
              <a:t> pandas requests cryptography</a:t>
            </a:r>
          </a:p>
        </p:txBody>
      </p:sp>
      <p:pic>
        <p:nvPicPr>
          <p:cNvPr id="3" name="Picture 2">
            <a:extLst>
              <a:ext uri="{FF2B5EF4-FFF2-40B4-BE49-F238E27FC236}">
                <a16:creationId xmlns:a16="http://schemas.microsoft.com/office/drawing/2014/main" id="{FE7E5DD2-5C32-703F-7562-F0478B3A5FA4}"/>
              </a:ext>
            </a:extLst>
          </p:cNvPr>
          <p:cNvPicPr>
            <a:picLocks noChangeAspect="1"/>
          </p:cNvPicPr>
          <p:nvPr/>
        </p:nvPicPr>
        <p:blipFill>
          <a:blip r:embed="rId2"/>
          <a:stretch>
            <a:fillRect/>
          </a:stretch>
        </p:blipFill>
        <p:spPr>
          <a:xfrm>
            <a:off x="1480762" y="3755553"/>
            <a:ext cx="8252953" cy="1215457"/>
          </a:xfrm>
          <a:prstGeom prst="rect">
            <a:avLst/>
          </a:prstGeom>
        </p:spPr>
      </p:pic>
    </p:spTree>
    <p:extLst>
      <p:ext uri="{BB962C8B-B14F-4D97-AF65-F5344CB8AC3E}">
        <p14:creationId xmlns:p14="http://schemas.microsoft.com/office/powerpoint/2010/main" val="596751170"/>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2</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717589" y="1707353"/>
            <a:ext cx="8723870" cy="974063"/>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Create a </a:t>
            </a:r>
            <a:r>
              <a:rPr lang="en-US" dirty="0" err="1">
                <a:latin typeface="Roboto" charset="0"/>
                <a:ea typeface="Roboto" charset="0"/>
                <a:cs typeface="Roboto" charset="0"/>
              </a:rPr>
              <a:t>secret.key</a:t>
            </a:r>
            <a:r>
              <a:rPr lang="en-US" dirty="0">
                <a:latin typeface="Roboto" charset="0"/>
                <a:ea typeface="Roboto" charset="0"/>
                <a:cs typeface="Roboto" charset="0"/>
              </a:rPr>
              <a:t> file</a:t>
            </a:r>
          </a:p>
          <a:p>
            <a:pPr>
              <a:lnSpc>
                <a:spcPct val="90000"/>
              </a:lnSpc>
              <a:spcAft>
                <a:spcPts val="1000"/>
              </a:spcAft>
            </a:pPr>
            <a:r>
              <a:rPr lang="en-US" dirty="0">
                <a:latin typeface="Roboto" charset="0"/>
                <a:ea typeface="Roboto" charset="0"/>
                <a:cs typeface="Roboto" charset="0"/>
              </a:rPr>
              <a:t>	python my_encrypt.py</a:t>
            </a:r>
          </a:p>
          <a:p>
            <a:pPr>
              <a:lnSpc>
                <a:spcPct val="90000"/>
              </a:lnSpc>
              <a:spcAft>
                <a:spcPts val="1000"/>
              </a:spcAft>
            </a:pPr>
            <a:r>
              <a:rPr lang="en-US" dirty="0">
                <a:latin typeface="Roboto" charset="0"/>
                <a:ea typeface="Roboto" charset="0"/>
                <a:cs typeface="Roboto" charset="0"/>
              </a:rPr>
              <a:t>* Note this is the </a:t>
            </a:r>
            <a:r>
              <a:rPr lang="en-US" dirty="0" err="1">
                <a:latin typeface="Roboto" charset="0"/>
                <a:ea typeface="Roboto" charset="0"/>
                <a:cs typeface="Roboto" charset="0"/>
              </a:rPr>
              <a:t>keyfile</a:t>
            </a:r>
            <a:r>
              <a:rPr lang="en-US" dirty="0">
                <a:latin typeface="Roboto" charset="0"/>
                <a:ea typeface="Roboto" charset="0"/>
                <a:cs typeface="Roboto" charset="0"/>
              </a:rPr>
              <a:t> for our encrypted password. If you share this solution, DON’T SHARE THE </a:t>
            </a:r>
            <a:r>
              <a:rPr lang="en-US" dirty="0" err="1">
                <a:latin typeface="Roboto" charset="0"/>
                <a:ea typeface="Roboto" charset="0"/>
                <a:cs typeface="Roboto" charset="0"/>
              </a:rPr>
              <a:t>secrey.key</a:t>
            </a:r>
            <a:r>
              <a:rPr lang="en-US" dirty="0">
                <a:latin typeface="Roboto" charset="0"/>
                <a:ea typeface="Roboto" charset="0"/>
                <a:cs typeface="Roboto" charset="0"/>
              </a:rPr>
              <a:t> FILE or it is easy to get the password in clear text!</a:t>
            </a:r>
          </a:p>
        </p:txBody>
      </p:sp>
      <p:pic>
        <p:nvPicPr>
          <p:cNvPr id="9" name="Picture 8">
            <a:extLst>
              <a:ext uri="{FF2B5EF4-FFF2-40B4-BE49-F238E27FC236}">
                <a16:creationId xmlns:a16="http://schemas.microsoft.com/office/drawing/2014/main" id="{5A4998DF-FD1E-AA5C-2F47-8DFD7417394B}"/>
              </a:ext>
            </a:extLst>
          </p:cNvPr>
          <p:cNvPicPr>
            <a:picLocks noChangeAspect="1"/>
          </p:cNvPicPr>
          <p:nvPr/>
        </p:nvPicPr>
        <p:blipFill>
          <a:blip r:embed="rId2"/>
          <a:stretch>
            <a:fillRect/>
          </a:stretch>
        </p:blipFill>
        <p:spPr>
          <a:xfrm>
            <a:off x="852261" y="3132228"/>
            <a:ext cx="10295043" cy="775744"/>
          </a:xfrm>
          <a:prstGeom prst="rect">
            <a:avLst/>
          </a:prstGeom>
        </p:spPr>
      </p:pic>
      <p:pic>
        <p:nvPicPr>
          <p:cNvPr id="3" name="Picture 2">
            <a:extLst>
              <a:ext uri="{FF2B5EF4-FFF2-40B4-BE49-F238E27FC236}">
                <a16:creationId xmlns:a16="http://schemas.microsoft.com/office/drawing/2014/main" id="{7C17F26A-614A-059C-0DF5-C9F327DF7FDF}"/>
              </a:ext>
            </a:extLst>
          </p:cNvPr>
          <p:cNvPicPr>
            <a:picLocks noChangeAspect="1"/>
          </p:cNvPicPr>
          <p:nvPr/>
        </p:nvPicPr>
        <p:blipFill>
          <a:blip r:embed="rId3"/>
          <a:stretch>
            <a:fillRect/>
          </a:stretch>
        </p:blipFill>
        <p:spPr>
          <a:xfrm>
            <a:off x="4738037" y="4166375"/>
            <a:ext cx="2712749" cy="1968544"/>
          </a:xfrm>
          <a:prstGeom prst="rect">
            <a:avLst/>
          </a:prstGeom>
        </p:spPr>
      </p:pic>
    </p:spTree>
    <p:extLst>
      <p:ext uri="{BB962C8B-B14F-4D97-AF65-F5344CB8AC3E}">
        <p14:creationId xmlns:p14="http://schemas.microsoft.com/office/powerpoint/2010/main" val="417030895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3</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732477" y="1237796"/>
            <a:ext cx="8723870" cy="2191204"/>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Get encrypted passwords by running the my_encrypt.py file		</a:t>
            </a:r>
          </a:p>
          <a:p>
            <a:pPr marL="285750" indent="-285750">
              <a:lnSpc>
                <a:spcPct val="90000"/>
              </a:lnSpc>
              <a:spcAft>
                <a:spcPts val="1000"/>
              </a:spcAft>
              <a:buFont typeface="Arial" panose="020B0604020202020204" pitchFamily="34" charset="0"/>
              <a:buChar char="•"/>
            </a:pPr>
            <a:r>
              <a:rPr lang="en-US" dirty="0">
                <a:latin typeface="Roboto" charset="0"/>
                <a:ea typeface="Roboto" charset="0"/>
                <a:cs typeface="Roboto" charset="0"/>
              </a:rPr>
              <a:t>Re-run to generate encrypted passwords. </a:t>
            </a:r>
          </a:p>
          <a:p>
            <a:pPr marL="285750" indent="-285750">
              <a:lnSpc>
                <a:spcPct val="90000"/>
              </a:lnSpc>
              <a:spcAft>
                <a:spcPts val="1000"/>
              </a:spcAft>
              <a:buFont typeface="Arial" panose="020B0604020202020204" pitchFamily="34" charset="0"/>
              <a:buChar char="•"/>
            </a:pPr>
            <a:r>
              <a:rPr lang="en-US" dirty="0">
                <a:latin typeface="Roboto" charset="0"/>
                <a:ea typeface="Roboto" charset="0"/>
                <a:cs typeface="Roboto" charset="0"/>
              </a:rPr>
              <a:t>(When prompted to regen the </a:t>
            </a:r>
            <a:r>
              <a:rPr lang="en-US" dirty="0" err="1">
                <a:latin typeface="Roboto" charset="0"/>
                <a:ea typeface="Roboto" charset="0"/>
                <a:cs typeface="Roboto" charset="0"/>
              </a:rPr>
              <a:t>secret.key</a:t>
            </a:r>
            <a:r>
              <a:rPr lang="en-US" dirty="0">
                <a:latin typeface="Roboto" charset="0"/>
                <a:ea typeface="Roboto" charset="0"/>
                <a:cs typeface="Roboto" charset="0"/>
              </a:rPr>
              <a:t>, answer "N")</a:t>
            </a:r>
          </a:p>
          <a:p>
            <a:pPr marL="285750" indent="-285750">
              <a:lnSpc>
                <a:spcPct val="90000"/>
              </a:lnSpc>
              <a:spcAft>
                <a:spcPts val="1000"/>
              </a:spcAft>
              <a:buFont typeface="Arial" panose="020B0604020202020204" pitchFamily="34" charset="0"/>
              <a:buChar char="•"/>
            </a:pPr>
            <a:r>
              <a:rPr lang="en-US" dirty="0">
                <a:latin typeface="Roboto" charset="0"/>
                <a:ea typeface="Roboto" charset="0"/>
                <a:cs typeface="Roboto" charset="0"/>
              </a:rPr>
              <a:t>You'll need to do this for the Informatica User's password, and the Snowflake user's password.</a:t>
            </a:r>
          </a:p>
          <a:p>
            <a:pPr>
              <a:lnSpc>
                <a:spcPct val="90000"/>
              </a:lnSpc>
              <a:spcAft>
                <a:spcPts val="1000"/>
              </a:spcAft>
            </a:pPr>
            <a:r>
              <a:rPr lang="en-US" dirty="0">
                <a:latin typeface="Roboto" charset="0"/>
                <a:ea typeface="Roboto" charset="0"/>
                <a:cs typeface="Roboto" charset="0"/>
              </a:rPr>
              <a:t>Optionally, you can paste that encrypted password back, to verify. </a:t>
            </a:r>
          </a:p>
        </p:txBody>
      </p:sp>
      <p:pic>
        <p:nvPicPr>
          <p:cNvPr id="3" name="Picture 2">
            <a:extLst>
              <a:ext uri="{FF2B5EF4-FFF2-40B4-BE49-F238E27FC236}">
                <a16:creationId xmlns:a16="http://schemas.microsoft.com/office/drawing/2014/main" id="{BC5761B4-2EE8-F5D5-7219-620FBADA5383}"/>
              </a:ext>
            </a:extLst>
          </p:cNvPr>
          <p:cNvPicPr>
            <a:picLocks noChangeAspect="1"/>
          </p:cNvPicPr>
          <p:nvPr/>
        </p:nvPicPr>
        <p:blipFill>
          <a:blip r:embed="rId2"/>
          <a:stretch>
            <a:fillRect/>
          </a:stretch>
        </p:blipFill>
        <p:spPr>
          <a:xfrm>
            <a:off x="618684" y="3745365"/>
            <a:ext cx="10922755" cy="1142320"/>
          </a:xfrm>
          <a:prstGeom prst="rect">
            <a:avLst/>
          </a:prstGeom>
        </p:spPr>
      </p:pic>
    </p:spTree>
    <p:extLst>
      <p:ext uri="{BB962C8B-B14F-4D97-AF65-F5344CB8AC3E}">
        <p14:creationId xmlns:p14="http://schemas.microsoft.com/office/powerpoint/2010/main" val="1009183665"/>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B479B7-4E1E-475F-B459-5CE8B05302D3}"/>
              </a:ext>
            </a:extLst>
          </p:cNvPr>
          <p:cNvSpPr>
            <a:spLocks noGrp="1"/>
          </p:cNvSpPr>
          <p:nvPr>
            <p:ph type="title"/>
          </p:nvPr>
        </p:nvSpPr>
        <p:spPr/>
        <p:txBody>
          <a:bodyPr/>
          <a:lstStyle/>
          <a:p>
            <a:r>
              <a:rPr lang="en-US" dirty="0"/>
              <a:t>Setup Step 4</a:t>
            </a:r>
            <a:endParaRPr lang="en-IN" dirty="0"/>
          </a:p>
        </p:txBody>
      </p:sp>
      <p:sp>
        <p:nvSpPr>
          <p:cNvPr id="6" name="TextBox 5">
            <a:extLst>
              <a:ext uri="{FF2B5EF4-FFF2-40B4-BE49-F238E27FC236}">
                <a16:creationId xmlns:a16="http://schemas.microsoft.com/office/drawing/2014/main" id="{9F8FFC18-4FD7-5E97-CCB3-5E13CE612AEB}"/>
              </a:ext>
            </a:extLst>
          </p:cNvPr>
          <p:cNvSpPr txBox="1"/>
          <p:nvPr/>
        </p:nvSpPr>
        <p:spPr>
          <a:xfrm>
            <a:off x="1334529" y="1045029"/>
            <a:ext cx="10022383" cy="947057"/>
          </a:xfrm>
          <a:prstGeom prst="rect">
            <a:avLst/>
          </a:prstGeom>
          <a:noFill/>
        </p:spPr>
        <p:txBody>
          <a:bodyPr wrap="square" lIns="0" tIns="0" rIns="0" bIns="0" rtlCol="0">
            <a:noAutofit/>
          </a:bodyPr>
          <a:lstStyle/>
          <a:p>
            <a:pPr>
              <a:lnSpc>
                <a:spcPct val="90000"/>
              </a:lnSpc>
              <a:spcAft>
                <a:spcPts val="1000"/>
              </a:spcAft>
            </a:pPr>
            <a:r>
              <a:rPr lang="en-US" dirty="0">
                <a:latin typeface="Roboto" charset="0"/>
                <a:ea typeface="Roboto" charset="0"/>
                <a:cs typeface="Roboto" charset="0"/>
              </a:rPr>
              <a:t>Modify the tag_writer.py file and put in your usernames, encrypted passwords, and </a:t>
            </a:r>
            <a:r>
              <a:rPr lang="en-US" dirty="0" err="1">
                <a:latin typeface="Roboto" charset="0"/>
                <a:ea typeface="Roboto" charset="0"/>
                <a:cs typeface="Roboto" charset="0"/>
              </a:rPr>
              <a:t>url_base</a:t>
            </a:r>
            <a:r>
              <a:rPr lang="en-US" dirty="0">
                <a:latin typeface="Roboto" charset="0"/>
                <a:ea typeface="Roboto" charset="0"/>
                <a:cs typeface="Roboto" charset="0"/>
              </a:rPr>
              <a:t> (Default is the US, change only if in a different region)	</a:t>
            </a:r>
          </a:p>
          <a:p>
            <a:pPr>
              <a:lnSpc>
                <a:spcPct val="90000"/>
              </a:lnSpc>
              <a:spcAft>
                <a:spcPts val="1000"/>
              </a:spcAft>
            </a:pPr>
            <a:r>
              <a:rPr lang="en-US" dirty="0">
                <a:latin typeface="Roboto" charset="0"/>
                <a:ea typeface="Roboto" charset="0"/>
                <a:cs typeface="Roboto" charset="0"/>
              </a:rPr>
              <a:t>Also Specify (as needed):</a:t>
            </a:r>
          </a:p>
        </p:txBody>
      </p:sp>
      <p:sp>
        <p:nvSpPr>
          <p:cNvPr id="7" name="TextBox 6">
            <a:extLst>
              <a:ext uri="{FF2B5EF4-FFF2-40B4-BE49-F238E27FC236}">
                <a16:creationId xmlns:a16="http://schemas.microsoft.com/office/drawing/2014/main" id="{723D3AD5-340A-2C37-9E3E-E5AD2768162F}"/>
              </a:ext>
            </a:extLst>
          </p:cNvPr>
          <p:cNvSpPr txBox="1"/>
          <p:nvPr/>
        </p:nvSpPr>
        <p:spPr>
          <a:xfrm>
            <a:off x="299884" y="1421699"/>
            <a:ext cx="3542270" cy="5157107"/>
          </a:xfrm>
          <a:prstGeom prst="rect">
            <a:avLst/>
          </a:prstGeom>
          <a:noFill/>
        </p:spPr>
        <p:txBody>
          <a:bodyPr wrap="square" lIns="0" tIns="0" rIns="0" bIns="0" rtlCol="0">
            <a:noAutofit/>
          </a:bodyPr>
          <a:lstStyle/>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endParaRPr lang="en-US" sz="1200" dirty="0">
              <a:latin typeface="Roboto" charset="0"/>
              <a:ea typeface="Roboto" charset="0"/>
              <a:cs typeface="Roboto" charset="0"/>
            </a:endParaRP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The name of the Databricks resource that will be evaluated</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Whether or not to use business terms, and the name of the existing tag to update</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Whether or not to use Policies, and the name of the existing tag to update (will use policies related to the objects, or related to the BT or Classifications related to that object)</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Whether or not to use classifications, and the name of the existing tag to update</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Whether or not to update comments, and include a link to the Catalog</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Option to unset the tags first!</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Actually write tags, or just display</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JDBC Driver URL, User and Password (encrypted) for Databricks</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Any pre statements</a:t>
            </a:r>
          </a:p>
          <a:p>
            <a:pPr marL="285750" indent="-285750">
              <a:lnSpc>
                <a:spcPct val="90000"/>
              </a:lnSpc>
              <a:spcAft>
                <a:spcPts val="1000"/>
              </a:spcAft>
              <a:buFont typeface="Arial" panose="020B0604020202020204" pitchFamily="34" charset="0"/>
              <a:buChar char="•"/>
            </a:pPr>
            <a:r>
              <a:rPr lang="en-US" sz="1200" dirty="0">
                <a:latin typeface="Roboto" charset="0"/>
                <a:ea typeface="Roboto" charset="0"/>
                <a:cs typeface="Roboto" charset="0"/>
              </a:rPr>
              <a:t>Pause before updates</a:t>
            </a:r>
          </a:p>
        </p:txBody>
      </p:sp>
      <p:cxnSp>
        <p:nvCxnSpPr>
          <p:cNvPr id="9" name="Straight Arrow Connector 8">
            <a:extLst>
              <a:ext uri="{FF2B5EF4-FFF2-40B4-BE49-F238E27FC236}">
                <a16:creationId xmlns:a16="http://schemas.microsoft.com/office/drawing/2014/main" id="{1679884E-CD16-AA7C-0229-4BAD56056CE2}"/>
              </a:ext>
            </a:extLst>
          </p:cNvPr>
          <p:cNvCxnSpPr>
            <a:cxnSpLocks/>
          </p:cNvCxnSpPr>
          <p:nvPr/>
        </p:nvCxnSpPr>
        <p:spPr>
          <a:xfrm>
            <a:off x="3758135" y="2226982"/>
            <a:ext cx="1254803" cy="4223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B018A54-7FB8-504A-EF71-220DE54D1472}"/>
              </a:ext>
            </a:extLst>
          </p:cNvPr>
          <p:cNvCxnSpPr>
            <a:cxnSpLocks/>
          </p:cNvCxnSpPr>
          <p:nvPr/>
        </p:nvCxnSpPr>
        <p:spPr>
          <a:xfrm>
            <a:off x="3575118" y="2703340"/>
            <a:ext cx="1335549" cy="17362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0C88A46-B94E-9999-6A36-03A0A5A07C76}"/>
              </a:ext>
            </a:extLst>
          </p:cNvPr>
          <p:cNvCxnSpPr>
            <a:cxnSpLocks/>
          </p:cNvCxnSpPr>
          <p:nvPr/>
        </p:nvCxnSpPr>
        <p:spPr>
          <a:xfrm flipV="1">
            <a:off x="2935111" y="4069082"/>
            <a:ext cx="2064257" cy="5943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9CA41D-59D2-7E89-0A55-407E75294E48}"/>
              </a:ext>
            </a:extLst>
          </p:cNvPr>
          <p:cNvCxnSpPr>
            <a:cxnSpLocks/>
          </p:cNvCxnSpPr>
          <p:nvPr/>
        </p:nvCxnSpPr>
        <p:spPr>
          <a:xfrm flipV="1">
            <a:off x="3716071" y="3525172"/>
            <a:ext cx="1252108" cy="3415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8485D9-0F4F-9C46-E3B1-14488817E38E}"/>
              </a:ext>
            </a:extLst>
          </p:cNvPr>
          <p:cNvCxnSpPr>
            <a:cxnSpLocks/>
          </p:cNvCxnSpPr>
          <p:nvPr/>
        </p:nvCxnSpPr>
        <p:spPr>
          <a:xfrm flipV="1">
            <a:off x="3758135" y="3217333"/>
            <a:ext cx="1254803" cy="1150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31D075D-58AE-AD35-7C37-0A147A751F9B}"/>
              </a:ext>
            </a:extLst>
          </p:cNvPr>
          <p:cNvCxnSpPr>
            <a:cxnSpLocks/>
          </p:cNvCxnSpPr>
          <p:nvPr/>
        </p:nvCxnSpPr>
        <p:spPr>
          <a:xfrm flipV="1">
            <a:off x="2223911" y="5368349"/>
            <a:ext cx="2686756" cy="33895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C03478-E559-1F62-014D-3718A18A8B3B}"/>
              </a:ext>
            </a:extLst>
          </p:cNvPr>
          <p:cNvCxnSpPr>
            <a:cxnSpLocks/>
          </p:cNvCxnSpPr>
          <p:nvPr/>
        </p:nvCxnSpPr>
        <p:spPr>
          <a:xfrm flipV="1">
            <a:off x="3228622" y="4807903"/>
            <a:ext cx="1739557" cy="52272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93CCF04-6991-21EA-1630-0E37C9600614}"/>
              </a:ext>
            </a:extLst>
          </p:cNvPr>
          <p:cNvCxnSpPr>
            <a:cxnSpLocks/>
          </p:cNvCxnSpPr>
          <p:nvPr/>
        </p:nvCxnSpPr>
        <p:spPr>
          <a:xfrm flipV="1">
            <a:off x="3045017" y="4274601"/>
            <a:ext cx="1923162" cy="679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ADF5184-3302-40F1-B523-4BF137CB760D}"/>
              </a:ext>
            </a:extLst>
          </p:cNvPr>
          <p:cNvPicPr>
            <a:picLocks noChangeAspect="1"/>
          </p:cNvPicPr>
          <p:nvPr/>
        </p:nvPicPr>
        <p:blipFill>
          <a:blip r:embed="rId2"/>
          <a:stretch>
            <a:fillRect/>
          </a:stretch>
        </p:blipFill>
        <p:spPr>
          <a:xfrm>
            <a:off x="5030558" y="1703478"/>
            <a:ext cx="5823738" cy="4326442"/>
          </a:xfrm>
          <a:prstGeom prst="rect">
            <a:avLst/>
          </a:prstGeom>
        </p:spPr>
      </p:pic>
      <p:cxnSp>
        <p:nvCxnSpPr>
          <p:cNvPr id="25" name="Straight Arrow Connector 24">
            <a:extLst>
              <a:ext uri="{FF2B5EF4-FFF2-40B4-BE49-F238E27FC236}">
                <a16:creationId xmlns:a16="http://schemas.microsoft.com/office/drawing/2014/main" id="{3EC346D7-8C74-F649-3860-D46FAC9EB840}"/>
              </a:ext>
            </a:extLst>
          </p:cNvPr>
          <p:cNvCxnSpPr>
            <a:cxnSpLocks/>
          </p:cNvCxnSpPr>
          <p:nvPr/>
        </p:nvCxnSpPr>
        <p:spPr>
          <a:xfrm flipV="1">
            <a:off x="3443704" y="3728515"/>
            <a:ext cx="1542095" cy="5582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61DE106-04D7-96F2-0691-B8A7270B6334}"/>
              </a:ext>
            </a:extLst>
          </p:cNvPr>
          <p:cNvCxnSpPr>
            <a:cxnSpLocks/>
          </p:cNvCxnSpPr>
          <p:nvPr/>
        </p:nvCxnSpPr>
        <p:spPr>
          <a:xfrm flipV="1">
            <a:off x="2223911" y="5944682"/>
            <a:ext cx="2705237" cy="85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6910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sld>
</file>

<file path=ppt/theme/theme1.xml><?xml version="1.0" encoding="utf-8"?>
<a:theme xmlns:a="http://schemas.openxmlformats.org/drawingml/2006/main" name="2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2.xml><?xml version="1.0" encoding="utf-8"?>
<a:theme xmlns:a="http://schemas.openxmlformats.org/drawingml/2006/main" name="3_Office Theme">
  <a:themeElements>
    <a:clrScheme name="Informatica">
      <a:dk1>
        <a:srgbClr val="373737"/>
      </a:dk1>
      <a:lt1>
        <a:srgbClr val="FFFFFF"/>
      </a:lt1>
      <a:dk2>
        <a:srgbClr val="0432FF"/>
      </a:dk2>
      <a:lt2>
        <a:srgbClr val="EAEAEA"/>
      </a:lt2>
      <a:accent1>
        <a:srgbClr val="FF4D00"/>
      </a:accent1>
      <a:accent2>
        <a:srgbClr val="FF7D00"/>
      </a:accent2>
      <a:accent3>
        <a:srgbClr val="9220A1"/>
      </a:accent3>
      <a:accent4>
        <a:srgbClr val="C10074"/>
      </a:accent4>
      <a:accent5>
        <a:srgbClr val="00A9BB"/>
      </a:accent5>
      <a:accent6>
        <a:srgbClr val="92D03D"/>
      </a:accent6>
      <a:hlink>
        <a:srgbClr val="0432FF"/>
      </a:hlink>
      <a:folHlink>
        <a:srgbClr val="9223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137160" tIns="91440" rIns="137160" bIns="91440" rtlCol="0" anchor="ctr"/>
      <a:lstStyle>
        <a:defPPr>
          <a:defRPr smtClean="0">
            <a:latin typeface="Roboto" charset="0"/>
            <a:ea typeface="Roboto" charset="0"/>
            <a:cs typeface="Roboto"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spcAft>
            <a:spcPts val="1000"/>
          </a:spcAft>
          <a:defRPr sz="2100" dirty="0" err="1" smtClean="0">
            <a:latin typeface="Roboto" charset="0"/>
            <a:ea typeface="Roboto" charset="0"/>
            <a:cs typeface="Roboto" charset="0"/>
          </a:defRPr>
        </a:defPPr>
      </a:lstStyle>
    </a:txDef>
  </a:objectDefaults>
  <a:extraClrSchemeLst/>
  <a:extLst>
    <a:ext uri="{05A4C25C-085E-4340-85A3-A5531E510DB2}">
      <thm15:themeFamily xmlns:thm15="http://schemas.microsoft.com/office/thememl/2012/main" name="Informatica Powerpoint Master_Roboto_r1" id="{271281B5-08A3-AC41-8BD9-1578A2037E7E}" vid="{EA06B9FC-3577-1F42-B125-D08C2CD06FAE}"/>
    </a:ext>
  </a:extLst>
</a:theme>
</file>

<file path=ppt/theme/theme3.xml><?xml version="1.0" encoding="utf-8"?>
<a:theme xmlns:a="http://schemas.openxmlformats.org/drawingml/2006/main" name="1_IW17">
  <a:themeElements>
    <a:clrScheme name="Custom 4">
      <a:dk1>
        <a:srgbClr val="373737"/>
      </a:dk1>
      <a:lt1>
        <a:srgbClr val="FFFFFF"/>
      </a:lt1>
      <a:dk2>
        <a:srgbClr val="595959"/>
      </a:dk2>
      <a:lt2>
        <a:srgbClr val="EAEAEA"/>
      </a:lt2>
      <a:accent1>
        <a:srgbClr val="FF4D00"/>
      </a:accent1>
      <a:accent2>
        <a:srgbClr val="FF7D00"/>
      </a:accent2>
      <a:accent3>
        <a:srgbClr val="9220A1"/>
      </a:accent3>
      <a:accent4>
        <a:srgbClr val="C10074"/>
      </a:accent4>
      <a:accent5>
        <a:srgbClr val="00A9BB"/>
      </a:accent5>
      <a:accent6>
        <a:srgbClr val="0019FF"/>
      </a:accent6>
      <a:hlink>
        <a:srgbClr val="0019FF"/>
      </a:hlink>
      <a:folHlink>
        <a:srgbClr val="9220A1"/>
      </a:folHlink>
    </a:clrScheme>
    <a:fontScheme name="Informatica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defRPr sz="2800" dirty="0" smtClean="0">
            <a:solidFill>
              <a:schemeClr val="bg1"/>
            </a:solidFill>
          </a:defRPr>
        </a:defPPr>
      </a:lstStyle>
    </a:txDef>
  </a:objectDefaults>
  <a:extraClrSchemeLst/>
  <a:extLst>
    <a:ext uri="{05A4C25C-085E-4340-85A3-A5531E510DB2}">
      <thm15:themeFamily xmlns:thm15="http://schemas.microsoft.com/office/thememl/2012/main" name="Presentation6" id="{0E49C123-240F-5A40-A789-EAC3B4E3F5A1}" vid="{8F7913D4-1422-F944-9E1E-34944C1B6A48}"/>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F469B9DDCB7884E95DD88D1FAB455BB" ma:contentTypeVersion="4" ma:contentTypeDescription="Create a new document." ma:contentTypeScope="" ma:versionID="2af74787b6fa7b67583c56dc5776735d">
  <xsd:schema xmlns:xsd="http://www.w3.org/2001/XMLSchema" xmlns:xs="http://www.w3.org/2001/XMLSchema" xmlns:p="http://schemas.microsoft.com/office/2006/metadata/properties" xmlns:ns2="d7abb67f-8ba3-4629-af4a-9ad47f056db5" targetNamespace="http://schemas.microsoft.com/office/2006/metadata/properties" ma:root="true" ma:fieldsID="03e5ccd49f08cdc976c4df5b8baab980" ns2:_="">
    <xsd:import namespace="d7abb67f-8ba3-4629-af4a-9ad47f056db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abb67f-8ba3-4629-af4a-9ad47f056d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FC13DC-9E91-480E-AA50-E69DFCF153D3}">
  <ds:schemaRefs>
    <ds:schemaRef ds:uri="http://schemas.microsoft.com/sharepoint/v3/contenttype/forms"/>
  </ds:schemaRefs>
</ds:datastoreItem>
</file>

<file path=customXml/itemProps2.xml><?xml version="1.0" encoding="utf-8"?>
<ds:datastoreItem xmlns:ds="http://schemas.openxmlformats.org/officeDocument/2006/customXml" ds:itemID="{5CA5433E-CDB9-440C-BB77-1799205ED86D}">
  <ds:schemaRefs>
    <ds:schemaRef ds:uri="d7abb67f-8ba3-4629-af4a-9ad47f056db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Informatica Powerpoint Master_Roboto_r1</Template>
  <TotalTime>1018</TotalTime>
  <Words>586</Words>
  <Application>Microsoft Office PowerPoint</Application>
  <PresentationFormat>Custom</PresentationFormat>
  <Paragraphs>76</Paragraphs>
  <Slides>12</Slides>
  <Notes>3</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Arial</vt:lpstr>
      <vt:lpstr>Calibri</vt:lpstr>
      <vt:lpstr>Roboto</vt:lpstr>
      <vt:lpstr>Roboto Light</vt:lpstr>
      <vt:lpstr>2_Office Theme</vt:lpstr>
      <vt:lpstr>3_Office Theme</vt:lpstr>
      <vt:lpstr>1_IW17</vt:lpstr>
      <vt:lpstr>PowerPoint Presentation</vt:lpstr>
      <vt:lpstr>What are we trying to do?</vt:lpstr>
      <vt:lpstr>PowerPoint Presentation</vt:lpstr>
      <vt:lpstr>The approach</vt:lpstr>
      <vt:lpstr>PowerPoint Presentation</vt:lpstr>
      <vt:lpstr>Setup Step 1</vt:lpstr>
      <vt:lpstr>Setup Step 2</vt:lpstr>
      <vt:lpstr>Setup Step 3</vt:lpstr>
      <vt:lpstr>Setup Step 4</vt:lpstr>
      <vt:lpstr>Setup Step 5</vt:lpstr>
      <vt:lpstr>Running</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Kara, Amit</dc:creator>
  <cp:keywords/>
  <dc:description/>
  <cp:lastModifiedBy>Hayes, Scott</cp:lastModifiedBy>
  <cp:revision>45</cp:revision>
  <cp:lastPrinted>2018-10-18T20:42:58Z</cp:lastPrinted>
  <dcterms:created xsi:type="dcterms:W3CDTF">2017-08-24T15:57:22Z</dcterms:created>
  <dcterms:modified xsi:type="dcterms:W3CDTF">2024-05-29T14:03:25Z</dcterms:modified>
  <cp:category/>
</cp:coreProperties>
</file>