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1" r:id="rId3"/>
    <p:sldMasterId id="2147483721" r:id="rId4"/>
    <p:sldMasterId id="2147483794" r:id="rId5"/>
  </p:sldMasterIdLst>
  <p:notesMasterIdLst>
    <p:notesMasterId r:id="rId20"/>
  </p:notesMasterIdLst>
  <p:handoutMasterIdLst>
    <p:handoutMasterId r:id="rId21"/>
  </p:handoutMasterIdLst>
  <p:sldIdLst>
    <p:sldId id="288" r:id="rId6"/>
    <p:sldId id="2134807745" r:id="rId7"/>
    <p:sldId id="2134807791" r:id="rId8"/>
    <p:sldId id="2134807796" r:id="rId9"/>
    <p:sldId id="2134807793" r:id="rId10"/>
    <p:sldId id="2134807792" r:id="rId11"/>
    <p:sldId id="2134807794" r:id="rId12"/>
    <p:sldId id="2134807795" r:id="rId13"/>
    <p:sldId id="2134807797" r:id="rId14"/>
    <p:sldId id="2134807801" r:id="rId15"/>
    <p:sldId id="2134807800" r:id="rId16"/>
    <p:sldId id="2134807798" r:id="rId17"/>
    <p:sldId id="2134807799" r:id="rId18"/>
    <p:sldId id="267" r:id="rId19"/>
  </p:sldIdLst>
  <p:sldSz cx="12188825" cy="68580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71BE8E3-79A6-A544-8E6D-DADC11542776}">
          <p14:sldIdLst>
            <p14:sldId id="288"/>
            <p14:sldId id="2134807745"/>
            <p14:sldId id="2134807791"/>
            <p14:sldId id="2134807796"/>
            <p14:sldId id="2134807793"/>
            <p14:sldId id="2134807792"/>
            <p14:sldId id="2134807794"/>
            <p14:sldId id="2134807795"/>
            <p14:sldId id="2134807797"/>
            <p14:sldId id="2134807801"/>
            <p14:sldId id="2134807800"/>
            <p14:sldId id="2134807798"/>
            <p14:sldId id="2134807799"/>
          </p14:sldIdLst>
        </p14:section>
        <p14:section name="Closing" id="{E61FE419-5492-7A45-96CE-D25AD06F4459}">
          <p14:sldIdLst>
            <p14:sldId id="26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D00"/>
    <a:srgbClr val="0432FF"/>
    <a:srgbClr val="FF4D00"/>
    <a:srgbClr val="95D13C"/>
    <a:srgbClr val="E23400"/>
    <a:srgbClr val="FF9801"/>
    <a:srgbClr val="FCA304"/>
    <a:srgbClr val="FF6621"/>
    <a:srgbClr val="F99439"/>
    <a:srgbClr val="FF8F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944CAF-F8ED-4690-BAAD-E249041FCA1D}" v="5" dt="2023-12-01T17:19:37.0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6"/>
    <p:restoredTop sz="76320" autoAdjust="0"/>
  </p:normalViewPr>
  <p:slideViewPr>
    <p:cSldViewPr snapToGrid="0">
      <p:cViewPr varScale="1">
        <p:scale>
          <a:sx n="83" d="100"/>
          <a:sy n="83" d="100"/>
        </p:scale>
        <p:origin x="2034" y="96"/>
      </p:cViewPr>
      <p:guideLst/>
    </p:cSldViewPr>
  </p:slideViewPr>
  <p:notesTextViewPr>
    <p:cViewPr>
      <p:scale>
        <a:sx n="1" d="1"/>
        <a:sy n="1" d="1"/>
      </p:scale>
      <p:origin x="0" y="0"/>
    </p:cViewPr>
  </p:notesTextViewPr>
  <p:sorterViewPr>
    <p:cViewPr>
      <p:scale>
        <a:sx n="190" d="100"/>
        <a:sy n="19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6/11/relationships/changesInfo" Target="changesInfos/changesInfo1.xml"/><Relationship Id="rId3" Type="http://schemas.openxmlformats.org/officeDocument/2006/relationships/slideMaster" Target="slideMasters/slideMaster1.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3.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yes, Scott" userId="bf5043f3-693f-499f-9b13-f0431f1be482" providerId="ADAL" clId="{59944CAF-F8ED-4690-BAAD-E249041FCA1D}"/>
    <pc:docChg chg="custSel addSld modSld">
      <pc:chgData name="Hayes, Scott" userId="bf5043f3-693f-499f-9b13-f0431f1be482" providerId="ADAL" clId="{59944CAF-F8ED-4690-BAAD-E249041FCA1D}" dt="2023-12-01T17:20:13.419" v="296" actId="14100"/>
      <pc:docMkLst>
        <pc:docMk/>
      </pc:docMkLst>
      <pc:sldChg chg="addSp delSp modSp add mod">
        <pc:chgData name="Hayes, Scott" userId="bf5043f3-693f-499f-9b13-f0431f1be482" providerId="ADAL" clId="{59944CAF-F8ED-4690-BAAD-E249041FCA1D}" dt="2023-12-01T17:20:13.419" v="296" actId="14100"/>
        <pc:sldMkLst>
          <pc:docMk/>
          <pc:sldMk cId="1302349238" sldId="2134807791"/>
        </pc:sldMkLst>
        <pc:spChg chg="del mod">
          <ac:chgData name="Hayes, Scott" userId="bf5043f3-693f-499f-9b13-f0431f1be482" providerId="ADAL" clId="{59944CAF-F8ED-4690-BAAD-E249041FCA1D}" dt="2023-12-01T17:15:23.832" v="6" actId="478"/>
          <ac:spMkLst>
            <pc:docMk/>
            <pc:sldMk cId="1302349238" sldId="2134807791"/>
            <ac:spMk id="5" creationId="{C2B479B7-4E1E-475F-B459-5CE8B05302D3}"/>
          </ac:spMkLst>
        </pc:spChg>
        <pc:spChg chg="del">
          <ac:chgData name="Hayes, Scott" userId="bf5043f3-693f-499f-9b13-f0431f1be482" providerId="ADAL" clId="{59944CAF-F8ED-4690-BAAD-E249041FCA1D}" dt="2023-12-01T17:15:08.884" v="2" actId="478"/>
          <ac:spMkLst>
            <pc:docMk/>
            <pc:sldMk cId="1302349238" sldId="2134807791"/>
            <ac:spMk id="6" creationId="{9F8FFC18-4FD7-5E97-CCB3-5E13CE612AEB}"/>
          </ac:spMkLst>
        </pc:spChg>
        <pc:spChg chg="add del mod">
          <ac:chgData name="Hayes, Scott" userId="bf5043f3-693f-499f-9b13-f0431f1be482" providerId="ADAL" clId="{59944CAF-F8ED-4690-BAAD-E249041FCA1D}" dt="2023-12-01T17:15:27.221" v="7" actId="478"/>
          <ac:spMkLst>
            <pc:docMk/>
            <pc:sldMk cId="1302349238" sldId="2134807791"/>
            <ac:spMk id="7" creationId="{B1B9AB90-57FA-A980-9387-011939900DED}"/>
          </ac:spMkLst>
        </pc:spChg>
        <pc:spChg chg="add mod">
          <ac:chgData name="Hayes, Scott" userId="bf5043f3-693f-499f-9b13-f0431f1be482" providerId="ADAL" clId="{59944CAF-F8ED-4690-BAAD-E249041FCA1D}" dt="2023-12-01T17:19:10.641" v="288" actId="20577"/>
          <ac:spMkLst>
            <pc:docMk/>
            <pc:sldMk cId="1302349238" sldId="2134807791"/>
            <ac:spMk id="11" creationId="{CEDE4AF3-28A5-7917-E40A-D2FF58E652FD}"/>
          </ac:spMkLst>
        </pc:spChg>
        <pc:picChg chg="add mod">
          <ac:chgData name="Hayes, Scott" userId="bf5043f3-693f-499f-9b13-f0431f1be482" providerId="ADAL" clId="{59944CAF-F8ED-4690-BAAD-E249041FCA1D}" dt="2023-12-01T17:15:44.804" v="9" actId="14861"/>
          <ac:picMkLst>
            <pc:docMk/>
            <pc:sldMk cId="1302349238" sldId="2134807791"/>
            <ac:picMk id="3" creationId="{05721874-37D8-E247-970E-2193F21BF29D}"/>
          </ac:picMkLst>
        </pc:picChg>
        <pc:cxnChg chg="add mod">
          <ac:chgData name="Hayes, Scott" userId="bf5043f3-693f-499f-9b13-f0431f1be482" providerId="ADAL" clId="{59944CAF-F8ED-4690-BAAD-E249041FCA1D}" dt="2023-12-01T17:19:29.854" v="291" actId="14100"/>
          <ac:cxnSpMkLst>
            <pc:docMk/>
            <pc:sldMk cId="1302349238" sldId="2134807791"/>
            <ac:cxnSpMk id="8" creationId="{2A8CBFE8-8322-25AB-6E40-C87DA799B749}"/>
          </ac:cxnSpMkLst>
        </pc:cxnChg>
        <pc:cxnChg chg="add mod">
          <ac:chgData name="Hayes, Scott" userId="bf5043f3-693f-499f-9b13-f0431f1be482" providerId="ADAL" clId="{59944CAF-F8ED-4690-BAAD-E249041FCA1D}" dt="2023-12-01T17:20:13.419" v="296" actId="14100"/>
          <ac:cxnSpMkLst>
            <pc:docMk/>
            <pc:sldMk cId="1302349238" sldId="2134807791"/>
            <ac:cxnSpMk id="13" creationId="{39252C03-C691-51F7-FA1E-AE06F4057DA7}"/>
          </ac:cxnSpMkLst>
        </pc:cxnChg>
        <pc:cxnChg chg="add mod">
          <ac:chgData name="Hayes, Scott" userId="bf5043f3-693f-499f-9b13-f0431f1be482" providerId="ADAL" clId="{59944CAF-F8ED-4690-BAAD-E249041FCA1D}" dt="2023-12-01T17:19:43.949" v="295" actId="14100"/>
          <ac:cxnSpMkLst>
            <pc:docMk/>
            <pc:sldMk cId="1302349238" sldId="2134807791"/>
            <ac:cxnSpMk id="20" creationId="{DAEC8C8D-B2DC-A24F-CAC9-2E9FF644EAB4}"/>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023992" y="0"/>
            <a:ext cx="3078427" cy="513508"/>
          </a:xfrm>
          <a:prstGeom prst="rect">
            <a:avLst/>
          </a:prstGeom>
        </p:spPr>
        <p:txBody>
          <a:bodyPr vert="horz" lIns="96661" tIns="48331" rIns="96661" bIns="48331" rtlCol="0"/>
          <a:lstStyle>
            <a:lvl1pPr algn="r">
              <a:defRPr sz="1300"/>
            </a:lvl1pPr>
          </a:lstStyle>
          <a:p>
            <a:fld id="{A8AF0ABA-1503-4581-BC5A-AF3D56D7DD45}" type="datetimeFigureOut">
              <a:rPr lang="en-US" smtClean="0"/>
              <a:t>1/5/2025</a:t>
            </a:fld>
            <a:endParaRPr lang="en-US"/>
          </a:p>
        </p:txBody>
      </p:sp>
      <p:sp>
        <p:nvSpPr>
          <p:cNvPr id="4" name="Footer Placeholder 3"/>
          <p:cNvSpPr>
            <a:spLocks noGrp="1"/>
          </p:cNvSpPr>
          <p:nvPr>
            <p:ph type="ftr" sz="quarter" idx="2"/>
          </p:nvPr>
        </p:nvSpPr>
        <p:spPr>
          <a:xfrm>
            <a:off x="0" y="9721106"/>
            <a:ext cx="3078427" cy="513507"/>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023992" y="9721106"/>
            <a:ext cx="3078427" cy="513507"/>
          </a:xfrm>
          <a:prstGeom prst="rect">
            <a:avLst/>
          </a:prstGeom>
        </p:spPr>
        <p:txBody>
          <a:bodyPr vert="horz" lIns="96661" tIns="48331" rIns="96661" bIns="48331" rtlCol="0" anchor="b"/>
          <a:lstStyle>
            <a:lvl1pPr algn="r">
              <a:defRPr sz="1300"/>
            </a:lvl1pPr>
          </a:lstStyle>
          <a:p>
            <a:fld id="{A63F1010-2D67-4645-821C-D43BAA1B17D5}" type="slidenum">
              <a:rPr lang="en-US" smtClean="0"/>
              <a:t>‹#›</a:t>
            </a:fld>
            <a:endParaRPr lang="en-US"/>
          </a:p>
        </p:txBody>
      </p:sp>
    </p:spTree>
    <p:extLst>
      <p:ext uri="{BB962C8B-B14F-4D97-AF65-F5344CB8AC3E}">
        <p14:creationId xmlns:p14="http://schemas.microsoft.com/office/powerpoint/2010/main" val="81980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6661" tIns="48331" rIns="96661" bIns="48331" rtlCol="0"/>
          <a:lstStyle>
            <a:lvl1pPr algn="r">
              <a:defRPr sz="1300"/>
            </a:lvl1pPr>
          </a:lstStyle>
          <a:p>
            <a:fld id="{78186FDC-CD1E-4E7E-B1CD-1CBCCD519E8C}" type="datetimeFigureOut">
              <a:rPr lang="en-US" smtClean="0"/>
              <a:t>1/5/2025</a:t>
            </a:fld>
            <a:endParaRPr lang="en-US"/>
          </a:p>
        </p:txBody>
      </p:sp>
      <p:sp>
        <p:nvSpPr>
          <p:cNvPr id="4" name="Slide Image Placeholder 3"/>
          <p:cNvSpPr>
            <a:spLocks noGrp="1" noRot="1" noChangeAspect="1"/>
          </p:cNvSpPr>
          <p:nvPr>
            <p:ph type="sldImg" idx="2"/>
          </p:nvPr>
        </p:nvSpPr>
        <p:spPr>
          <a:xfrm>
            <a:off x="482600" y="1279525"/>
            <a:ext cx="6138863" cy="345440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10407" y="4925408"/>
            <a:ext cx="5683250" cy="4029879"/>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8427" cy="513507"/>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6"/>
            <a:ext cx="3078427" cy="513507"/>
          </a:xfrm>
          <a:prstGeom prst="rect">
            <a:avLst/>
          </a:prstGeom>
        </p:spPr>
        <p:txBody>
          <a:bodyPr vert="horz" lIns="96661" tIns="48331" rIns="96661" bIns="48331" rtlCol="0" anchor="b"/>
          <a:lstStyle>
            <a:lvl1pPr algn="r">
              <a:defRPr sz="1300"/>
            </a:lvl1pPr>
          </a:lstStyle>
          <a:p>
            <a:fld id="{4B9A8B04-59C6-4476-9B83-8806D24CC38B}" type="slidenum">
              <a:rPr lang="en-US" smtClean="0"/>
              <a:t>‹#›</a:t>
            </a:fld>
            <a:endParaRPr lang="en-US"/>
          </a:p>
        </p:txBody>
      </p:sp>
    </p:spTree>
    <p:extLst>
      <p:ext uri="{BB962C8B-B14F-4D97-AF65-F5344CB8AC3E}">
        <p14:creationId xmlns:p14="http://schemas.microsoft.com/office/powerpoint/2010/main" val="1488757200"/>
      </p:ext>
    </p:extLst>
  </p:cSld>
  <p:clrMap bg1="lt1" tx1="dk1" bg2="lt2" tx2="dk2" accent1="accent1" accent2="accent2" accent3="accent3" accent4="accent4" accent5="accent5" accent6="accent6" hlink="hlink" folHlink="folHlink"/>
  <p:notesStyle>
    <a:lvl1pPr marL="0" algn="l" defTabSz="609448" rtl="0" eaLnBrk="1" latinLnBrk="0" hangingPunct="1">
      <a:defRPr sz="800" kern="1200">
        <a:solidFill>
          <a:schemeClr val="tx1"/>
        </a:solidFill>
        <a:latin typeface="+mn-lt"/>
        <a:ea typeface="+mn-ea"/>
        <a:cs typeface="+mn-cs"/>
      </a:defRPr>
    </a:lvl1pPr>
    <a:lvl2pPr marL="304724" algn="l" defTabSz="609448" rtl="0" eaLnBrk="1" latinLnBrk="0" hangingPunct="1">
      <a:defRPr sz="800" kern="1200">
        <a:solidFill>
          <a:schemeClr val="tx1"/>
        </a:solidFill>
        <a:latin typeface="+mn-lt"/>
        <a:ea typeface="+mn-ea"/>
        <a:cs typeface="+mn-cs"/>
      </a:defRPr>
    </a:lvl2pPr>
    <a:lvl3pPr marL="609448" algn="l" defTabSz="609448" rtl="0" eaLnBrk="1" latinLnBrk="0" hangingPunct="1">
      <a:defRPr sz="800" kern="1200">
        <a:solidFill>
          <a:schemeClr val="tx1"/>
        </a:solidFill>
        <a:latin typeface="+mn-lt"/>
        <a:ea typeface="+mn-ea"/>
        <a:cs typeface="+mn-cs"/>
      </a:defRPr>
    </a:lvl3pPr>
    <a:lvl4pPr marL="914171" algn="l" defTabSz="609448" rtl="0" eaLnBrk="1" latinLnBrk="0" hangingPunct="1">
      <a:defRPr sz="800" kern="1200">
        <a:solidFill>
          <a:schemeClr val="tx1"/>
        </a:solidFill>
        <a:latin typeface="+mn-lt"/>
        <a:ea typeface="+mn-ea"/>
        <a:cs typeface="+mn-cs"/>
      </a:defRPr>
    </a:lvl4pPr>
    <a:lvl5pPr marL="1218895" algn="l" defTabSz="609448" rtl="0" eaLnBrk="1" latinLnBrk="0" hangingPunct="1">
      <a:defRPr sz="800" kern="1200">
        <a:solidFill>
          <a:schemeClr val="tx1"/>
        </a:solidFill>
        <a:latin typeface="+mn-lt"/>
        <a:ea typeface="+mn-ea"/>
        <a:cs typeface="+mn-cs"/>
      </a:defRPr>
    </a:lvl5pPr>
    <a:lvl6pPr marL="1523619" algn="l" defTabSz="609448" rtl="0" eaLnBrk="1" latinLnBrk="0" hangingPunct="1">
      <a:defRPr sz="800" kern="1200">
        <a:solidFill>
          <a:schemeClr val="tx1"/>
        </a:solidFill>
        <a:latin typeface="+mn-lt"/>
        <a:ea typeface="+mn-ea"/>
        <a:cs typeface="+mn-cs"/>
      </a:defRPr>
    </a:lvl6pPr>
    <a:lvl7pPr marL="1828343" algn="l" defTabSz="609448" rtl="0" eaLnBrk="1" latinLnBrk="0" hangingPunct="1">
      <a:defRPr sz="800" kern="1200">
        <a:solidFill>
          <a:schemeClr val="tx1"/>
        </a:solidFill>
        <a:latin typeface="+mn-lt"/>
        <a:ea typeface="+mn-ea"/>
        <a:cs typeface="+mn-cs"/>
      </a:defRPr>
    </a:lvl7pPr>
    <a:lvl8pPr marL="2133067" algn="l" defTabSz="609448" rtl="0" eaLnBrk="1" latinLnBrk="0" hangingPunct="1">
      <a:defRPr sz="800" kern="1200">
        <a:solidFill>
          <a:schemeClr val="tx1"/>
        </a:solidFill>
        <a:latin typeface="+mn-lt"/>
        <a:ea typeface="+mn-ea"/>
        <a:cs typeface="+mn-cs"/>
      </a:defRPr>
    </a:lvl8pPr>
    <a:lvl9pPr marL="2437790" algn="l" defTabSz="609448"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defTabSz="483306">
              <a:defRPr/>
            </a:pPr>
            <a:fld id="{4B9A8B04-59C6-4476-9B83-8806D24CC38B}" type="slidenum">
              <a:rPr lang="en-US">
                <a:solidFill>
                  <a:prstClr val="black"/>
                </a:solidFill>
                <a:latin typeface="Calibri" panose="020F0502020204030204"/>
              </a:rPr>
              <a:pPr defTabSz="483306">
                <a:defRPr/>
              </a:pPr>
              <a:t>1</a:t>
            </a:fld>
            <a:endParaRPr lang="en-US">
              <a:solidFill>
                <a:prstClr val="black"/>
              </a:solidFill>
              <a:latin typeface="Calibri" panose="020F0502020204030204"/>
            </a:endParaRPr>
          </a:p>
        </p:txBody>
      </p:sp>
    </p:spTree>
    <p:extLst>
      <p:ext uri="{BB962C8B-B14F-4D97-AF65-F5344CB8AC3E}">
        <p14:creationId xmlns:p14="http://schemas.microsoft.com/office/powerpoint/2010/main" val="4176734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9A8B04-59C6-4476-9B83-8806D24CC38B}" type="slidenum">
              <a:rPr lang="en-US" smtClean="0"/>
              <a:t>10</a:t>
            </a:fld>
            <a:endParaRPr lang="en-US"/>
          </a:p>
        </p:txBody>
      </p:sp>
    </p:spTree>
    <p:extLst>
      <p:ext uri="{BB962C8B-B14F-4D97-AF65-F5344CB8AC3E}">
        <p14:creationId xmlns:p14="http://schemas.microsoft.com/office/powerpoint/2010/main" val="620240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9A8B04-59C6-4476-9B83-8806D24CC38B}" type="slidenum">
              <a:rPr lang="en-US" smtClean="0"/>
              <a:t>14</a:t>
            </a:fld>
            <a:endParaRPr lang="en-US"/>
          </a:p>
        </p:txBody>
      </p:sp>
    </p:spTree>
    <p:extLst>
      <p:ext uri="{BB962C8B-B14F-4D97-AF65-F5344CB8AC3E}">
        <p14:creationId xmlns:p14="http://schemas.microsoft.com/office/powerpoint/2010/main" val="7741337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Freeform 5"/>
          <p:cNvSpPr>
            <a:spLocks/>
          </p:cNvSpPr>
          <p:nvPr userDrawn="1"/>
        </p:nvSpPr>
        <p:spPr bwMode="auto">
          <a:xfrm>
            <a:off x="6885184" y="5000315"/>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rgbClr val="FF4D00">
              <a:alpha val="90000"/>
            </a:srgbClr>
          </a:solidFill>
          <a:ln>
            <a:noFill/>
          </a:ln>
        </p:spPr>
        <p:txBody>
          <a:bodyPr vert="horz" wrap="square" lIns="60944" tIns="30472" rIns="60944" bIns="30472" numCol="1" anchor="t" anchorCtr="0" compatLnSpc="1">
            <a:prstTxWarp prst="textNoShape">
              <a:avLst/>
            </a:prstTxWarp>
          </a:bodyPr>
          <a:lstStyle/>
          <a:p>
            <a:r>
              <a:rPr lang="en-US" sz="1200"/>
              <a:t>`</a:t>
            </a:r>
          </a:p>
        </p:txBody>
      </p:sp>
      <p:sp>
        <p:nvSpPr>
          <p:cNvPr id="18" name="Freeform 17"/>
          <p:cNvSpPr/>
          <p:nvPr userDrawn="1"/>
        </p:nvSpPr>
        <p:spPr>
          <a:xfrm>
            <a:off x="-9986" y="1610"/>
            <a:ext cx="9595159" cy="6865102"/>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7" name="Freeform: Shape 6"/>
          <p:cNvSpPr/>
          <p:nvPr userDrawn="1"/>
        </p:nvSpPr>
        <p:spPr>
          <a:xfrm>
            <a:off x="5703607" y="-4993"/>
            <a:ext cx="6487721" cy="4409962"/>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rgbClr val="FF4D0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8" name="Right Triangle 7"/>
          <p:cNvSpPr/>
          <p:nvPr userDrawn="1"/>
        </p:nvSpPr>
        <p:spPr>
          <a:xfrm flipH="1">
            <a:off x="11856047" y="5935979"/>
            <a:ext cx="342765" cy="92202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9" name="Freeform: Shape 8"/>
          <p:cNvSpPr/>
          <p:nvPr userDrawn="1"/>
        </p:nvSpPr>
        <p:spPr>
          <a:xfrm>
            <a:off x="1891576"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rgbClr val="FF7D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17" name="Text Placeholder 16"/>
          <p:cNvSpPr>
            <a:spLocks noGrp="1"/>
          </p:cNvSpPr>
          <p:nvPr>
            <p:ph type="body" sz="quarter" idx="10" hasCustomPrompt="1"/>
          </p:nvPr>
        </p:nvSpPr>
        <p:spPr>
          <a:xfrm>
            <a:off x="1160547" y="2113110"/>
            <a:ext cx="5702946" cy="426890"/>
          </a:xfrm>
          <a:prstGeom prst="rect">
            <a:avLst/>
          </a:prstGeom>
        </p:spPr>
        <p:txBody>
          <a:bodyPr anchor="b" anchorCtr="0"/>
          <a:lstStyle>
            <a:lvl1pPr marL="0" indent="0">
              <a:buNone/>
              <a:defRPr sz="2400" b="0" i="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Date </a:t>
            </a:r>
            <a:r>
              <a:rPr lang="en-US" err="1"/>
              <a:t>Roboto</a:t>
            </a:r>
            <a:r>
              <a:rPr lang="en-US"/>
              <a:t> 24 Point</a:t>
            </a:r>
          </a:p>
        </p:txBody>
      </p:sp>
      <p:sp>
        <p:nvSpPr>
          <p:cNvPr id="24" name="Text Placeholder 23"/>
          <p:cNvSpPr>
            <a:spLocks noGrp="1"/>
          </p:cNvSpPr>
          <p:nvPr>
            <p:ph type="body" sz="quarter" idx="11" hasCustomPrompt="1"/>
          </p:nvPr>
        </p:nvSpPr>
        <p:spPr>
          <a:xfrm>
            <a:off x="1160547" y="3103006"/>
            <a:ext cx="7339764" cy="1574502"/>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r>
              <a:rPr lang="en-US"/>
              <a:t>Title Goes Here </a:t>
            </a:r>
            <a:br>
              <a:rPr lang="en-US"/>
            </a:br>
            <a:r>
              <a:rPr lang="en-US" err="1"/>
              <a:t>Roboto</a:t>
            </a:r>
            <a:r>
              <a:rPr lang="en-US"/>
              <a:t> 54 Point</a:t>
            </a:r>
          </a:p>
        </p:txBody>
      </p:sp>
      <p:sp>
        <p:nvSpPr>
          <p:cNvPr id="26" name="Text Placeholder 25"/>
          <p:cNvSpPr>
            <a:spLocks noGrp="1"/>
          </p:cNvSpPr>
          <p:nvPr>
            <p:ph type="body" sz="quarter" idx="12" hasCustomPrompt="1"/>
          </p:nvPr>
        </p:nvSpPr>
        <p:spPr>
          <a:xfrm>
            <a:off x="1160547" y="4920181"/>
            <a:ext cx="6400800" cy="289576"/>
          </a:xfrm>
          <a:prstGeom prst="rect">
            <a:avLst/>
          </a:prstGeom>
        </p:spPr>
        <p:txBody>
          <a:bodyPr/>
          <a:lstStyle>
            <a:lvl1pPr marL="0" indent="0">
              <a:buNone/>
              <a:defRPr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Name, </a:t>
            </a:r>
            <a:r>
              <a:rPr lang="en-US" err="1"/>
              <a:t>Roboto</a:t>
            </a:r>
            <a:r>
              <a:rPr lang="en-US"/>
              <a:t> Regular 21 Point</a:t>
            </a:r>
          </a:p>
        </p:txBody>
      </p:sp>
      <p:sp>
        <p:nvSpPr>
          <p:cNvPr id="28" name="Text Placeholder 27"/>
          <p:cNvSpPr>
            <a:spLocks noGrp="1"/>
          </p:cNvSpPr>
          <p:nvPr>
            <p:ph type="body" sz="quarter" idx="13" hasCustomPrompt="1"/>
          </p:nvPr>
        </p:nvSpPr>
        <p:spPr>
          <a:xfrm>
            <a:off x="1160547" y="5289435"/>
            <a:ext cx="6400800" cy="291041"/>
          </a:xfrm>
          <a:prstGeom prst="rect">
            <a:avLst/>
          </a:prstGeom>
        </p:spPr>
        <p:txBody>
          <a:bodyPr/>
          <a:lstStyle>
            <a:lvl1pPr marL="0" indent="0">
              <a:buNone/>
              <a:defRPr i="1" baseline="0">
                <a:solidFill>
                  <a:schemeClr val="bg1"/>
                </a:solidFill>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Title or Email, </a:t>
            </a:r>
            <a:r>
              <a:rPr lang="en-US" err="1"/>
              <a:t>Roboto</a:t>
            </a:r>
            <a:r>
              <a:rPr lang="en-US"/>
              <a:t> Italic 21 Point</a:t>
            </a:r>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esenter Info">
    <p:spTree>
      <p:nvGrpSpPr>
        <p:cNvPr id="1" name=""/>
        <p:cNvGrpSpPr/>
        <p:nvPr/>
      </p:nvGrpSpPr>
      <p:grpSpPr>
        <a:xfrm>
          <a:off x="0" y="0"/>
          <a:ext cx="0" cy="0"/>
          <a:chOff x="0" y="0"/>
          <a:chExt cx="0" cy="0"/>
        </a:xfrm>
      </p:grpSpPr>
      <p:sp>
        <p:nvSpPr>
          <p:cNvPr id="6" name="Right Triangle 5"/>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grpSp>
        <p:nvGrpSpPr>
          <p:cNvPr id="9" name="Group 8"/>
          <p:cNvGrpSpPr/>
          <p:nvPr userDrawn="1"/>
        </p:nvGrpSpPr>
        <p:grpSpPr>
          <a:xfrm>
            <a:off x="-2141" y="2692400"/>
            <a:ext cx="2681841" cy="4165600"/>
            <a:chOff x="-2141" y="2692400"/>
            <a:chExt cx="2681841" cy="4165600"/>
          </a:xfrm>
        </p:grpSpPr>
        <p:sp>
          <p:nvSpPr>
            <p:cNvPr id="10" name="Right Triangle 9"/>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Picture Placeholder 3"/>
          <p:cNvSpPr>
            <a:spLocks noGrp="1"/>
          </p:cNvSpPr>
          <p:nvPr>
            <p:ph type="pic" sz="quarter" idx="12"/>
          </p:nvPr>
        </p:nvSpPr>
        <p:spPr>
          <a:xfrm>
            <a:off x="1946527" y="1716140"/>
            <a:ext cx="2718840" cy="2973388"/>
          </a:xfrm>
          <a:prstGeom prst="rect">
            <a:avLst/>
          </a:prstGeom>
          <a:solidFill>
            <a:schemeClr val="bg2"/>
          </a:solidFill>
        </p:spPr>
        <p:txBody>
          <a:bodyPr/>
          <a:lstStyle>
            <a:lvl1pPr marL="0" indent="0">
              <a:buNone/>
              <a:defRPr>
                <a:latin typeface="Roboto" charset="0"/>
                <a:ea typeface="Roboto" charset="0"/>
                <a:cs typeface="Roboto" charset="0"/>
              </a:defRPr>
            </a:lvl1pPr>
          </a:lstStyle>
          <a:p>
            <a:r>
              <a:rPr lang="en-US"/>
              <a:t>Click icon to add picture</a:t>
            </a:r>
          </a:p>
        </p:txBody>
      </p:sp>
      <p:sp>
        <p:nvSpPr>
          <p:cNvPr id="15" name="Content Placeholder 2"/>
          <p:cNvSpPr>
            <a:spLocks noGrp="1"/>
          </p:cNvSpPr>
          <p:nvPr>
            <p:ph idx="1" hasCustomPrompt="1"/>
          </p:nvPr>
        </p:nvSpPr>
        <p:spPr>
          <a:xfrm>
            <a:off x="5197642" y="1854200"/>
            <a:ext cx="6219384" cy="1119241"/>
          </a:xfrm>
          <a:prstGeom prst="rect">
            <a:avLst/>
          </a:prstGeom>
        </p:spPr>
        <p:txBody>
          <a:bodyPr anchor="b" anchorCtr="0">
            <a:noAutofit/>
          </a:bodyPr>
          <a:lstStyle>
            <a:lvl1pPr marL="0" indent="0" algn="l">
              <a:lnSpc>
                <a:spcPct val="90000"/>
              </a:lnSpc>
              <a:buNone/>
              <a:defRPr sz="4000" b="0" i="0" baseline="0">
                <a:solidFill>
                  <a:schemeClr val="tx1"/>
                </a:solidFill>
                <a:latin typeface="Roboto Light" charset="0"/>
                <a:ea typeface="Roboto Light" charset="0"/>
                <a:cs typeface="Roboto Light" charset="0"/>
              </a:defRPr>
            </a:lvl1pPr>
          </a:lstStyle>
          <a:p>
            <a:pPr lvl="0"/>
            <a:r>
              <a:rPr lang="en-US"/>
              <a:t>Presenter’s Name goes here, </a:t>
            </a:r>
            <a:r>
              <a:rPr lang="en-US" err="1"/>
              <a:t>Roboto</a:t>
            </a:r>
            <a:r>
              <a:rPr lang="en-US"/>
              <a:t> Light 40 point</a:t>
            </a:r>
          </a:p>
        </p:txBody>
      </p:sp>
      <p:sp>
        <p:nvSpPr>
          <p:cNvPr id="16" name="Content Placeholder 7"/>
          <p:cNvSpPr>
            <a:spLocks noGrp="1"/>
          </p:cNvSpPr>
          <p:nvPr>
            <p:ph sz="quarter" idx="13" hasCustomPrompt="1"/>
          </p:nvPr>
        </p:nvSpPr>
        <p:spPr>
          <a:xfrm>
            <a:off x="5205334" y="3110084"/>
            <a:ext cx="6224666" cy="815138"/>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Title goes here, </a:t>
            </a:r>
            <a:r>
              <a:rPr lang="en-US" err="1"/>
              <a:t>Roboto</a:t>
            </a:r>
            <a:r>
              <a:rPr lang="en-US"/>
              <a:t> Regular, 20 point</a:t>
            </a:r>
          </a:p>
        </p:txBody>
      </p:sp>
      <p:sp>
        <p:nvSpPr>
          <p:cNvPr id="17" name="Content Placeholder 7"/>
          <p:cNvSpPr>
            <a:spLocks noGrp="1"/>
          </p:cNvSpPr>
          <p:nvPr>
            <p:ph sz="quarter" idx="14" hasCustomPrompt="1"/>
          </p:nvPr>
        </p:nvSpPr>
        <p:spPr>
          <a:xfrm>
            <a:off x="5205334" y="3925222"/>
            <a:ext cx="6224666" cy="764306"/>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email/contact info goes here, </a:t>
            </a:r>
            <a:br>
              <a:rPr lang="en-US"/>
            </a:br>
            <a:r>
              <a:rPr lang="en-US" err="1"/>
              <a:t>Roboto</a:t>
            </a:r>
            <a:r>
              <a:rPr lang="en-US"/>
              <a:t> Regular, 20 point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Quote">
    <p:spTree>
      <p:nvGrpSpPr>
        <p:cNvPr id="1" name=""/>
        <p:cNvGrpSpPr/>
        <p:nvPr/>
      </p:nvGrpSpPr>
      <p:grpSpPr>
        <a:xfrm>
          <a:off x="0" y="0"/>
          <a:ext cx="0" cy="0"/>
          <a:chOff x="0" y="0"/>
          <a:chExt cx="0" cy="0"/>
        </a:xfrm>
      </p:grpSpPr>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2" name="Title 1"/>
          <p:cNvSpPr>
            <a:spLocks noGrp="1"/>
          </p:cNvSpPr>
          <p:nvPr>
            <p:ph type="title" hasCustomPrompt="1"/>
          </p:nvPr>
        </p:nvSpPr>
        <p:spPr>
          <a:xfrm>
            <a:off x="482474" y="457201"/>
            <a:ext cx="11195177" cy="1047748"/>
          </a:xfrm>
        </p:spPr>
        <p:txBody>
          <a:bodyPr/>
          <a:lstStyle/>
          <a:p>
            <a:r>
              <a:rPr lang="en-US"/>
              <a:t>Headline goes here, </a:t>
            </a:r>
            <a:r>
              <a:rPr lang="en-US" err="1"/>
              <a:t>Roboto</a:t>
            </a:r>
            <a:r>
              <a:rPr lang="en-US"/>
              <a:t> Light, 36 points, can span two lines</a:t>
            </a:r>
          </a:p>
        </p:txBody>
      </p:sp>
      <p:sp>
        <p:nvSpPr>
          <p:cNvPr id="4" name="Content Placeholder 3"/>
          <p:cNvSpPr>
            <a:spLocks noGrp="1"/>
          </p:cNvSpPr>
          <p:nvPr>
            <p:ph sz="quarter" idx="11" hasCustomPrompt="1"/>
          </p:nvPr>
        </p:nvSpPr>
        <p:spPr>
          <a:xfrm>
            <a:off x="1017530" y="1854200"/>
            <a:ext cx="10107670" cy="3832434"/>
          </a:xfrm>
          <a:prstGeom prst="rect">
            <a:avLst/>
          </a:prstGeom>
        </p:spPr>
        <p:txBody>
          <a:bodyPr/>
          <a:lstStyle>
            <a:lvl1pPr marL="0" indent="0">
              <a:lnSpc>
                <a:spcPct val="100000"/>
              </a:lnSpc>
              <a:buNone/>
              <a:defRPr sz="2100" i="1" baseline="0"/>
            </a:lvl1pPr>
            <a:lvl2pPr marL="169863" indent="0" algn="r">
              <a:spcAft>
                <a:spcPts val="0"/>
              </a:spcAft>
              <a:buNone/>
              <a:defRPr sz="1400" b="1" i="0" baseline="0">
                <a:solidFill>
                  <a:schemeClr val="accent1"/>
                </a:solidFill>
                <a:latin typeface="Roboto" charset="0"/>
                <a:ea typeface="Roboto" charset="0"/>
                <a:cs typeface="Roboto" charset="0"/>
              </a:defRPr>
            </a:lvl2pPr>
          </a:lstStyle>
          <a:p>
            <a:pPr lvl="0"/>
            <a:r>
              <a:rPr lang="en-US"/>
              <a:t>Quote goes here, </a:t>
            </a:r>
            <a:r>
              <a:rPr lang="en-US" err="1"/>
              <a:t>Roboto</a:t>
            </a:r>
            <a:r>
              <a:rPr lang="en-US"/>
              <a:t> Italic, size can be increased depending on length of quote</a:t>
            </a:r>
          </a:p>
          <a:p>
            <a:pPr lvl="1"/>
            <a:r>
              <a:rPr lang="en-US"/>
              <a:t>Attribution goes here, </a:t>
            </a:r>
            <a:r>
              <a:rPr lang="en-US" err="1"/>
              <a:t>Roboto</a:t>
            </a:r>
            <a:r>
              <a:rPr lang="en-US"/>
              <a:t> Bold 14 point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Freeform 5"/>
          <p:cNvSpPr>
            <a:spLocks/>
          </p:cNvSpPr>
          <p:nvPr userDrawn="1"/>
        </p:nvSpPr>
        <p:spPr bwMode="auto">
          <a:xfrm>
            <a:off x="6885184" y="5000315"/>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rgbClr val="FF4D00">
              <a:alpha val="90000"/>
            </a:srgbClr>
          </a:solidFill>
          <a:ln>
            <a:noFill/>
          </a:ln>
        </p:spPr>
        <p:txBody>
          <a:bodyPr vert="horz" wrap="square" lIns="60944" tIns="30472" rIns="60944" bIns="30472" numCol="1" anchor="t" anchorCtr="0" compatLnSpc="1">
            <a:prstTxWarp prst="textNoShape">
              <a:avLst/>
            </a:prstTxWarp>
          </a:bodyPr>
          <a:lstStyle/>
          <a:p>
            <a:r>
              <a:rPr lang="en-US" sz="1200"/>
              <a:t>`</a:t>
            </a:r>
          </a:p>
        </p:txBody>
      </p:sp>
      <p:sp>
        <p:nvSpPr>
          <p:cNvPr id="18" name="Freeform 17"/>
          <p:cNvSpPr/>
          <p:nvPr userDrawn="1"/>
        </p:nvSpPr>
        <p:spPr>
          <a:xfrm>
            <a:off x="-9986" y="1610"/>
            <a:ext cx="9595159" cy="6865102"/>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7" name="Freeform: Shape 6"/>
          <p:cNvSpPr/>
          <p:nvPr userDrawn="1"/>
        </p:nvSpPr>
        <p:spPr>
          <a:xfrm>
            <a:off x="5703607" y="-4993"/>
            <a:ext cx="6487721" cy="4409962"/>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rgbClr val="FF4D0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8" name="Right Triangle 7"/>
          <p:cNvSpPr/>
          <p:nvPr userDrawn="1"/>
        </p:nvSpPr>
        <p:spPr>
          <a:xfrm flipH="1">
            <a:off x="11856047" y="5935979"/>
            <a:ext cx="342765" cy="92202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9" name="Freeform: Shape 8"/>
          <p:cNvSpPr/>
          <p:nvPr userDrawn="1"/>
        </p:nvSpPr>
        <p:spPr>
          <a:xfrm>
            <a:off x="1891576"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rgbClr val="FF7D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17" name="Text Placeholder 16"/>
          <p:cNvSpPr>
            <a:spLocks noGrp="1"/>
          </p:cNvSpPr>
          <p:nvPr>
            <p:ph type="body" sz="quarter" idx="10" hasCustomPrompt="1"/>
          </p:nvPr>
        </p:nvSpPr>
        <p:spPr>
          <a:xfrm>
            <a:off x="1160547" y="2113110"/>
            <a:ext cx="5702946" cy="426890"/>
          </a:xfrm>
          <a:prstGeom prst="rect">
            <a:avLst/>
          </a:prstGeom>
        </p:spPr>
        <p:txBody>
          <a:bodyPr anchor="b" anchorCtr="0"/>
          <a:lstStyle>
            <a:lvl1pPr marL="0" indent="0">
              <a:buNone/>
              <a:defRPr sz="2400" b="0" i="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Date </a:t>
            </a:r>
            <a:r>
              <a:rPr lang="en-US" err="1"/>
              <a:t>Roboto</a:t>
            </a:r>
            <a:r>
              <a:rPr lang="en-US"/>
              <a:t> 24 Point</a:t>
            </a:r>
          </a:p>
        </p:txBody>
      </p:sp>
      <p:sp>
        <p:nvSpPr>
          <p:cNvPr id="24" name="Text Placeholder 23"/>
          <p:cNvSpPr>
            <a:spLocks noGrp="1"/>
          </p:cNvSpPr>
          <p:nvPr>
            <p:ph type="body" sz="quarter" idx="11" hasCustomPrompt="1"/>
          </p:nvPr>
        </p:nvSpPr>
        <p:spPr>
          <a:xfrm>
            <a:off x="1160547" y="3103006"/>
            <a:ext cx="7339764" cy="1574502"/>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r>
              <a:rPr lang="en-US"/>
              <a:t>Title Goes Here </a:t>
            </a:r>
            <a:br>
              <a:rPr lang="en-US"/>
            </a:br>
            <a:r>
              <a:rPr lang="en-US" err="1"/>
              <a:t>Roboto</a:t>
            </a:r>
            <a:r>
              <a:rPr lang="en-US"/>
              <a:t> 54 Point</a:t>
            </a:r>
          </a:p>
        </p:txBody>
      </p:sp>
      <p:sp>
        <p:nvSpPr>
          <p:cNvPr id="26" name="Text Placeholder 25"/>
          <p:cNvSpPr>
            <a:spLocks noGrp="1"/>
          </p:cNvSpPr>
          <p:nvPr>
            <p:ph type="body" sz="quarter" idx="12" hasCustomPrompt="1"/>
          </p:nvPr>
        </p:nvSpPr>
        <p:spPr>
          <a:xfrm>
            <a:off x="1160547" y="4920181"/>
            <a:ext cx="6400800" cy="289576"/>
          </a:xfrm>
          <a:prstGeom prst="rect">
            <a:avLst/>
          </a:prstGeom>
        </p:spPr>
        <p:txBody>
          <a:bodyPr/>
          <a:lstStyle>
            <a:lvl1pPr marL="0" indent="0">
              <a:buNone/>
              <a:defRPr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Name, </a:t>
            </a:r>
            <a:r>
              <a:rPr lang="en-US" err="1"/>
              <a:t>Roboto</a:t>
            </a:r>
            <a:r>
              <a:rPr lang="en-US"/>
              <a:t> Regular 21 Point</a:t>
            </a:r>
          </a:p>
        </p:txBody>
      </p:sp>
      <p:sp>
        <p:nvSpPr>
          <p:cNvPr id="28" name="Text Placeholder 27"/>
          <p:cNvSpPr>
            <a:spLocks noGrp="1"/>
          </p:cNvSpPr>
          <p:nvPr>
            <p:ph type="body" sz="quarter" idx="13" hasCustomPrompt="1"/>
          </p:nvPr>
        </p:nvSpPr>
        <p:spPr>
          <a:xfrm>
            <a:off x="1160547" y="5289435"/>
            <a:ext cx="6400800" cy="291041"/>
          </a:xfrm>
          <a:prstGeom prst="rect">
            <a:avLst/>
          </a:prstGeom>
        </p:spPr>
        <p:txBody>
          <a:bodyPr/>
          <a:lstStyle>
            <a:lvl1pPr marL="0" indent="0">
              <a:buNone/>
              <a:defRPr i="1" baseline="0">
                <a:solidFill>
                  <a:schemeClr val="bg1"/>
                </a:solidFill>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Title or Email, </a:t>
            </a:r>
            <a:r>
              <a:rPr lang="en-US" err="1"/>
              <a:t>Roboto</a:t>
            </a:r>
            <a:r>
              <a:rPr lang="en-US"/>
              <a:t> Italic 21 Point</a:t>
            </a:r>
          </a:p>
        </p:txBody>
      </p:sp>
      <p:pic>
        <p:nvPicPr>
          <p:cNvPr id="15" name="Picture 1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Tree>
    <p:extLst>
      <p:ext uri="{BB962C8B-B14F-4D97-AF65-F5344CB8AC3E}">
        <p14:creationId xmlns:p14="http://schemas.microsoft.com/office/powerpoint/2010/main" val="387292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a:ext>
            </a:extLst>
          </a:blip>
          <a:stretch>
            <a:fillRect/>
          </a:stretch>
        </p:blipFill>
        <p:spPr>
          <a:xfrm>
            <a:off x="0" y="-1"/>
            <a:ext cx="12192001" cy="6858000"/>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6" name="Rectangle 5"/>
          <p:cNvSpPr/>
          <p:nvPr userDrawn="1"/>
        </p:nvSpPr>
        <p:spPr>
          <a:xfrm>
            <a:off x="0" y="5151889"/>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5"/>
          <p:cNvSpPr/>
          <p:nvPr userDrawn="1"/>
        </p:nvSpPr>
        <p:spPr>
          <a:xfrm>
            <a:off x="5547870" y="1173204"/>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4"/>
          <p:cNvSpPr/>
          <p:nvPr userDrawn="1"/>
        </p:nvSpPr>
        <p:spPr>
          <a:xfrm flipH="1" flipV="1">
            <a:off x="9598295" y="545"/>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8" name="Triangle 4"/>
          <p:cNvSpPr/>
          <p:nvPr userDrawn="1"/>
        </p:nvSpPr>
        <p:spPr>
          <a:xfrm flipH="1">
            <a:off x="10209022" y="1656809"/>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rgbClr val="FF4D00">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9" name="Triangle 4"/>
          <p:cNvSpPr/>
          <p:nvPr userDrawn="1"/>
        </p:nvSpPr>
        <p:spPr>
          <a:xfrm flipH="1" flipV="1">
            <a:off x="10204703" y="-201"/>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rgbClr val="FF4D00">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18" name="Text Placeholder 23"/>
          <p:cNvSpPr>
            <a:spLocks noGrp="1"/>
          </p:cNvSpPr>
          <p:nvPr>
            <p:ph type="body" sz="quarter" idx="11" hasCustomPrompt="1"/>
          </p:nvPr>
        </p:nvSpPr>
        <p:spPr>
          <a:xfrm>
            <a:off x="1160547" y="2063006"/>
            <a:ext cx="7339764" cy="1952596"/>
          </a:xfrm>
          <a:prstGeom prst="rect">
            <a:avLst/>
          </a:prstGeom>
        </p:spPr>
        <p:txBody>
          <a:bodyPr/>
          <a:lstStyle>
            <a:lvl1pPr marL="0" indent="0">
              <a:buNone/>
              <a:defRPr sz="5399"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Headline goes here, </a:t>
            </a:r>
            <a:r>
              <a:rPr lang="en-US" err="1"/>
              <a:t>Roboto</a:t>
            </a:r>
            <a:r>
              <a:rPr lang="en-US"/>
              <a:t> Light 54 </a:t>
            </a:r>
            <a:r>
              <a:rPr lang="en-US" err="1"/>
              <a:t>pt</a:t>
            </a:r>
            <a:r>
              <a:rPr lang="en-US"/>
              <a:t> – up to three lines.</a:t>
            </a:r>
          </a:p>
        </p:txBody>
      </p:sp>
    </p:spTree>
    <p:extLst>
      <p:ext uri="{BB962C8B-B14F-4D97-AF65-F5344CB8AC3E}">
        <p14:creationId xmlns:p14="http://schemas.microsoft.com/office/powerpoint/2010/main" val="2247119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ight Triangle 15"/>
          <p:cNvSpPr/>
          <p:nvPr userDrawn="1"/>
        </p:nvSpPr>
        <p:spPr>
          <a:xfrm rot="16200000">
            <a:off x="11261306" y="5930479"/>
            <a:ext cx="1313572" cy="541469"/>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p:cNvSpPr/>
          <p:nvPr userDrawn="1"/>
        </p:nvSpPr>
        <p:spPr>
          <a:xfrm rot="10800000">
            <a:off x="9585960" y="0"/>
            <a:ext cx="2602865" cy="2217420"/>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userDrawn="1"/>
        </p:nvSpPr>
        <p:spPr>
          <a:xfrm>
            <a:off x="0" y="0"/>
            <a:ext cx="10367594" cy="6858000"/>
          </a:xfrm>
          <a:custGeom>
            <a:avLst/>
            <a:gdLst>
              <a:gd name="connsiteX0" fmla="*/ 0 w 10367594"/>
              <a:gd name="connsiteY0" fmla="*/ 0 h 6858000"/>
              <a:gd name="connsiteX1" fmla="*/ 10367594 w 10367594"/>
              <a:gd name="connsiteY1" fmla="*/ 0 h 6858000"/>
              <a:gd name="connsiteX2" fmla="*/ 3509594 w 10367594"/>
              <a:gd name="connsiteY2" fmla="*/ 6858000 h 6858000"/>
              <a:gd name="connsiteX3" fmla="*/ 1520714 w 10367594"/>
              <a:gd name="connsiteY3" fmla="*/ 6858000 h 6858000"/>
              <a:gd name="connsiteX4" fmla="*/ 0 w 10367594"/>
              <a:gd name="connsiteY4" fmla="*/ 5544428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7594" h="6858000">
                <a:moveTo>
                  <a:pt x="0" y="0"/>
                </a:moveTo>
                <a:lnTo>
                  <a:pt x="10367594" y="0"/>
                </a:lnTo>
                <a:lnTo>
                  <a:pt x="3509594" y="6858000"/>
                </a:lnTo>
                <a:lnTo>
                  <a:pt x="1520714" y="6858000"/>
                </a:lnTo>
                <a:lnTo>
                  <a:pt x="0" y="5544428"/>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userDrawn="1"/>
        </p:nvSpPr>
        <p:spPr>
          <a:xfrm>
            <a:off x="0" y="5544428"/>
            <a:ext cx="1523890" cy="1313572"/>
          </a:xfrm>
          <a:custGeom>
            <a:avLst/>
            <a:gdLst>
              <a:gd name="connsiteX0" fmla="*/ 3176 w 1523890"/>
              <a:gd name="connsiteY0" fmla="*/ 0 h 1313572"/>
              <a:gd name="connsiteX1" fmla="*/ 1523890 w 1523890"/>
              <a:gd name="connsiteY1" fmla="*/ 1313572 h 1313572"/>
              <a:gd name="connsiteX2" fmla="*/ 0 w 1523890"/>
              <a:gd name="connsiteY2" fmla="*/ 420643 h 1313572"/>
              <a:gd name="connsiteX3" fmla="*/ 0 w 1523890"/>
              <a:gd name="connsiteY3" fmla="*/ 17461 h 1313572"/>
            </a:gdLst>
            <a:ahLst/>
            <a:cxnLst>
              <a:cxn ang="0">
                <a:pos x="connsiteX0" y="connsiteY0"/>
              </a:cxn>
              <a:cxn ang="0">
                <a:pos x="connsiteX1" y="connsiteY1"/>
              </a:cxn>
              <a:cxn ang="0">
                <a:pos x="connsiteX2" y="connsiteY2"/>
              </a:cxn>
              <a:cxn ang="0">
                <a:pos x="connsiteX3" y="connsiteY3"/>
              </a:cxn>
            </a:cxnLst>
            <a:rect l="l" t="t" r="r" b="b"/>
            <a:pathLst>
              <a:path w="1523890" h="1313572">
                <a:moveTo>
                  <a:pt x="3176" y="0"/>
                </a:moveTo>
                <a:lnTo>
                  <a:pt x="1523890" y="1313572"/>
                </a:lnTo>
                <a:lnTo>
                  <a:pt x="0" y="420643"/>
                </a:lnTo>
                <a:lnTo>
                  <a:pt x="0" y="17461"/>
                </a:lnTo>
                <a:close/>
              </a:path>
            </a:pathLst>
          </a:custGeom>
          <a:solidFill>
            <a:srgbClr val="FF4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Text Placeholder 16"/>
          <p:cNvSpPr>
            <a:spLocks noGrp="1"/>
          </p:cNvSpPr>
          <p:nvPr>
            <p:ph type="body" sz="quarter" idx="10" hasCustomPrompt="1"/>
          </p:nvPr>
        </p:nvSpPr>
        <p:spPr>
          <a:xfrm>
            <a:off x="1160547" y="888999"/>
            <a:ext cx="5394648" cy="407991"/>
          </a:xfrm>
          <a:prstGeom prst="rect">
            <a:avLst/>
          </a:prstGeom>
        </p:spPr>
        <p:txBody>
          <a:bodyPr anchor="b" anchorCtr="0"/>
          <a:lstStyle>
            <a:lvl1pPr marL="0" indent="0">
              <a:buNone/>
              <a:defRPr sz="24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Text here, </a:t>
            </a:r>
            <a:r>
              <a:rPr lang="en-US" err="1"/>
              <a:t>Roboto</a:t>
            </a:r>
            <a:r>
              <a:rPr lang="en-US"/>
              <a:t> Regular 24 point</a:t>
            </a:r>
          </a:p>
        </p:txBody>
      </p:sp>
      <p:sp>
        <p:nvSpPr>
          <p:cNvPr id="24" name="Text Placeholder 23"/>
          <p:cNvSpPr>
            <a:spLocks noGrp="1"/>
          </p:cNvSpPr>
          <p:nvPr>
            <p:ph type="body" sz="quarter" idx="11" hasCustomPrompt="1"/>
          </p:nvPr>
        </p:nvSpPr>
        <p:spPr>
          <a:xfrm>
            <a:off x="1160547" y="2065975"/>
            <a:ext cx="5394648" cy="1776808"/>
          </a:xfrm>
          <a:prstGeom prst="rect">
            <a:avLst/>
          </a:prstGeom>
        </p:spPr>
        <p:txBody>
          <a:bodyPr anchor="b"/>
          <a:lstStyle>
            <a:lvl1pPr marL="0" indent="0">
              <a:buNone/>
              <a:defRPr sz="5400"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Title Here, </a:t>
            </a:r>
            <a:r>
              <a:rPr lang="en-US" err="1"/>
              <a:t>Roboto</a:t>
            </a:r>
            <a:r>
              <a:rPr lang="en-US"/>
              <a:t> Light 54 point</a:t>
            </a:r>
          </a:p>
        </p:txBody>
      </p:sp>
      <p:sp>
        <p:nvSpPr>
          <p:cNvPr id="26" name="Text Placeholder 25"/>
          <p:cNvSpPr>
            <a:spLocks noGrp="1"/>
          </p:cNvSpPr>
          <p:nvPr>
            <p:ph type="body" sz="quarter" idx="12" hasCustomPrompt="1"/>
          </p:nvPr>
        </p:nvSpPr>
        <p:spPr>
          <a:xfrm>
            <a:off x="1160547" y="4000307"/>
            <a:ext cx="3497769" cy="1172583"/>
          </a:xfrm>
          <a:prstGeom prst="rect">
            <a:avLst/>
          </a:prstGeom>
        </p:spPr>
        <p:txBody>
          <a:bodyPr/>
          <a:lstStyle>
            <a:lvl1pPr marL="0" indent="0">
              <a:buNone/>
              <a:defRPr sz="28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Subtitle here, </a:t>
            </a:r>
            <a:r>
              <a:rPr lang="en-US" err="1"/>
              <a:t>Roboto</a:t>
            </a:r>
            <a:r>
              <a:rPr lang="en-US"/>
              <a:t> Regular 28 point</a:t>
            </a:r>
          </a:p>
        </p:txBody>
      </p:sp>
    </p:spTree>
    <p:extLst>
      <p:ext uri="{BB962C8B-B14F-4D97-AF65-F5344CB8AC3E}">
        <p14:creationId xmlns:p14="http://schemas.microsoft.com/office/powerpoint/2010/main" val="651717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rgbClr val="FF4D00"/>
              </a:gs>
              <a:gs pos="49000">
                <a:srgbClr val="FF7D0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userDrawn="1"/>
        </p:nvSpPr>
        <p:spPr>
          <a:xfrm flipH="1" flipV="1">
            <a:off x="11603698" y="0"/>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23"/>
          <p:cNvSpPr>
            <a:spLocks noGrp="1"/>
          </p:cNvSpPr>
          <p:nvPr>
            <p:ph type="body" sz="quarter" idx="11" hasCustomPrompt="1"/>
          </p:nvPr>
        </p:nvSpPr>
        <p:spPr>
          <a:xfrm>
            <a:off x="1160547" y="2063006"/>
            <a:ext cx="9520153" cy="3474194"/>
          </a:xfrm>
          <a:prstGeom prst="rect">
            <a:avLst/>
          </a:prstGeom>
        </p:spPr>
        <p:txBody>
          <a:bodyPr/>
          <a:lstStyle>
            <a:lvl1pPr marL="0" indent="0">
              <a:buNone/>
              <a:defRPr sz="5400"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err="1"/>
              <a:t>Roboto</a:t>
            </a:r>
            <a:r>
              <a:rPr lang="en-US"/>
              <a:t> Light 54 point</a:t>
            </a:r>
          </a:p>
        </p:txBody>
      </p:sp>
    </p:spTree>
    <p:extLst>
      <p:ext uri="{BB962C8B-B14F-4D97-AF65-F5344CB8AC3E}">
        <p14:creationId xmlns:p14="http://schemas.microsoft.com/office/powerpoint/2010/main" val="3563983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1160547" y="2063006"/>
            <a:ext cx="9520153" cy="3474194"/>
          </a:xfrm>
        </p:spPr>
        <p:txBody>
          <a:bodyPr/>
          <a:lstStyle>
            <a:lvl1pPr marL="0" indent="0">
              <a:buNone/>
              <a:defRPr sz="5400" b="0" i="0">
                <a:latin typeface="Roboto Light" charset="0"/>
                <a:ea typeface="Roboto Light" charset="0"/>
                <a:cs typeface="Roboto Light" charset="0"/>
              </a:defRPr>
            </a:lvl1pPr>
          </a:lstStyle>
          <a:p>
            <a:pPr lvl="0"/>
            <a:r>
              <a:rPr lang="en-US" err="1"/>
              <a:t>Roboto</a:t>
            </a:r>
            <a:r>
              <a:rPr lang="en-US"/>
              <a:t> Light 54 point</a:t>
            </a:r>
          </a:p>
        </p:txBody>
      </p:sp>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7" name="Right Triangle 6"/>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2141" y="2692400"/>
            <a:ext cx="2681841" cy="4165600"/>
            <a:chOff x="-2141" y="2692400"/>
            <a:chExt cx="2681841" cy="4165600"/>
          </a:xfrm>
        </p:grpSpPr>
        <p:sp>
          <p:nvSpPr>
            <p:cNvPr id="11" name="Right Triangle 10"/>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26975630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userDrawn="1"/>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10660062"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7350531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5379"/>
          </a:xfrm>
        </p:spPr>
        <p:txBody>
          <a:body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baseline="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6" name="Content Placeholder 5"/>
          <p:cNvSpPr>
            <a:spLocks noGrp="1"/>
          </p:cNvSpPr>
          <p:nvPr>
            <p:ph sz="quarter" idx="14" hasCustomPrompt="1"/>
          </p:nvPr>
        </p:nvSpPr>
        <p:spPr>
          <a:xfrm>
            <a:off x="1017588" y="1854200"/>
            <a:ext cx="10660062" cy="4165600"/>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4" name="TextBox 3"/>
          <p:cNvSpPr txBox="1"/>
          <p:nvPr userDrawn="1"/>
        </p:nvSpPr>
        <p:spPr>
          <a:xfrm>
            <a:off x="-292100" y="6197600"/>
            <a:ext cx="914400" cy="914400"/>
          </a:xfrm>
          <a:prstGeom prst="rect">
            <a:avLst/>
          </a:prstGeom>
          <a:noFill/>
        </p:spPr>
        <p:txBody>
          <a:bodyPr wrap="none" lIns="0" tIns="0" rIns="0" bIns="0" rtlCol="0">
            <a:noAutofit/>
          </a:bodyPr>
          <a:lstStyle/>
          <a:p>
            <a:endParaRPr lang="en-US" sz="2800">
              <a:solidFill>
                <a:schemeClr val="bg1"/>
              </a:solidFill>
              <a:latin typeface="Roboto" charset="0"/>
              <a:ea typeface="Roboto" charset="0"/>
              <a:cs typeface="Roboto" charset="0"/>
            </a:endParaRPr>
          </a:p>
        </p:txBody>
      </p:sp>
    </p:spTree>
    <p:extLst>
      <p:ext uri="{BB962C8B-B14F-4D97-AF65-F5344CB8AC3E}">
        <p14:creationId xmlns:p14="http://schemas.microsoft.com/office/powerpoint/2010/main" val="1703425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0" y="-1"/>
            <a:ext cx="12192001" cy="6858000"/>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6" name="Rectangle 5"/>
          <p:cNvSpPr/>
          <p:nvPr userDrawn="1"/>
        </p:nvSpPr>
        <p:spPr>
          <a:xfrm>
            <a:off x="0" y="5151889"/>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5"/>
          <p:cNvSpPr/>
          <p:nvPr userDrawn="1"/>
        </p:nvSpPr>
        <p:spPr>
          <a:xfrm>
            <a:off x="5547870" y="1173204"/>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4"/>
          <p:cNvSpPr/>
          <p:nvPr userDrawn="1"/>
        </p:nvSpPr>
        <p:spPr>
          <a:xfrm flipH="1" flipV="1">
            <a:off x="9598295" y="545"/>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8" name="Triangle 4"/>
          <p:cNvSpPr/>
          <p:nvPr userDrawn="1"/>
        </p:nvSpPr>
        <p:spPr>
          <a:xfrm flipH="1">
            <a:off x="10209022" y="1656809"/>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rgbClr val="FF4D00">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9" name="Triangle 4"/>
          <p:cNvSpPr/>
          <p:nvPr userDrawn="1"/>
        </p:nvSpPr>
        <p:spPr>
          <a:xfrm flipH="1" flipV="1">
            <a:off x="10204703" y="-201"/>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rgbClr val="FF4D00">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18" name="Text Placeholder 23"/>
          <p:cNvSpPr>
            <a:spLocks noGrp="1"/>
          </p:cNvSpPr>
          <p:nvPr>
            <p:ph type="body" sz="quarter" idx="11" hasCustomPrompt="1"/>
          </p:nvPr>
        </p:nvSpPr>
        <p:spPr>
          <a:xfrm>
            <a:off x="1160547" y="2063006"/>
            <a:ext cx="7339764" cy="1952596"/>
          </a:xfrm>
          <a:prstGeom prst="rect">
            <a:avLst/>
          </a:prstGeom>
        </p:spPr>
        <p:txBody>
          <a:bodyPr/>
          <a:lstStyle>
            <a:lvl1pPr marL="0" indent="0">
              <a:buNone/>
              <a:defRPr sz="5399"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Headline goes here, </a:t>
            </a:r>
            <a:r>
              <a:rPr lang="en-US" err="1"/>
              <a:t>Roboto</a:t>
            </a:r>
            <a:r>
              <a:rPr lang="en-US"/>
              <a:t> Light 54 </a:t>
            </a:r>
            <a:r>
              <a:rPr lang="en-US" err="1"/>
              <a:t>pt</a:t>
            </a:r>
            <a:r>
              <a:rPr lang="en-US"/>
              <a:t> – up to three lines.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11" name="Right Triangle 10"/>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4851"/>
          </a:xfrm>
        </p:spPr>
        <p:txBody>
          <a:bodyPr/>
          <a:lstStyle>
            <a:lvl1pPr>
              <a:defRPr baseline="0"/>
            </a:lvl1p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5" name="Text Placeholder 2"/>
          <p:cNvSpPr>
            <a:spLocks noGrp="1"/>
          </p:cNvSpPr>
          <p:nvPr>
            <p:ph type="body" idx="1" hasCustomPrompt="1"/>
          </p:nvPr>
        </p:nvSpPr>
        <p:spPr>
          <a:xfrm>
            <a:off x="1017530" y="1854199"/>
            <a:ext cx="10660118"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a:t>
            </a:r>
            <a:r>
              <a:rPr lang="en-US" err="1"/>
              <a:t>Roboto</a:t>
            </a:r>
            <a:r>
              <a:rPr lang="en-US"/>
              <a:t> 20 point, no longer than one line</a:t>
            </a:r>
          </a:p>
        </p:txBody>
      </p:sp>
      <p:grpSp>
        <p:nvGrpSpPr>
          <p:cNvPr id="14" name="Group 13"/>
          <p:cNvGrpSpPr/>
          <p:nvPr userDrawn="1"/>
        </p:nvGrpSpPr>
        <p:grpSpPr>
          <a:xfrm>
            <a:off x="-2141" y="2692400"/>
            <a:ext cx="2681841" cy="4165600"/>
            <a:chOff x="-2141" y="2692400"/>
            <a:chExt cx="2681841" cy="4165600"/>
          </a:xfrm>
        </p:grpSpPr>
        <p:sp>
          <p:nvSpPr>
            <p:cNvPr id="15" name="Right Triangle 14"/>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7" name="Content Placeholder 6"/>
          <p:cNvSpPr>
            <a:spLocks noGrp="1"/>
          </p:cNvSpPr>
          <p:nvPr>
            <p:ph sz="quarter" idx="14" hasCustomPrompt="1"/>
          </p:nvPr>
        </p:nvSpPr>
        <p:spPr>
          <a:xfrm>
            <a:off x="1017588" y="2290762"/>
            <a:ext cx="10660062" cy="3714751"/>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14086629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2 column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1066798"/>
          </a:xfrm>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1" name="Content Placeholder 3"/>
          <p:cNvSpPr>
            <a:spLocks noGrp="1"/>
          </p:cNvSpPr>
          <p:nvPr>
            <p:ph sz="quarter" idx="12" hasCustomPrompt="1"/>
          </p:nvPr>
        </p:nvSpPr>
        <p:spPr>
          <a:xfrm>
            <a:off x="6557011"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7894971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14169193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esenter Info">
    <p:spTree>
      <p:nvGrpSpPr>
        <p:cNvPr id="1" name=""/>
        <p:cNvGrpSpPr/>
        <p:nvPr/>
      </p:nvGrpSpPr>
      <p:grpSpPr>
        <a:xfrm>
          <a:off x="0" y="0"/>
          <a:ext cx="0" cy="0"/>
          <a:chOff x="0" y="0"/>
          <a:chExt cx="0" cy="0"/>
        </a:xfrm>
      </p:grpSpPr>
      <p:sp>
        <p:nvSpPr>
          <p:cNvPr id="6" name="Right Triangle 5"/>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grpSp>
        <p:nvGrpSpPr>
          <p:cNvPr id="9" name="Group 8"/>
          <p:cNvGrpSpPr/>
          <p:nvPr userDrawn="1"/>
        </p:nvGrpSpPr>
        <p:grpSpPr>
          <a:xfrm>
            <a:off x="-2141" y="2692400"/>
            <a:ext cx="2681841" cy="4165600"/>
            <a:chOff x="-2141" y="2692400"/>
            <a:chExt cx="2681841" cy="4165600"/>
          </a:xfrm>
        </p:grpSpPr>
        <p:sp>
          <p:nvSpPr>
            <p:cNvPr id="10" name="Right Triangle 9"/>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Picture Placeholder 3"/>
          <p:cNvSpPr>
            <a:spLocks noGrp="1"/>
          </p:cNvSpPr>
          <p:nvPr>
            <p:ph type="pic" sz="quarter" idx="12"/>
          </p:nvPr>
        </p:nvSpPr>
        <p:spPr>
          <a:xfrm>
            <a:off x="1946527" y="1716140"/>
            <a:ext cx="2718840" cy="2973388"/>
          </a:xfrm>
          <a:prstGeom prst="rect">
            <a:avLst/>
          </a:prstGeom>
          <a:solidFill>
            <a:schemeClr val="bg2"/>
          </a:solidFill>
        </p:spPr>
        <p:txBody>
          <a:bodyPr/>
          <a:lstStyle>
            <a:lvl1pPr marL="0" indent="0">
              <a:buNone/>
              <a:defRPr>
                <a:latin typeface="Roboto" charset="0"/>
                <a:ea typeface="Roboto" charset="0"/>
                <a:cs typeface="Roboto" charset="0"/>
              </a:defRPr>
            </a:lvl1pPr>
          </a:lstStyle>
          <a:p>
            <a:r>
              <a:rPr lang="en-US"/>
              <a:t>Drag picture to placeholder or click icon to add</a:t>
            </a:r>
          </a:p>
        </p:txBody>
      </p:sp>
      <p:sp>
        <p:nvSpPr>
          <p:cNvPr id="15" name="Content Placeholder 2"/>
          <p:cNvSpPr>
            <a:spLocks noGrp="1"/>
          </p:cNvSpPr>
          <p:nvPr>
            <p:ph idx="1" hasCustomPrompt="1"/>
          </p:nvPr>
        </p:nvSpPr>
        <p:spPr>
          <a:xfrm>
            <a:off x="5197642" y="1854200"/>
            <a:ext cx="6219384" cy="1119241"/>
          </a:xfrm>
          <a:prstGeom prst="rect">
            <a:avLst/>
          </a:prstGeom>
        </p:spPr>
        <p:txBody>
          <a:bodyPr anchor="b" anchorCtr="0">
            <a:noAutofit/>
          </a:bodyPr>
          <a:lstStyle>
            <a:lvl1pPr marL="0" indent="0" algn="l">
              <a:lnSpc>
                <a:spcPct val="90000"/>
              </a:lnSpc>
              <a:buNone/>
              <a:defRPr sz="4000" b="0" i="0" baseline="0">
                <a:solidFill>
                  <a:schemeClr val="tx1"/>
                </a:solidFill>
                <a:latin typeface="Roboto Light" charset="0"/>
                <a:ea typeface="Roboto Light" charset="0"/>
                <a:cs typeface="Roboto Light" charset="0"/>
              </a:defRPr>
            </a:lvl1pPr>
          </a:lstStyle>
          <a:p>
            <a:pPr lvl="0"/>
            <a:r>
              <a:rPr lang="en-US"/>
              <a:t>Presenter’s Name goes here, </a:t>
            </a:r>
            <a:r>
              <a:rPr lang="en-US" err="1"/>
              <a:t>Roboto</a:t>
            </a:r>
            <a:r>
              <a:rPr lang="en-US"/>
              <a:t> Light 40 point</a:t>
            </a:r>
          </a:p>
        </p:txBody>
      </p:sp>
      <p:sp>
        <p:nvSpPr>
          <p:cNvPr id="16" name="Content Placeholder 7"/>
          <p:cNvSpPr>
            <a:spLocks noGrp="1"/>
          </p:cNvSpPr>
          <p:nvPr>
            <p:ph sz="quarter" idx="13" hasCustomPrompt="1"/>
          </p:nvPr>
        </p:nvSpPr>
        <p:spPr>
          <a:xfrm>
            <a:off x="5205334" y="3110084"/>
            <a:ext cx="6224666" cy="815138"/>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Title goes here, </a:t>
            </a:r>
            <a:r>
              <a:rPr lang="en-US" err="1"/>
              <a:t>Roboto</a:t>
            </a:r>
            <a:r>
              <a:rPr lang="en-US"/>
              <a:t> Regular, 20 point</a:t>
            </a:r>
          </a:p>
        </p:txBody>
      </p:sp>
      <p:sp>
        <p:nvSpPr>
          <p:cNvPr id="17" name="Content Placeholder 7"/>
          <p:cNvSpPr>
            <a:spLocks noGrp="1"/>
          </p:cNvSpPr>
          <p:nvPr>
            <p:ph sz="quarter" idx="14" hasCustomPrompt="1"/>
          </p:nvPr>
        </p:nvSpPr>
        <p:spPr>
          <a:xfrm>
            <a:off x="5205334" y="3925222"/>
            <a:ext cx="6224666" cy="764306"/>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email/contact info goes here, </a:t>
            </a:r>
            <a:br>
              <a:rPr lang="en-US"/>
            </a:br>
            <a:r>
              <a:rPr lang="en-US" err="1"/>
              <a:t>Roboto</a:t>
            </a:r>
            <a:r>
              <a:rPr lang="en-US"/>
              <a:t> Regular, 20 point</a:t>
            </a:r>
          </a:p>
        </p:txBody>
      </p:sp>
    </p:spTree>
    <p:extLst>
      <p:ext uri="{BB962C8B-B14F-4D97-AF65-F5344CB8AC3E}">
        <p14:creationId xmlns:p14="http://schemas.microsoft.com/office/powerpoint/2010/main" val="26938075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Quote">
    <p:spTree>
      <p:nvGrpSpPr>
        <p:cNvPr id="1" name=""/>
        <p:cNvGrpSpPr/>
        <p:nvPr/>
      </p:nvGrpSpPr>
      <p:grpSpPr>
        <a:xfrm>
          <a:off x="0" y="0"/>
          <a:ext cx="0" cy="0"/>
          <a:chOff x="0" y="0"/>
          <a:chExt cx="0" cy="0"/>
        </a:xfrm>
      </p:grpSpPr>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2" name="Title 1"/>
          <p:cNvSpPr>
            <a:spLocks noGrp="1"/>
          </p:cNvSpPr>
          <p:nvPr>
            <p:ph type="title" hasCustomPrompt="1"/>
          </p:nvPr>
        </p:nvSpPr>
        <p:spPr>
          <a:xfrm>
            <a:off x="482474" y="457201"/>
            <a:ext cx="11195177" cy="1047748"/>
          </a:xfrm>
        </p:spPr>
        <p:txBody>
          <a:bodyPr/>
          <a:lstStyle/>
          <a:p>
            <a:r>
              <a:rPr lang="en-US"/>
              <a:t>Headline goes here, </a:t>
            </a:r>
            <a:r>
              <a:rPr lang="en-US" err="1"/>
              <a:t>Roboto</a:t>
            </a:r>
            <a:r>
              <a:rPr lang="en-US"/>
              <a:t> Light, 36 points, can span two lines</a:t>
            </a:r>
          </a:p>
        </p:txBody>
      </p:sp>
      <p:sp>
        <p:nvSpPr>
          <p:cNvPr id="4" name="Content Placeholder 3"/>
          <p:cNvSpPr>
            <a:spLocks noGrp="1"/>
          </p:cNvSpPr>
          <p:nvPr>
            <p:ph sz="quarter" idx="11" hasCustomPrompt="1"/>
          </p:nvPr>
        </p:nvSpPr>
        <p:spPr>
          <a:xfrm>
            <a:off x="1017530" y="1854200"/>
            <a:ext cx="10107670" cy="3832434"/>
          </a:xfrm>
          <a:prstGeom prst="rect">
            <a:avLst/>
          </a:prstGeom>
        </p:spPr>
        <p:txBody>
          <a:bodyPr/>
          <a:lstStyle>
            <a:lvl1pPr marL="0" indent="0">
              <a:lnSpc>
                <a:spcPct val="100000"/>
              </a:lnSpc>
              <a:buNone/>
              <a:defRPr sz="2100" i="1" baseline="0"/>
            </a:lvl1pPr>
            <a:lvl2pPr marL="169863" indent="0" algn="r">
              <a:spcAft>
                <a:spcPts val="0"/>
              </a:spcAft>
              <a:buNone/>
              <a:defRPr sz="1400" b="1" i="0" baseline="0">
                <a:solidFill>
                  <a:schemeClr val="accent1"/>
                </a:solidFill>
                <a:latin typeface="Roboto" charset="0"/>
                <a:ea typeface="Roboto" charset="0"/>
                <a:cs typeface="Roboto" charset="0"/>
              </a:defRPr>
            </a:lvl2pPr>
          </a:lstStyle>
          <a:p>
            <a:pPr lvl="0"/>
            <a:r>
              <a:rPr lang="en-US"/>
              <a:t>Quote goes here, </a:t>
            </a:r>
            <a:r>
              <a:rPr lang="en-US" err="1"/>
              <a:t>Roboto</a:t>
            </a:r>
            <a:r>
              <a:rPr lang="en-US"/>
              <a:t> Italic, size can be increased depending on length of quote</a:t>
            </a:r>
          </a:p>
          <a:p>
            <a:pPr lvl="1"/>
            <a:r>
              <a:rPr lang="en-US"/>
              <a:t>Attribution goes here, </a:t>
            </a:r>
            <a:r>
              <a:rPr lang="en-US" err="1"/>
              <a:t>Roboto</a:t>
            </a:r>
            <a:r>
              <a:rPr lang="en-US"/>
              <a:t> Bold 14 point</a:t>
            </a:r>
          </a:p>
        </p:txBody>
      </p:sp>
    </p:spTree>
    <p:extLst>
      <p:ext uri="{BB962C8B-B14F-4D97-AF65-F5344CB8AC3E}">
        <p14:creationId xmlns:p14="http://schemas.microsoft.com/office/powerpoint/2010/main" val="26987213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Subtitle/Headlines &amp; 2-Columns">
    <p:spTree>
      <p:nvGrpSpPr>
        <p:cNvPr id="1" name=""/>
        <p:cNvGrpSpPr/>
        <p:nvPr/>
      </p:nvGrpSpPr>
      <p:grpSpPr>
        <a:xfrm>
          <a:off x="0" y="0"/>
          <a:ext cx="0" cy="0"/>
          <a:chOff x="0" y="0"/>
          <a:chExt cx="0" cy="0"/>
        </a:xfrm>
      </p:grpSpPr>
      <p:sp>
        <p:nvSpPr>
          <p:cNvPr id="9" name="Right Triangle 8"/>
          <p:cNvSpPr/>
          <p:nvPr/>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562427"/>
          </a:xfrm>
        </p:spPr>
        <p:txBody>
          <a:bodyPr/>
          <a:lstStyle>
            <a:lvl1pPr>
              <a:defRPr baseline="0"/>
            </a:lvl1pPr>
          </a:lstStyle>
          <a:p>
            <a:r>
              <a:rPr lang="en-US"/>
              <a:t>Headline goes here, Roboto Light, 36 points, 1 Line</a:t>
            </a:r>
          </a:p>
        </p:txBody>
      </p:sp>
      <p:sp>
        <p:nvSpPr>
          <p:cNvPr id="10" name="Text Placeholder 4">
            <a:extLst>
              <a:ext uri="{FF2B5EF4-FFF2-40B4-BE49-F238E27FC236}">
                <a16:creationId xmlns:a16="http://schemas.microsoft.com/office/drawing/2014/main" id="{D5BDB60F-DCDA-4FA8-AFD2-4EF745C79259}"/>
              </a:ext>
            </a:extLst>
          </p:cNvPr>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11" name="Content Placeholder 5">
            <a:extLst>
              <a:ext uri="{FF2B5EF4-FFF2-40B4-BE49-F238E27FC236}">
                <a16:creationId xmlns:a16="http://schemas.microsoft.com/office/drawing/2014/main" id="{956D1FDC-5FA5-4B2D-A5AA-86637FA3B976}"/>
              </a:ext>
            </a:extLst>
          </p:cNvPr>
          <p:cNvSpPr>
            <a:spLocks noGrp="1"/>
          </p:cNvSpPr>
          <p:nvPr>
            <p:ph sz="quarter" idx="14" hasCustomPrompt="1"/>
          </p:nvPr>
        </p:nvSpPr>
        <p:spPr>
          <a:xfrm>
            <a:off x="1027113" y="2290762"/>
            <a:ext cx="5068887" cy="3729038"/>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2" name="Text Placeholder 2">
            <a:extLst>
              <a:ext uri="{FF2B5EF4-FFF2-40B4-BE49-F238E27FC236}">
                <a16:creationId xmlns:a16="http://schemas.microsoft.com/office/drawing/2014/main" id="{055D64D1-7AD8-4D53-A0ED-118D84E22AE7}"/>
              </a:ext>
            </a:extLst>
          </p:cNvPr>
          <p:cNvSpPr>
            <a:spLocks noGrp="1"/>
          </p:cNvSpPr>
          <p:nvPr>
            <p:ph type="body" idx="1" hasCustomPrompt="1"/>
          </p:nvPr>
        </p:nvSpPr>
        <p:spPr>
          <a:xfrm>
            <a:off x="1027151" y="1854199"/>
            <a:ext cx="5067262"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Roboto 20 point bold</a:t>
            </a:r>
          </a:p>
        </p:txBody>
      </p:sp>
      <p:sp>
        <p:nvSpPr>
          <p:cNvPr id="13" name="Content Placeholder 5">
            <a:extLst>
              <a:ext uri="{FF2B5EF4-FFF2-40B4-BE49-F238E27FC236}">
                <a16:creationId xmlns:a16="http://schemas.microsoft.com/office/drawing/2014/main" id="{82F76E5E-F799-4651-BEAE-F9087B98CD04}"/>
              </a:ext>
            </a:extLst>
          </p:cNvPr>
          <p:cNvSpPr>
            <a:spLocks noGrp="1"/>
          </p:cNvSpPr>
          <p:nvPr>
            <p:ph sz="quarter" idx="15" hasCustomPrompt="1"/>
          </p:nvPr>
        </p:nvSpPr>
        <p:spPr>
          <a:xfrm>
            <a:off x="6211019" y="2290762"/>
            <a:ext cx="5466632" cy="3729038"/>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4" name="Text Placeholder 2">
            <a:extLst>
              <a:ext uri="{FF2B5EF4-FFF2-40B4-BE49-F238E27FC236}">
                <a16:creationId xmlns:a16="http://schemas.microsoft.com/office/drawing/2014/main" id="{B715CEF1-A7FF-4442-88D8-7F20DA48ADC7}"/>
              </a:ext>
            </a:extLst>
          </p:cNvPr>
          <p:cNvSpPr>
            <a:spLocks noGrp="1"/>
          </p:cNvSpPr>
          <p:nvPr>
            <p:ph type="body" idx="16" hasCustomPrompt="1"/>
          </p:nvPr>
        </p:nvSpPr>
        <p:spPr>
          <a:xfrm>
            <a:off x="6211019" y="1854199"/>
            <a:ext cx="5484094"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Roboto 20 point bold</a:t>
            </a:r>
          </a:p>
        </p:txBody>
      </p:sp>
      <p:grpSp>
        <p:nvGrpSpPr>
          <p:cNvPr id="38" name="Group 37">
            <a:extLst>
              <a:ext uri="{FF2B5EF4-FFF2-40B4-BE49-F238E27FC236}">
                <a16:creationId xmlns:a16="http://schemas.microsoft.com/office/drawing/2014/main" id="{EDDBF31F-B2A6-46A8-A8DF-757C9B83724C}"/>
              </a:ext>
            </a:extLst>
          </p:cNvPr>
          <p:cNvGrpSpPr/>
          <p:nvPr/>
        </p:nvGrpSpPr>
        <p:grpSpPr>
          <a:xfrm>
            <a:off x="-2141" y="2692400"/>
            <a:ext cx="2681841" cy="4165600"/>
            <a:chOff x="-2141" y="2692400"/>
            <a:chExt cx="2681841" cy="4165600"/>
          </a:xfrm>
        </p:grpSpPr>
        <p:sp>
          <p:nvSpPr>
            <p:cNvPr id="39" name="Right Triangle 38">
              <a:extLst>
                <a:ext uri="{FF2B5EF4-FFF2-40B4-BE49-F238E27FC236}">
                  <a16:creationId xmlns:a16="http://schemas.microsoft.com/office/drawing/2014/main" id="{665E3932-8847-406B-8673-1AB6E7E0C689}"/>
                </a:ext>
              </a:extLst>
            </p:cNvPr>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Triangle 39">
              <a:extLst>
                <a:ext uri="{FF2B5EF4-FFF2-40B4-BE49-F238E27FC236}">
                  <a16:creationId xmlns:a16="http://schemas.microsoft.com/office/drawing/2014/main" id="{8BCEA0AA-827B-4741-B47D-AC893583D56C}"/>
                </a:ext>
              </a:extLst>
            </p:cNvPr>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a:extLst>
              <a:ext uri="{FF2B5EF4-FFF2-40B4-BE49-F238E27FC236}">
                <a16:creationId xmlns:a16="http://schemas.microsoft.com/office/drawing/2014/main" id="{15528CA7-31B3-4290-8E8B-1E3E3562E906}"/>
              </a:ext>
            </a:extLst>
          </p:cNvPr>
          <p:cNvSpPr txBox="1"/>
          <p:nvPr/>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42" name="TextBox 41">
            <a:extLst>
              <a:ext uri="{FF2B5EF4-FFF2-40B4-BE49-F238E27FC236}">
                <a16:creationId xmlns:a16="http://schemas.microsoft.com/office/drawing/2014/main" id="{EA83AF2C-00A5-4EEE-9565-3DF3EA952EEC}"/>
              </a:ext>
            </a:extLst>
          </p:cNvPr>
          <p:cNvSpPr txBox="1"/>
          <p:nvPr/>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6" name="TextBox 45">
            <a:extLst>
              <a:ext uri="{FF2B5EF4-FFF2-40B4-BE49-F238E27FC236}">
                <a16:creationId xmlns:a16="http://schemas.microsoft.com/office/drawing/2014/main" id="{7BB87D99-2D97-4A3F-AB8F-AEF776CAAF3C}"/>
              </a:ext>
            </a:extLst>
          </p:cNvPr>
          <p:cNvSpPr txBox="1"/>
          <p:nvPr/>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pic>
        <p:nvPicPr>
          <p:cNvPr id="16" name="Picture 15">
            <a:extLst>
              <a:ext uri="{FF2B5EF4-FFF2-40B4-BE49-F238E27FC236}">
                <a16:creationId xmlns:a16="http://schemas.microsoft.com/office/drawing/2014/main" id="{B0FA2D62-F8B0-D646-956F-5CEE165645E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00616" y="6007608"/>
            <a:ext cx="2478024" cy="849901"/>
          </a:xfrm>
          <a:prstGeom prst="rect">
            <a:avLst/>
          </a:prstGeom>
        </p:spPr>
      </p:pic>
    </p:spTree>
    <p:extLst>
      <p:ext uri="{BB962C8B-B14F-4D97-AF65-F5344CB8AC3E}">
        <p14:creationId xmlns:p14="http://schemas.microsoft.com/office/powerpoint/2010/main" val="161105981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 y="1"/>
            <a:ext cx="12188824" cy="6856215"/>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6" name="Rectangle 5"/>
          <p:cNvSpPr/>
          <p:nvPr userDrawn="1"/>
        </p:nvSpPr>
        <p:spPr>
          <a:xfrm>
            <a:off x="0" y="5151890"/>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7" name="Rectangle 5"/>
          <p:cNvSpPr/>
          <p:nvPr userDrawn="1"/>
        </p:nvSpPr>
        <p:spPr>
          <a:xfrm>
            <a:off x="5547870" y="1173205"/>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11" name="Triangle 4"/>
          <p:cNvSpPr/>
          <p:nvPr userDrawn="1"/>
        </p:nvSpPr>
        <p:spPr>
          <a:xfrm flipH="1" flipV="1">
            <a:off x="9598297" y="546"/>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8" name="Triangle 4"/>
          <p:cNvSpPr/>
          <p:nvPr userDrawn="1"/>
        </p:nvSpPr>
        <p:spPr>
          <a:xfrm flipH="1">
            <a:off x="10209022" y="1656810"/>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chemeClr val="accent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7" name="Rectangle 16"/>
          <p:cNvSpPr/>
          <p:nvPr userDrawn="1"/>
        </p:nvSpPr>
        <p:spPr>
          <a:xfrm>
            <a:off x="-744" y="-1787"/>
            <a:ext cx="12193513" cy="6859787"/>
          </a:xfrm>
          <a:prstGeom prst="rect">
            <a:avLst/>
          </a:prstGeom>
          <a:blipFill dpi="0" rotWithShape="1">
            <a:blip r:embed="rId4">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9" name="Triangle 4"/>
          <p:cNvSpPr/>
          <p:nvPr userDrawn="1"/>
        </p:nvSpPr>
        <p:spPr>
          <a:xfrm flipH="1" flipV="1">
            <a:off x="10204703" y="-200"/>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8" name="Text Placeholder 23"/>
          <p:cNvSpPr>
            <a:spLocks noGrp="1"/>
          </p:cNvSpPr>
          <p:nvPr>
            <p:ph type="body" sz="quarter" idx="11" hasCustomPrompt="1"/>
          </p:nvPr>
        </p:nvSpPr>
        <p:spPr>
          <a:xfrm>
            <a:off x="1160548" y="2063007"/>
            <a:ext cx="7339764" cy="1952596"/>
          </a:xfrm>
          <a:prstGeom prst="rect">
            <a:avLst/>
          </a:prstGeom>
        </p:spPr>
        <p:txBody>
          <a:bodyPr/>
          <a:lstStyle>
            <a:lvl1pPr marL="0" indent="0">
              <a:buNone/>
              <a:defRPr sz="5397"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40961945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188824" cy="6858000"/>
          </a:xfrm>
          <a:prstGeom prst="rect">
            <a:avLst/>
          </a:prstGeom>
        </p:spPr>
      </p:pic>
      <p:sp>
        <p:nvSpPr>
          <p:cNvPr id="6" name="Freeform 5"/>
          <p:cNvSpPr>
            <a:spLocks/>
          </p:cNvSpPr>
          <p:nvPr userDrawn="1"/>
        </p:nvSpPr>
        <p:spPr bwMode="auto">
          <a:xfrm>
            <a:off x="6885184" y="5000316"/>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chemeClr val="accent1">
              <a:alpha val="90000"/>
            </a:schemeClr>
          </a:solidFill>
          <a:ln>
            <a:noFill/>
          </a:ln>
        </p:spPr>
        <p:txBody>
          <a:bodyPr vert="horz" wrap="square" lIns="60928" tIns="30464" rIns="60928" bIns="30464" numCol="1" anchor="t" anchorCtr="0" compatLnSpc="1">
            <a:prstTxWarp prst="textNoShape">
              <a:avLst/>
            </a:prstTxWarp>
          </a:bodyPr>
          <a:lstStyle/>
          <a:p>
            <a:r>
              <a:rPr lang="en-US" sz="1200">
                <a:solidFill>
                  <a:srgbClr val="373737"/>
                </a:solidFill>
              </a:rPr>
              <a:t>`</a:t>
            </a:r>
          </a:p>
        </p:txBody>
      </p:sp>
      <p:sp>
        <p:nvSpPr>
          <p:cNvPr id="18" name="Freeform 17"/>
          <p:cNvSpPr/>
          <p:nvPr userDrawn="1"/>
        </p:nvSpPr>
        <p:spPr>
          <a:xfrm>
            <a:off x="-9985" y="1610"/>
            <a:ext cx="9595159" cy="6865103"/>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7" name="Freeform: Shape 6"/>
          <p:cNvSpPr/>
          <p:nvPr userDrawn="1"/>
        </p:nvSpPr>
        <p:spPr>
          <a:xfrm>
            <a:off x="5703607" y="-4994"/>
            <a:ext cx="6487721" cy="4409963"/>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8" name="Right Triangle 7"/>
          <p:cNvSpPr/>
          <p:nvPr userDrawn="1"/>
        </p:nvSpPr>
        <p:spPr>
          <a:xfrm flipH="1">
            <a:off x="11856049" y="5935980"/>
            <a:ext cx="342765" cy="92202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9" name="Freeform: Shape 8"/>
          <p:cNvSpPr/>
          <p:nvPr userDrawn="1"/>
        </p:nvSpPr>
        <p:spPr>
          <a:xfrm>
            <a:off x="1891575"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 y="2"/>
            <a:ext cx="12188822" cy="6857999"/>
          </a:xfrm>
          <a:prstGeom prst="rect">
            <a:avLst/>
          </a:prstGeom>
        </p:spPr>
      </p:pic>
      <p:sp>
        <p:nvSpPr>
          <p:cNvPr id="17" name="Text Placeholder 16"/>
          <p:cNvSpPr>
            <a:spLocks noGrp="1"/>
          </p:cNvSpPr>
          <p:nvPr>
            <p:ph type="body" sz="quarter" idx="10" hasCustomPrompt="1"/>
          </p:nvPr>
        </p:nvSpPr>
        <p:spPr>
          <a:xfrm>
            <a:off x="1182239" y="2113109"/>
            <a:ext cx="2282231" cy="426891"/>
          </a:xfrm>
          <a:prstGeom prst="rect">
            <a:avLst/>
          </a:prstGeom>
        </p:spPr>
        <p:txBody>
          <a:bodyPr anchor="b" anchorCtr="0"/>
          <a:lstStyle>
            <a:lvl1pPr marL="0" indent="0">
              <a:buNone/>
              <a:defRPr sz="2399" b="0" i="0">
                <a:solidFill>
                  <a:schemeClr val="bg1"/>
                </a:solidFill>
                <a:latin typeface="Roboto" charset="0"/>
                <a:ea typeface="Roboto" charset="0"/>
                <a:cs typeface="Roboto"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04.01.17</a:t>
            </a:r>
          </a:p>
        </p:txBody>
      </p:sp>
      <p:sp>
        <p:nvSpPr>
          <p:cNvPr id="24" name="Text Placeholder 23"/>
          <p:cNvSpPr>
            <a:spLocks noGrp="1"/>
          </p:cNvSpPr>
          <p:nvPr>
            <p:ph type="body" sz="quarter" idx="11" hasCustomPrompt="1"/>
          </p:nvPr>
        </p:nvSpPr>
        <p:spPr>
          <a:xfrm>
            <a:off x="1160548" y="3103006"/>
            <a:ext cx="7339764" cy="1574503"/>
          </a:xfrm>
          <a:prstGeom prst="rect">
            <a:avLst/>
          </a:prstGeom>
        </p:spPr>
        <p:txBody>
          <a:bodyPr/>
          <a:lstStyle>
            <a:lvl1pPr marL="0" indent="0">
              <a:buNone/>
              <a:defRPr sz="5397"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
        <p:nvSpPr>
          <p:cNvPr id="26" name="Text Placeholder 25"/>
          <p:cNvSpPr>
            <a:spLocks noGrp="1"/>
          </p:cNvSpPr>
          <p:nvPr>
            <p:ph type="body" sz="quarter" idx="12" hasCustomPrompt="1"/>
          </p:nvPr>
        </p:nvSpPr>
        <p:spPr>
          <a:xfrm>
            <a:off x="1198514" y="4920181"/>
            <a:ext cx="3497769" cy="289576"/>
          </a:xfrm>
          <a:prstGeom prst="rect">
            <a:avLst/>
          </a:prstGeom>
        </p:spPr>
        <p:txBody>
          <a:bodyPr/>
          <a:lstStyle>
            <a:lvl1pPr marL="0" indent="0">
              <a:buNone/>
              <a:defRPr b="0" i="0">
                <a:solidFill>
                  <a:schemeClr val="bg1"/>
                </a:solidFill>
                <a:latin typeface="Roboto" charset="0"/>
                <a:ea typeface="Roboto" charset="0"/>
                <a:cs typeface="Roboto"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Speaker Name</a:t>
            </a:r>
          </a:p>
        </p:txBody>
      </p:sp>
      <p:sp>
        <p:nvSpPr>
          <p:cNvPr id="28" name="Text Placeholder 27"/>
          <p:cNvSpPr>
            <a:spLocks noGrp="1"/>
          </p:cNvSpPr>
          <p:nvPr>
            <p:ph type="body" sz="quarter" idx="13" hasCustomPrompt="1"/>
          </p:nvPr>
        </p:nvSpPr>
        <p:spPr>
          <a:xfrm>
            <a:off x="1186163" y="5289437"/>
            <a:ext cx="3510120" cy="291041"/>
          </a:xfrm>
          <a:prstGeom prst="rect">
            <a:avLst/>
          </a:prstGeom>
        </p:spPr>
        <p:txBody>
          <a:bodyPr/>
          <a:lstStyle>
            <a:lvl1pPr marL="0" indent="0">
              <a:buNone/>
              <a:defRPr i="1">
                <a:solidFill>
                  <a:schemeClr val="bg1"/>
                </a:solidFill>
              </a:defRPr>
            </a:lvl1pPr>
            <a:lvl2pPr marL="456994" indent="0">
              <a:buNone/>
              <a:defRPr/>
            </a:lvl2pPr>
            <a:lvl3pPr marL="913989" indent="0">
              <a:buNone/>
              <a:defRPr/>
            </a:lvl3pPr>
            <a:lvl4pPr marL="1370984" indent="0">
              <a:buNone/>
              <a:defRPr/>
            </a:lvl4pPr>
            <a:lvl5pPr marL="1827978" indent="0">
              <a:buNone/>
              <a:defRPr/>
            </a:lvl5pPr>
          </a:lstStyle>
          <a:p>
            <a:pPr lvl="0"/>
            <a:r>
              <a:rPr lang="en-US"/>
              <a:t>Speaker Title or Email</a:t>
            </a:r>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504421" y="6006042"/>
            <a:ext cx="2464597" cy="851959"/>
          </a:xfrm>
          <a:prstGeom prst="rect">
            <a:avLst/>
          </a:prstGeom>
        </p:spPr>
      </p:pic>
    </p:spTree>
    <p:extLst>
      <p:ext uri="{BB962C8B-B14F-4D97-AF65-F5344CB8AC3E}">
        <p14:creationId xmlns:p14="http://schemas.microsoft.com/office/powerpoint/2010/main" val="42676526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6" name="Rectangle 5"/>
          <p:cNvSpPr/>
          <p:nvPr userDrawn="1"/>
        </p:nvSpPr>
        <p:spPr>
          <a:xfrm>
            <a:off x="0" y="5151890"/>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7" name="Rectangle 5"/>
          <p:cNvSpPr/>
          <p:nvPr userDrawn="1"/>
        </p:nvSpPr>
        <p:spPr>
          <a:xfrm>
            <a:off x="5547870" y="1173205"/>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11" name="Triangle 4"/>
          <p:cNvSpPr/>
          <p:nvPr userDrawn="1"/>
        </p:nvSpPr>
        <p:spPr>
          <a:xfrm flipH="1" flipV="1">
            <a:off x="9598297" y="546"/>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8" name="Triangle 4"/>
          <p:cNvSpPr/>
          <p:nvPr userDrawn="1"/>
        </p:nvSpPr>
        <p:spPr>
          <a:xfrm flipH="1">
            <a:off x="10209022" y="1656810"/>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chemeClr val="accent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9" name="Triangle 4"/>
          <p:cNvSpPr/>
          <p:nvPr userDrawn="1"/>
        </p:nvSpPr>
        <p:spPr>
          <a:xfrm flipH="1" flipV="1">
            <a:off x="10204703" y="-200"/>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8" name="Text Placeholder 23"/>
          <p:cNvSpPr>
            <a:spLocks noGrp="1"/>
          </p:cNvSpPr>
          <p:nvPr>
            <p:ph type="body" sz="quarter" idx="11" hasCustomPrompt="1"/>
          </p:nvPr>
        </p:nvSpPr>
        <p:spPr>
          <a:xfrm>
            <a:off x="1160548" y="2063007"/>
            <a:ext cx="7339764" cy="1952596"/>
          </a:xfrm>
          <a:prstGeom prst="rect">
            <a:avLst/>
          </a:prstGeom>
        </p:spPr>
        <p:txBody>
          <a:bodyPr/>
          <a:lstStyle>
            <a:lvl1pPr marL="0" indent="0">
              <a:buNone/>
              <a:defRPr sz="5397" b="0" i="0">
                <a:solidFill>
                  <a:srgbClr val="343433"/>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7523525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chemeClr val="accent1"/>
              </a:gs>
              <a:gs pos="49000">
                <a:schemeClr val="accent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 name="Right Triangle 2"/>
          <p:cNvSpPr/>
          <p:nvPr userDrawn="1"/>
        </p:nvSpPr>
        <p:spPr>
          <a:xfrm flipH="1" flipV="1">
            <a:off x="11603699" y="1"/>
            <a:ext cx="585128" cy="157517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9" name="Rectangle 8"/>
          <p:cNvSpPr/>
          <p:nvPr userDrawn="1"/>
        </p:nvSpPr>
        <p:spPr>
          <a:xfrm>
            <a:off x="2" y="0"/>
            <a:ext cx="12188824" cy="6858000"/>
          </a:xfrm>
          <a:prstGeom prst="rect">
            <a:avLst/>
          </a:prstGeom>
          <a:blipFill dpi="0" rotWithShape="1">
            <a:blip r:embed="rId2">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8" name="Text Placeholder 23"/>
          <p:cNvSpPr>
            <a:spLocks noGrp="1"/>
          </p:cNvSpPr>
          <p:nvPr>
            <p:ph type="body" sz="quarter" idx="11" hasCustomPrompt="1"/>
          </p:nvPr>
        </p:nvSpPr>
        <p:spPr>
          <a:xfrm>
            <a:off x="1160547" y="2063005"/>
            <a:ext cx="9520153" cy="3474195"/>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375968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ight Triangle 15"/>
          <p:cNvSpPr/>
          <p:nvPr userDrawn="1"/>
        </p:nvSpPr>
        <p:spPr>
          <a:xfrm rot="16200000">
            <a:off x="11261306" y="5930479"/>
            <a:ext cx="1313572" cy="541469"/>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p:cNvSpPr/>
          <p:nvPr userDrawn="1"/>
        </p:nvSpPr>
        <p:spPr>
          <a:xfrm rot="10800000">
            <a:off x="9585960" y="0"/>
            <a:ext cx="2602865" cy="2217420"/>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userDrawn="1"/>
        </p:nvSpPr>
        <p:spPr>
          <a:xfrm>
            <a:off x="0" y="0"/>
            <a:ext cx="10367594" cy="6858000"/>
          </a:xfrm>
          <a:custGeom>
            <a:avLst/>
            <a:gdLst>
              <a:gd name="connsiteX0" fmla="*/ 0 w 10367594"/>
              <a:gd name="connsiteY0" fmla="*/ 0 h 6858000"/>
              <a:gd name="connsiteX1" fmla="*/ 10367594 w 10367594"/>
              <a:gd name="connsiteY1" fmla="*/ 0 h 6858000"/>
              <a:gd name="connsiteX2" fmla="*/ 3509594 w 10367594"/>
              <a:gd name="connsiteY2" fmla="*/ 6858000 h 6858000"/>
              <a:gd name="connsiteX3" fmla="*/ 1520714 w 10367594"/>
              <a:gd name="connsiteY3" fmla="*/ 6858000 h 6858000"/>
              <a:gd name="connsiteX4" fmla="*/ 0 w 10367594"/>
              <a:gd name="connsiteY4" fmla="*/ 5544428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7594" h="6858000">
                <a:moveTo>
                  <a:pt x="0" y="0"/>
                </a:moveTo>
                <a:lnTo>
                  <a:pt x="10367594" y="0"/>
                </a:lnTo>
                <a:lnTo>
                  <a:pt x="3509594" y="6858000"/>
                </a:lnTo>
                <a:lnTo>
                  <a:pt x="1520714" y="6858000"/>
                </a:lnTo>
                <a:lnTo>
                  <a:pt x="0" y="5544428"/>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userDrawn="1"/>
        </p:nvSpPr>
        <p:spPr>
          <a:xfrm>
            <a:off x="0" y="5544428"/>
            <a:ext cx="1523890" cy="1313572"/>
          </a:xfrm>
          <a:custGeom>
            <a:avLst/>
            <a:gdLst>
              <a:gd name="connsiteX0" fmla="*/ 3176 w 1523890"/>
              <a:gd name="connsiteY0" fmla="*/ 0 h 1313572"/>
              <a:gd name="connsiteX1" fmla="*/ 1523890 w 1523890"/>
              <a:gd name="connsiteY1" fmla="*/ 1313572 h 1313572"/>
              <a:gd name="connsiteX2" fmla="*/ 0 w 1523890"/>
              <a:gd name="connsiteY2" fmla="*/ 420643 h 1313572"/>
              <a:gd name="connsiteX3" fmla="*/ 0 w 1523890"/>
              <a:gd name="connsiteY3" fmla="*/ 17461 h 1313572"/>
            </a:gdLst>
            <a:ahLst/>
            <a:cxnLst>
              <a:cxn ang="0">
                <a:pos x="connsiteX0" y="connsiteY0"/>
              </a:cxn>
              <a:cxn ang="0">
                <a:pos x="connsiteX1" y="connsiteY1"/>
              </a:cxn>
              <a:cxn ang="0">
                <a:pos x="connsiteX2" y="connsiteY2"/>
              </a:cxn>
              <a:cxn ang="0">
                <a:pos x="connsiteX3" y="connsiteY3"/>
              </a:cxn>
            </a:cxnLst>
            <a:rect l="l" t="t" r="r" b="b"/>
            <a:pathLst>
              <a:path w="1523890" h="1313572">
                <a:moveTo>
                  <a:pt x="3176" y="0"/>
                </a:moveTo>
                <a:lnTo>
                  <a:pt x="1523890" y="1313572"/>
                </a:lnTo>
                <a:lnTo>
                  <a:pt x="0" y="420643"/>
                </a:lnTo>
                <a:lnTo>
                  <a:pt x="0" y="17461"/>
                </a:lnTo>
                <a:close/>
              </a:path>
            </a:pathLst>
          </a:custGeom>
          <a:solidFill>
            <a:srgbClr val="FF4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Text Placeholder 16"/>
          <p:cNvSpPr>
            <a:spLocks noGrp="1"/>
          </p:cNvSpPr>
          <p:nvPr>
            <p:ph type="body" sz="quarter" idx="10" hasCustomPrompt="1"/>
          </p:nvPr>
        </p:nvSpPr>
        <p:spPr>
          <a:xfrm>
            <a:off x="1160547" y="888999"/>
            <a:ext cx="5394648" cy="407991"/>
          </a:xfrm>
          <a:prstGeom prst="rect">
            <a:avLst/>
          </a:prstGeom>
        </p:spPr>
        <p:txBody>
          <a:bodyPr anchor="b" anchorCtr="0"/>
          <a:lstStyle>
            <a:lvl1pPr marL="0" indent="0">
              <a:buNone/>
              <a:defRPr sz="24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Text here, </a:t>
            </a:r>
            <a:r>
              <a:rPr lang="en-US" err="1"/>
              <a:t>Roboto</a:t>
            </a:r>
            <a:r>
              <a:rPr lang="en-US"/>
              <a:t> Regular 24 point</a:t>
            </a:r>
          </a:p>
        </p:txBody>
      </p:sp>
      <p:sp>
        <p:nvSpPr>
          <p:cNvPr id="24" name="Text Placeholder 23"/>
          <p:cNvSpPr>
            <a:spLocks noGrp="1"/>
          </p:cNvSpPr>
          <p:nvPr>
            <p:ph type="body" sz="quarter" idx="11" hasCustomPrompt="1"/>
          </p:nvPr>
        </p:nvSpPr>
        <p:spPr>
          <a:xfrm>
            <a:off x="1160547" y="2065975"/>
            <a:ext cx="5394648" cy="1776808"/>
          </a:xfrm>
          <a:prstGeom prst="rect">
            <a:avLst/>
          </a:prstGeom>
        </p:spPr>
        <p:txBody>
          <a:bodyPr anchor="b"/>
          <a:lstStyle>
            <a:lvl1pPr marL="0" indent="0">
              <a:buNone/>
              <a:defRPr sz="5400"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Title Here, </a:t>
            </a:r>
            <a:r>
              <a:rPr lang="en-US" err="1"/>
              <a:t>Roboto</a:t>
            </a:r>
            <a:r>
              <a:rPr lang="en-US"/>
              <a:t> Light 54 point</a:t>
            </a:r>
          </a:p>
        </p:txBody>
      </p:sp>
      <p:sp>
        <p:nvSpPr>
          <p:cNvPr id="26" name="Text Placeholder 25"/>
          <p:cNvSpPr>
            <a:spLocks noGrp="1"/>
          </p:cNvSpPr>
          <p:nvPr>
            <p:ph type="body" sz="quarter" idx="12" hasCustomPrompt="1"/>
          </p:nvPr>
        </p:nvSpPr>
        <p:spPr>
          <a:xfrm>
            <a:off x="1160547" y="4000307"/>
            <a:ext cx="3497769" cy="1172583"/>
          </a:xfrm>
          <a:prstGeom prst="rect">
            <a:avLst/>
          </a:prstGeom>
        </p:spPr>
        <p:txBody>
          <a:bodyPr/>
          <a:lstStyle>
            <a:lvl1pPr marL="0" indent="0">
              <a:buNone/>
              <a:defRPr sz="28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Subtitle here, </a:t>
            </a:r>
            <a:r>
              <a:rPr lang="en-US" err="1"/>
              <a:t>Roboto</a:t>
            </a:r>
            <a:r>
              <a:rPr lang="en-US"/>
              <a:t> Regular 28 point</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482601" y="1658242"/>
            <a:ext cx="11195051" cy="4361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33083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p:cNvSpPr>
            <a:spLocks noGrp="1"/>
          </p:cNvSpPr>
          <p:nvPr>
            <p:ph type="body" sz="quarter" idx="13" hasCustomPrompt="1"/>
          </p:nvPr>
        </p:nvSpPr>
        <p:spPr>
          <a:xfrm>
            <a:off x="498309" y="1147982"/>
            <a:ext cx="11183937" cy="331601"/>
          </a:xfrm>
        </p:spPr>
        <p:txBody>
          <a:bodyPr anchor="t"/>
          <a:lstStyle>
            <a:lvl1pPr marL="0" indent="0">
              <a:buNone/>
              <a:defRPr sz="2399" i="0">
                <a:solidFill>
                  <a:schemeClr val="bg1">
                    <a:lumMod val="50000"/>
                  </a:schemeClr>
                </a:solidFill>
              </a:defRPr>
            </a:lvl1pPr>
            <a:lvl2pPr marL="169820" indent="0">
              <a:buNone/>
              <a:defRPr/>
            </a:lvl2pPr>
            <a:lvl3pPr marL="344401" indent="0">
              <a:buNone/>
              <a:defRPr/>
            </a:lvl3pPr>
            <a:lvl4pPr marL="458673" indent="0">
              <a:buNone/>
              <a:defRPr/>
            </a:lvl4pPr>
            <a:lvl5pPr marL="630080" indent="0">
              <a:buNone/>
              <a:defRPr/>
            </a:lvl5pPr>
          </a:lstStyle>
          <a:p>
            <a:pPr lvl="0"/>
            <a:r>
              <a:rPr lang="en-US"/>
              <a:t>Click to add subtitle</a:t>
            </a:r>
          </a:p>
        </p:txBody>
      </p:sp>
      <p:sp>
        <p:nvSpPr>
          <p:cNvPr id="4" name="Text Placeholder 9"/>
          <p:cNvSpPr>
            <a:spLocks noGrp="1"/>
          </p:cNvSpPr>
          <p:nvPr>
            <p:ph type="body" sz="quarter" idx="12"/>
          </p:nvPr>
        </p:nvSpPr>
        <p:spPr>
          <a:xfrm>
            <a:off x="493713" y="2178019"/>
            <a:ext cx="11183937" cy="36621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67347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p:cNvSpPr>
            <a:spLocks noGrp="1"/>
          </p:cNvSpPr>
          <p:nvPr>
            <p:ph type="body" sz="quarter" idx="13" hasCustomPrompt="1"/>
          </p:nvPr>
        </p:nvSpPr>
        <p:spPr>
          <a:xfrm>
            <a:off x="498309" y="1147982"/>
            <a:ext cx="11183937" cy="331601"/>
          </a:xfrm>
        </p:spPr>
        <p:txBody>
          <a:bodyPr anchor="t"/>
          <a:lstStyle>
            <a:lvl1pPr marL="0" indent="0">
              <a:buNone/>
              <a:defRPr sz="2399" i="0">
                <a:solidFill>
                  <a:schemeClr val="bg1">
                    <a:lumMod val="50000"/>
                  </a:schemeClr>
                </a:solidFill>
              </a:defRPr>
            </a:lvl1pPr>
            <a:lvl2pPr marL="169820" indent="0">
              <a:buNone/>
              <a:defRPr/>
            </a:lvl2pPr>
            <a:lvl3pPr marL="344401" indent="0">
              <a:buNone/>
              <a:defRPr/>
            </a:lvl3pPr>
            <a:lvl4pPr marL="458673" indent="0">
              <a:buNone/>
              <a:defRPr/>
            </a:lvl4pPr>
            <a:lvl5pPr marL="630080" indent="0">
              <a:buNone/>
              <a:defRPr/>
            </a:lvl5pPr>
          </a:lstStyle>
          <a:p>
            <a:pPr lvl="0"/>
            <a:r>
              <a:rPr lang="en-US"/>
              <a:t>Click to add subtitle</a:t>
            </a:r>
          </a:p>
        </p:txBody>
      </p:sp>
      <p:sp>
        <p:nvSpPr>
          <p:cNvPr id="5" name="Text Placeholder 2"/>
          <p:cNvSpPr>
            <a:spLocks noGrp="1"/>
          </p:cNvSpPr>
          <p:nvPr>
            <p:ph type="body" idx="1"/>
          </p:nvPr>
        </p:nvSpPr>
        <p:spPr>
          <a:xfrm>
            <a:off x="493713" y="1713926"/>
            <a:ext cx="11183936" cy="576839"/>
          </a:xfrm>
          <a:prstGeom prst="rect">
            <a:avLst/>
          </a:prstGeom>
        </p:spPr>
        <p:txBody>
          <a:bodyPr anchor="b"/>
          <a:lstStyle>
            <a:lvl1pPr marL="0" indent="0">
              <a:buNone/>
              <a:defRPr sz="2000" b="1">
                <a:solidFill>
                  <a:schemeClr val="accent2"/>
                </a:solidFill>
              </a:defRPr>
            </a:lvl1pPr>
            <a:lvl2pPr marL="456995" indent="0">
              <a:buNone/>
              <a:defRPr sz="2000" b="1"/>
            </a:lvl2pPr>
            <a:lvl3pPr marL="913989" indent="0">
              <a:buNone/>
              <a:defRPr sz="1800" b="1"/>
            </a:lvl3pPr>
            <a:lvl4pPr marL="1370984" indent="0">
              <a:buNone/>
              <a:defRPr sz="1600" b="1"/>
            </a:lvl4pPr>
            <a:lvl5pPr marL="1827978" indent="0">
              <a:buNone/>
              <a:defRPr sz="1600" b="1"/>
            </a:lvl5pPr>
            <a:lvl6pPr marL="2284971" indent="0">
              <a:buNone/>
              <a:defRPr sz="1600" b="1"/>
            </a:lvl6pPr>
            <a:lvl7pPr marL="2741965" indent="0">
              <a:buNone/>
              <a:defRPr sz="1600" b="1"/>
            </a:lvl7pPr>
            <a:lvl8pPr marL="3198960" indent="0">
              <a:buNone/>
              <a:defRPr sz="1600" b="1"/>
            </a:lvl8pPr>
            <a:lvl9pPr marL="3655955" indent="0">
              <a:buNone/>
              <a:defRPr sz="1600" b="1"/>
            </a:lvl9pPr>
          </a:lstStyle>
          <a:p>
            <a:pPr lvl="0"/>
            <a:r>
              <a:rPr lang="en-US"/>
              <a:t>Edit Master text styles</a:t>
            </a:r>
          </a:p>
        </p:txBody>
      </p:sp>
      <p:sp>
        <p:nvSpPr>
          <p:cNvPr id="6" name="Text Placeholder 9"/>
          <p:cNvSpPr>
            <a:spLocks noGrp="1"/>
          </p:cNvSpPr>
          <p:nvPr>
            <p:ph type="body" sz="quarter" idx="12"/>
          </p:nvPr>
        </p:nvSpPr>
        <p:spPr>
          <a:xfrm>
            <a:off x="493713" y="2522640"/>
            <a:ext cx="11183937" cy="331757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1187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23"/>
          <p:cNvSpPr>
            <a:spLocks noGrp="1"/>
          </p:cNvSpPr>
          <p:nvPr>
            <p:ph type="body" sz="quarter" idx="11" hasCustomPrompt="1"/>
          </p:nvPr>
        </p:nvSpPr>
        <p:spPr>
          <a:xfrm>
            <a:off x="1160547" y="2063005"/>
            <a:ext cx="9520153" cy="3474195"/>
          </a:xfrm>
          <a:prstGeom prst="rect">
            <a:avLst/>
          </a:prstGeom>
        </p:spPr>
        <p:txBody>
          <a:bodyPr/>
          <a:lstStyle>
            <a:lvl1pPr marL="0" indent="0">
              <a:buNone/>
              <a:defRPr sz="5399" b="0" i="0">
                <a:solidFill>
                  <a:schemeClr val="tx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3706669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rgbClr val="FF4D00"/>
              </a:gs>
              <a:gs pos="49000">
                <a:srgbClr val="FF7D0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userDrawn="1"/>
        </p:nvSpPr>
        <p:spPr>
          <a:xfrm flipH="1" flipV="1">
            <a:off x="11603698" y="0"/>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23"/>
          <p:cNvSpPr>
            <a:spLocks noGrp="1"/>
          </p:cNvSpPr>
          <p:nvPr>
            <p:ph type="body" sz="quarter" idx="11" hasCustomPrompt="1"/>
          </p:nvPr>
        </p:nvSpPr>
        <p:spPr>
          <a:xfrm>
            <a:off x="1160547" y="2063006"/>
            <a:ext cx="9520153" cy="3474194"/>
          </a:xfrm>
          <a:prstGeom prst="rect">
            <a:avLst/>
          </a:prstGeom>
        </p:spPr>
        <p:txBody>
          <a:bodyPr/>
          <a:lstStyle>
            <a:lvl1pPr marL="0" indent="0">
              <a:buNone/>
              <a:defRPr sz="5400"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err="1"/>
              <a:t>Roboto</a:t>
            </a:r>
            <a:r>
              <a:rPr lang="en-US"/>
              <a:t> Light 54 point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1160547" y="2063006"/>
            <a:ext cx="9520153" cy="3474194"/>
          </a:xfrm>
        </p:spPr>
        <p:txBody>
          <a:bodyPr/>
          <a:lstStyle>
            <a:lvl1pPr marL="0" indent="0">
              <a:buNone/>
              <a:defRPr sz="5400" b="0" i="0">
                <a:latin typeface="Roboto Light" charset="0"/>
                <a:ea typeface="Roboto Light" charset="0"/>
                <a:cs typeface="Roboto Light" charset="0"/>
              </a:defRPr>
            </a:lvl1pPr>
          </a:lstStyle>
          <a:p>
            <a:pPr lvl="0"/>
            <a:r>
              <a:rPr lang="en-US" err="1"/>
              <a:t>Roboto</a:t>
            </a:r>
            <a:r>
              <a:rPr lang="en-US"/>
              <a:t> Light 54 point</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7" name="Right Triangle 6"/>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2141" y="2692400"/>
            <a:ext cx="2681841" cy="4165600"/>
            <a:chOff x="-2141" y="2692400"/>
            <a:chExt cx="2681841" cy="4165600"/>
          </a:xfrm>
        </p:grpSpPr>
        <p:sp>
          <p:nvSpPr>
            <p:cNvPr id="11" name="Right Triangle 10"/>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72107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10660062"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396761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5379"/>
          </a:xfrm>
        </p:spPr>
        <p:txBody>
          <a:body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baseline="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6" name="Content Placeholder 5"/>
          <p:cNvSpPr>
            <a:spLocks noGrp="1"/>
          </p:cNvSpPr>
          <p:nvPr>
            <p:ph sz="quarter" idx="14" hasCustomPrompt="1"/>
          </p:nvPr>
        </p:nvSpPr>
        <p:spPr>
          <a:xfrm>
            <a:off x="1017588" y="1854200"/>
            <a:ext cx="10660062" cy="4165600"/>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4" name="TextBox 3"/>
          <p:cNvSpPr txBox="1"/>
          <p:nvPr userDrawn="1"/>
        </p:nvSpPr>
        <p:spPr>
          <a:xfrm>
            <a:off x="-292100" y="6197600"/>
            <a:ext cx="914400" cy="914400"/>
          </a:xfrm>
          <a:prstGeom prst="rect">
            <a:avLst/>
          </a:prstGeom>
          <a:noFill/>
        </p:spPr>
        <p:txBody>
          <a:bodyPr wrap="none" lIns="0" tIns="0" rIns="0" bIns="0" rtlCol="0">
            <a:noAutofit/>
          </a:bodyPr>
          <a:lstStyle/>
          <a:p>
            <a:endParaRPr lang="en-US" sz="2800">
              <a:solidFill>
                <a:schemeClr val="bg1"/>
              </a:solidFill>
              <a:latin typeface="Roboto" charset="0"/>
              <a:ea typeface="Roboto" charset="0"/>
              <a:cs typeface="Roboto" charset="0"/>
            </a:endParaRPr>
          </a:p>
        </p:txBody>
      </p:sp>
    </p:spTree>
    <p:extLst>
      <p:ext uri="{BB962C8B-B14F-4D97-AF65-F5344CB8AC3E}">
        <p14:creationId xmlns:p14="http://schemas.microsoft.com/office/powerpoint/2010/main" val="455077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11" name="Right Triangle 10"/>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4851"/>
          </a:xfrm>
        </p:spPr>
        <p:txBody>
          <a:bodyPr/>
          <a:lstStyle>
            <a:lvl1pPr>
              <a:defRPr baseline="0"/>
            </a:lvl1p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5" name="Text Placeholder 2"/>
          <p:cNvSpPr>
            <a:spLocks noGrp="1"/>
          </p:cNvSpPr>
          <p:nvPr>
            <p:ph type="body" idx="1" hasCustomPrompt="1"/>
          </p:nvPr>
        </p:nvSpPr>
        <p:spPr>
          <a:xfrm>
            <a:off x="1017530" y="1854199"/>
            <a:ext cx="10660118"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a:t>
            </a:r>
            <a:r>
              <a:rPr lang="en-US" err="1"/>
              <a:t>Roboto</a:t>
            </a:r>
            <a:r>
              <a:rPr lang="en-US"/>
              <a:t> 20 point, no longer than one line</a:t>
            </a:r>
          </a:p>
        </p:txBody>
      </p:sp>
      <p:grpSp>
        <p:nvGrpSpPr>
          <p:cNvPr id="14" name="Group 13"/>
          <p:cNvGrpSpPr/>
          <p:nvPr userDrawn="1"/>
        </p:nvGrpSpPr>
        <p:grpSpPr>
          <a:xfrm>
            <a:off x="-2141" y="2692400"/>
            <a:ext cx="2681841" cy="4165600"/>
            <a:chOff x="-2141" y="2692400"/>
            <a:chExt cx="2681841" cy="4165600"/>
          </a:xfrm>
        </p:grpSpPr>
        <p:sp>
          <p:nvSpPr>
            <p:cNvPr id="15" name="Right Triangle 14"/>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userDrawn="1"/>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18" name="TextBox 17"/>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7" name="Content Placeholder 6"/>
          <p:cNvSpPr>
            <a:spLocks noGrp="1"/>
          </p:cNvSpPr>
          <p:nvPr>
            <p:ph sz="quarter" idx="14" hasCustomPrompt="1"/>
          </p:nvPr>
        </p:nvSpPr>
        <p:spPr>
          <a:xfrm>
            <a:off x="1017588" y="2290762"/>
            <a:ext cx="10660062" cy="3714751"/>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2 column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1066798"/>
          </a:xfrm>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1" name="Content Placeholder 3"/>
          <p:cNvSpPr>
            <a:spLocks noGrp="1"/>
          </p:cNvSpPr>
          <p:nvPr>
            <p:ph sz="quarter" idx="12" hasCustomPrompt="1"/>
          </p:nvPr>
        </p:nvSpPr>
        <p:spPr>
          <a:xfrm>
            <a:off x="6557011"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image" Target="../media/image1.emf"/><Relationship Id="rId5" Type="http://schemas.openxmlformats.org/officeDocument/2006/relationships/slideLayout" Target="../slideLayouts/slideLayout30.xml"/><Relationship Id="rId10" Type="http://schemas.openxmlformats.org/officeDocument/2006/relationships/image" Target="../media/image5.png"/><Relationship Id="rId4" Type="http://schemas.openxmlformats.org/officeDocument/2006/relationships/slideLayout" Target="../slideLayouts/slideLayout29.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Title Placeholder 1"/>
          <p:cNvSpPr>
            <a:spLocks noGrp="1"/>
          </p:cNvSpPr>
          <p:nvPr userDrawn="1">
            <p:ph type="title"/>
          </p:nvPr>
        </p:nvSpPr>
        <p:spPr>
          <a:xfrm>
            <a:off x="482474" y="482602"/>
            <a:ext cx="11195177" cy="1066798"/>
          </a:xfrm>
          <a:prstGeom prst="rect">
            <a:avLst/>
          </a:prstGeom>
        </p:spPr>
        <p:txBody>
          <a:bodyPr vert="horz" lIns="0" tIns="0" rIns="0" bIns="0" rtlCol="0" anchor="t" anchorCtr="0">
            <a:noAutofit/>
          </a:bodyPr>
          <a:lstStyle/>
          <a:p>
            <a:r>
              <a:rPr lang="en-US"/>
              <a:t>Headline goes here, </a:t>
            </a:r>
            <a:r>
              <a:rPr lang="en-US" err="1"/>
              <a:t>Roboto</a:t>
            </a:r>
            <a:r>
              <a:rPr lang="en-US"/>
              <a:t> Light, 36 points</a:t>
            </a:r>
          </a:p>
        </p:txBody>
      </p:sp>
      <p:sp>
        <p:nvSpPr>
          <p:cNvPr id="38" name="Text Placeholder 2"/>
          <p:cNvSpPr>
            <a:spLocks noGrp="1"/>
          </p:cNvSpPr>
          <p:nvPr userDrawn="1">
            <p:ph type="body" idx="1"/>
          </p:nvPr>
        </p:nvSpPr>
        <p:spPr>
          <a:xfrm>
            <a:off x="1017530" y="1849301"/>
            <a:ext cx="10660120" cy="417049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569383628"/>
      </p:ext>
    </p:extLst>
  </p:cSld>
  <p:clrMap bg1="lt1" tx1="dk1" bg2="lt2" tx2="dk2" accent1="accent1" accent2="accent2" accent3="accent3" accent4="accent4" accent5="accent5" accent6="accent6" hlink="hlink" folHlink="folHlink"/>
  <p:sldLayoutIdLst>
    <p:sldLayoutId id="2147483707" r:id="rId1"/>
    <p:sldLayoutId id="2147483711" r:id="rId2"/>
    <p:sldLayoutId id="2147483713" r:id="rId3"/>
    <p:sldLayoutId id="2147483712" r:id="rId4"/>
    <p:sldLayoutId id="2147483698" r:id="rId5"/>
    <p:sldLayoutId id="2147483710" r:id="rId6"/>
    <p:sldLayoutId id="2147483708" r:id="rId7"/>
    <p:sldLayoutId id="2147483709" r:id="rId8"/>
    <p:sldLayoutId id="2147483716" r:id="rId9"/>
    <p:sldLayoutId id="2147483720" r:id="rId10"/>
    <p:sldLayoutId id="2147483714" r:id="rId11"/>
    <p:sldLayoutId id="2147483715" r:id="rId12"/>
  </p:sldLayoutIdLst>
  <p:txStyles>
    <p:titleStyle>
      <a:lvl1pPr algn="l" defTabSz="914217" rtl="0" eaLnBrk="1" latinLnBrk="0" hangingPunct="1">
        <a:lnSpc>
          <a:spcPct val="90000"/>
        </a:lnSpc>
        <a:spcBef>
          <a:spcPct val="0"/>
        </a:spcBef>
        <a:buNone/>
        <a:defRPr sz="3600" b="0" i="0" kern="1200" baseline="0">
          <a:solidFill>
            <a:schemeClr val="tx1"/>
          </a:solidFill>
          <a:latin typeface="Roboto Light" charset="0"/>
          <a:ea typeface="Roboto Light" charset="0"/>
          <a:cs typeface="Roboto Light" charset="0"/>
        </a:defRPr>
      </a:lvl1pPr>
    </p:titleStyle>
    <p:body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2"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userDrawn="1">
          <p15:clr>
            <a:srgbClr val="F26B43"/>
          </p15:clr>
        </p15:guide>
        <p15:guide id="5" orient="horz" pos="4008" userDrawn="1">
          <p15:clr>
            <a:srgbClr val="F26B43"/>
          </p15:clr>
        </p15:guide>
        <p15:guide id="6" pos="7356" userDrawn="1">
          <p15:clr>
            <a:srgbClr val="F26B43"/>
          </p15:clr>
        </p15:guide>
        <p15:guide id="7" pos="11040">
          <p15:clr>
            <a:srgbClr val="F26B43"/>
          </p15:clr>
        </p15:guide>
        <p15:guide id="9" orient="horz" pos="325" userDrawn="1">
          <p15:clr>
            <a:srgbClr val="F26B43"/>
          </p15:clr>
        </p15:guide>
        <p15:guide id="12" pos="2554" userDrawn="1">
          <p15:clr>
            <a:srgbClr val="F26B43"/>
          </p15:clr>
        </p15:guide>
        <p15:guide id="13" pos="5123" userDrawn="1">
          <p15:clr>
            <a:srgbClr val="F26B43"/>
          </p15:clr>
        </p15:guide>
        <p15:guide id="14" orient="horz" pos="1443" userDrawn="1">
          <p15:clr>
            <a:srgbClr val="F26B43"/>
          </p15:clr>
        </p15:guide>
        <p15:guide id="15" orient="horz" pos="2886" userDrawn="1">
          <p15:clr>
            <a:srgbClr val="F26B43"/>
          </p15:clr>
        </p15:guide>
        <p15:guide id="16" orient="horz" pos="856" userDrawn="1">
          <p15:clr>
            <a:srgbClr val="F26B43"/>
          </p15:clr>
        </p15:guide>
        <p15:guide id="17" orient="horz" pos="1168" userDrawn="1">
          <p15:clr>
            <a:srgbClr val="F26B43"/>
          </p15:clr>
        </p15:guide>
        <p15:guide id="18" pos="632" userDrawn="1">
          <p15:clr>
            <a:srgbClr val="F26B43"/>
          </p15:clr>
        </p15:guide>
        <p15:guide id="19" orient="horz" pos="3792" userDrawn="1">
          <p15:clr>
            <a:srgbClr val="F26B43"/>
          </p15:clr>
        </p15:guide>
        <p15:guide id="20" pos="71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Title Placeholder 1"/>
          <p:cNvSpPr>
            <a:spLocks noGrp="1"/>
          </p:cNvSpPr>
          <p:nvPr userDrawn="1">
            <p:ph type="title"/>
          </p:nvPr>
        </p:nvSpPr>
        <p:spPr>
          <a:xfrm>
            <a:off x="482474" y="482602"/>
            <a:ext cx="11195177" cy="1066798"/>
          </a:xfrm>
          <a:prstGeom prst="rect">
            <a:avLst/>
          </a:prstGeom>
        </p:spPr>
        <p:txBody>
          <a:bodyPr vert="horz" lIns="0" tIns="0" rIns="0" bIns="0" rtlCol="0" anchor="t" anchorCtr="0">
            <a:noAutofit/>
          </a:bodyPr>
          <a:lstStyle/>
          <a:p>
            <a:r>
              <a:rPr lang="en-US"/>
              <a:t>Headline goes here, </a:t>
            </a:r>
            <a:r>
              <a:rPr lang="en-US" err="1"/>
              <a:t>Roboto</a:t>
            </a:r>
            <a:r>
              <a:rPr lang="en-US"/>
              <a:t> Light, 36 points</a:t>
            </a:r>
          </a:p>
        </p:txBody>
      </p:sp>
      <p:sp>
        <p:nvSpPr>
          <p:cNvPr id="38" name="Text Placeholder 2"/>
          <p:cNvSpPr>
            <a:spLocks noGrp="1"/>
          </p:cNvSpPr>
          <p:nvPr userDrawn="1">
            <p:ph type="body" idx="1"/>
          </p:nvPr>
        </p:nvSpPr>
        <p:spPr>
          <a:xfrm>
            <a:off x="1017530" y="1849301"/>
            <a:ext cx="10660120" cy="417049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567714379"/>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833" r:id="rId13"/>
  </p:sldLayoutIdLst>
  <p:txStyles>
    <p:titleStyle>
      <a:lvl1pPr algn="l" defTabSz="914217" rtl="0" eaLnBrk="1" latinLnBrk="0" hangingPunct="1">
        <a:lnSpc>
          <a:spcPct val="90000"/>
        </a:lnSpc>
        <a:spcBef>
          <a:spcPct val="0"/>
        </a:spcBef>
        <a:buNone/>
        <a:defRPr sz="3600" b="0" i="0" kern="1200" baseline="0">
          <a:solidFill>
            <a:schemeClr val="tx1"/>
          </a:solidFill>
          <a:latin typeface="Roboto Light" charset="0"/>
          <a:ea typeface="Roboto Light" charset="0"/>
          <a:cs typeface="Roboto Light" charset="0"/>
        </a:defRPr>
      </a:lvl1pPr>
    </p:titleStyle>
    <p:body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2"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p15:clr>
            <a:srgbClr val="F26B43"/>
          </p15:clr>
        </p15:guide>
        <p15:guide id="5" orient="horz" pos="4008">
          <p15:clr>
            <a:srgbClr val="F26B43"/>
          </p15:clr>
        </p15:guide>
        <p15:guide id="6" pos="7356">
          <p15:clr>
            <a:srgbClr val="F26B43"/>
          </p15:clr>
        </p15:guide>
        <p15:guide id="7" pos="11040">
          <p15:clr>
            <a:srgbClr val="F26B43"/>
          </p15:clr>
        </p15:guide>
        <p15:guide id="9" orient="horz" pos="325">
          <p15:clr>
            <a:srgbClr val="F26B43"/>
          </p15:clr>
        </p15:guide>
        <p15:guide id="12" pos="2554">
          <p15:clr>
            <a:srgbClr val="F26B43"/>
          </p15:clr>
        </p15:guide>
        <p15:guide id="13" pos="5123">
          <p15:clr>
            <a:srgbClr val="F26B43"/>
          </p15:clr>
        </p15:guide>
        <p15:guide id="14" orient="horz" pos="1443">
          <p15:clr>
            <a:srgbClr val="F26B43"/>
          </p15:clr>
        </p15:guide>
        <p15:guide id="15" orient="horz" pos="2886">
          <p15:clr>
            <a:srgbClr val="F26B43"/>
          </p15:clr>
        </p15:guide>
        <p15:guide id="16" orient="horz" pos="856">
          <p15:clr>
            <a:srgbClr val="F26B43"/>
          </p15:clr>
        </p15:guide>
        <p15:guide id="17" orient="horz" pos="1168">
          <p15:clr>
            <a:srgbClr val="F26B43"/>
          </p15:clr>
        </p15:guide>
        <p15:guide id="18" pos="632">
          <p15:clr>
            <a:srgbClr val="F26B43"/>
          </p15:clr>
        </p15:guide>
        <p15:guide id="19" orient="horz" pos="3792">
          <p15:clr>
            <a:srgbClr val="F26B43"/>
          </p15:clr>
        </p15:guide>
        <p15:guide id="20" pos="71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26"/>
          <p:cNvSpPr/>
          <p:nvPr/>
        </p:nvSpPr>
        <p:spPr>
          <a:xfrm>
            <a:off x="-2141" y="-1"/>
            <a:ext cx="12190967" cy="6858000"/>
          </a:xfrm>
          <a:prstGeom prst="rect">
            <a:avLst/>
          </a:prstGeom>
          <a:blipFill dpi="0" rotWithShape="1">
            <a:blip r:embed="rId10">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4" name="Right Triangle 33"/>
          <p:cNvSpPr/>
          <p:nvPr/>
        </p:nvSpPr>
        <p:spPr>
          <a:xfrm rot="16200000" flipV="1">
            <a:off x="2196031" y="3357866"/>
            <a:ext cx="1314232" cy="569830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3" name="Right Triangle 32"/>
          <p:cNvSpPr/>
          <p:nvPr/>
        </p:nvSpPr>
        <p:spPr>
          <a:xfrm>
            <a:off x="-2140" y="3581400"/>
            <a:ext cx="833414" cy="3276600"/>
          </a:xfrm>
          <a:prstGeom prst="r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504421" y="6006042"/>
            <a:ext cx="2464597" cy="851959"/>
          </a:xfrm>
          <a:prstGeom prst="rect">
            <a:avLst/>
          </a:prstGeom>
        </p:spPr>
      </p:pic>
      <p:sp>
        <p:nvSpPr>
          <p:cNvPr id="8" name="Right Triangle 7"/>
          <p:cNvSpPr/>
          <p:nvPr/>
        </p:nvSpPr>
        <p:spPr>
          <a:xfrm flipH="1" flipV="1">
            <a:off x="11603699" y="0"/>
            <a:ext cx="585128" cy="157517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6" name="TextBox 35"/>
          <p:cNvSpPr txBox="1"/>
          <p:nvPr/>
        </p:nvSpPr>
        <p:spPr>
          <a:xfrm>
            <a:off x="793174" y="6359525"/>
            <a:ext cx="3117657" cy="179071"/>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r>
              <a:rPr lang="en-US" sz="1100">
                <a:solidFill>
                  <a:srgbClr val="FFFFFF"/>
                </a:solidFill>
                <a:latin typeface="Roboto" charset="0"/>
                <a:ea typeface="Roboto" charset="0"/>
                <a:cs typeface="Roboto" charset="0"/>
              </a:rPr>
              <a:t>© Informatica. Proprietary and Confidential.</a:t>
            </a:r>
          </a:p>
        </p:txBody>
      </p:sp>
      <p:sp>
        <p:nvSpPr>
          <p:cNvPr id="37" name="Title Placeholder 1"/>
          <p:cNvSpPr>
            <a:spLocks noGrp="1"/>
          </p:cNvSpPr>
          <p:nvPr>
            <p:ph type="title"/>
          </p:nvPr>
        </p:nvSpPr>
        <p:spPr>
          <a:xfrm>
            <a:off x="482474" y="457203"/>
            <a:ext cx="11195177" cy="654020"/>
          </a:xfrm>
          <a:prstGeom prst="rect">
            <a:avLst/>
          </a:prstGeom>
        </p:spPr>
        <p:txBody>
          <a:bodyPr vert="horz" lIns="0" tIns="0" rIns="0" bIns="0" rtlCol="0" anchor="b" anchorCtr="0">
            <a:noAutofit/>
          </a:bodyPr>
          <a:lstStyle/>
          <a:p>
            <a:endParaRPr lang="en-US"/>
          </a:p>
        </p:txBody>
      </p:sp>
      <p:sp>
        <p:nvSpPr>
          <p:cNvPr id="38" name="Text Placeholder 2"/>
          <p:cNvSpPr>
            <a:spLocks noGrp="1"/>
          </p:cNvSpPr>
          <p:nvPr>
            <p:ph type="body" idx="1"/>
          </p:nvPr>
        </p:nvSpPr>
        <p:spPr>
          <a:xfrm>
            <a:off x="493713" y="1849302"/>
            <a:ext cx="11183937" cy="422044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701925217"/>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Lst>
  <p:txStyles>
    <p:titleStyle>
      <a:lvl1pPr algn="l" defTabSz="913989" rtl="0" eaLnBrk="1" latinLnBrk="0" hangingPunct="1">
        <a:lnSpc>
          <a:spcPct val="90000"/>
        </a:lnSpc>
        <a:spcBef>
          <a:spcPct val="0"/>
        </a:spcBef>
        <a:buNone/>
        <a:defRPr sz="3599" b="0" i="0" kern="1200">
          <a:solidFill>
            <a:schemeClr val="tx1"/>
          </a:solidFill>
          <a:latin typeface="Roboto Light" charset="0"/>
          <a:ea typeface="Roboto Light" charset="0"/>
          <a:cs typeface="Roboto Light" charset="0"/>
        </a:defRPr>
      </a:lvl1pPr>
    </p:titleStyle>
    <p:bodyStyle>
      <a:lvl1pPr marL="172995" indent="-172995" algn="l" defTabSz="913989" rtl="0" eaLnBrk="1" latinLnBrk="0" hangingPunct="1">
        <a:lnSpc>
          <a:spcPct val="90000"/>
        </a:lnSpc>
        <a:spcBef>
          <a:spcPts val="1000"/>
        </a:spcBef>
        <a:spcAft>
          <a:spcPts val="1200"/>
        </a:spcAft>
        <a:buClr>
          <a:schemeClr val="accent2"/>
        </a:buClr>
        <a:buFont typeface="Arial" panose="020B0604020202020204" pitchFamily="34" charset="0"/>
        <a:buChar char="•"/>
        <a:defRPr sz="2099" b="0" i="0" kern="1200">
          <a:solidFill>
            <a:schemeClr val="tx1"/>
          </a:solidFill>
          <a:latin typeface="Roboto" charset="0"/>
          <a:ea typeface="Roboto" charset="0"/>
          <a:cs typeface="Roboto" charset="0"/>
        </a:defRPr>
      </a:lvl1pPr>
      <a:lvl2pPr marL="344402" indent="-174582"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222"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081" indent="-171408"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799900"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171"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3992"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573" indent="-174582"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393"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3989" rtl="0" eaLnBrk="1" latinLnBrk="0" hangingPunct="1">
        <a:defRPr sz="1800" kern="1200">
          <a:solidFill>
            <a:schemeClr val="tx1"/>
          </a:solidFill>
          <a:latin typeface="+mn-lt"/>
          <a:ea typeface="+mn-ea"/>
          <a:cs typeface="+mn-cs"/>
        </a:defRPr>
      </a:lvl1pPr>
      <a:lvl2pPr marL="456995" algn="l" defTabSz="913989" rtl="0" eaLnBrk="1" latinLnBrk="0" hangingPunct="1">
        <a:defRPr sz="1800" kern="1200">
          <a:solidFill>
            <a:schemeClr val="tx1"/>
          </a:solidFill>
          <a:latin typeface="+mn-lt"/>
          <a:ea typeface="+mn-ea"/>
          <a:cs typeface="+mn-cs"/>
        </a:defRPr>
      </a:lvl2pPr>
      <a:lvl3pPr marL="913989" algn="l" defTabSz="913989" rtl="0" eaLnBrk="1" latinLnBrk="0" hangingPunct="1">
        <a:defRPr sz="1800" kern="1200">
          <a:solidFill>
            <a:schemeClr val="tx1"/>
          </a:solidFill>
          <a:latin typeface="+mn-lt"/>
          <a:ea typeface="+mn-ea"/>
          <a:cs typeface="+mn-cs"/>
        </a:defRPr>
      </a:lvl3pPr>
      <a:lvl4pPr marL="1370984" algn="l" defTabSz="913989" rtl="0" eaLnBrk="1" latinLnBrk="0" hangingPunct="1">
        <a:defRPr sz="1800" kern="1200">
          <a:solidFill>
            <a:schemeClr val="tx1"/>
          </a:solidFill>
          <a:latin typeface="+mn-lt"/>
          <a:ea typeface="+mn-ea"/>
          <a:cs typeface="+mn-cs"/>
        </a:defRPr>
      </a:lvl4pPr>
      <a:lvl5pPr marL="1827978" algn="l" defTabSz="913989" rtl="0" eaLnBrk="1" latinLnBrk="0" hangingPunct="1">
        <a:defRPr sz="1800" kern="1200">
          <a:solidFill>
            <a:schemeClr val="tx1"/>
          </a:solidFill>
          <a:latin typeface="+mn-lt"/>
          <a:ea typeface="+mn-ea"/>
          <a:cs typeface="+mn-cs"/>
        </a:defRPr>
      </a:lvl5pPr>
      <a:lvl6pPr marL="2284971" algn="l" defTabSz="913989" rtl="0" eaLnBrk="1" latinLnBrk="0" hangingPunct="1">
        <a:defRPr sz="1800" kern="1200">
          <a:solidFill>
            <a:schemeClr val="tx1"/>
          </a:solidFill>
          <a:latin typeface="+mn-lt"/>
          <a:ea typeface="+mn-ea"/>
          <a:cs typeface="+mn-cs"/>
        </a:defRPr>
      </a:lvl6pPr>
      <a:lvl7pPr marL="2741965" algn="l" defTabSz="913989" rtl="0" eaLnBrk="1" latinLnBrk="0" hangingPunct="1">
        <a:defRPr sz="1800" kern="1200">
          <a:solidFill>
            <a:schemeClr val="tx1"/>
          </a:solidFill>
          <a:latin typeface="+mn-lt"/>
          <a:ea typeface="+mn-ea"/>
          <a:cs typeface="+mn-cs"/>
        </a:defRPr>
      </a:lvl7pPr>
      <a:lvl8pPr marL="3198960" algn="l" defTabSz="913989" rtl="0" eaLnBrk="1" latinLnBrk="0" hangingPunct="1">
        <a:defRPr sz="1800" kern="1200">
          <a:solidFill>
            <a:schemeClr val="tx1"/>
          </a:solidFill>
          <a:latin typeface="+mn-lt"/>
          <a:ea typeface="+mn-ea"/>
          <a:cs typeface="+mn-cs"/>
        </a:defRPr>
      </a:lvl8pPr>
      <a:lvl9pPr marL="3655955" algn="l" defTabSz="9139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p15:clr>
            <a:srgbClr val="F26B43"/>
          </p15:clr>
        </p15:guide>
        <p15:guide id="5" orient="horz" pos="4008">
          <p15:clr>
            <a:srgbClr val="F26B43"/>
          </p15:clr>
        </p15:guide>
        <p15:guide id="6" pos="7356">
          <p15:clr>
            <a:srgbClr val="F26B43"/>
          </p15:clr>
        </p15:guide>
        <p15:guide id="7" pos="11040">
          <p15:clr>
            <a:srgbClr val="F26B43"/>
          </p15:clr>
        </p15:guide>
        <p15:guide id="9" orient="horz" pos="325">
          <p15:clr>
            <a:srgbClr val="F26B43"/>
          </p15:clr>
        </p15:guide>
        <p15:guide id="12" pos="2554">
          <p15:clr>
            <a:srgbClr val="F26B43"/>
          </p15:clr>
        </p15:guide>
        <p15:guide id="13" pos="5123">
          <p15:clr>
            <a:srgbClr val="F26B43"/>
          </p15:clr>
        </p15:guide>
        <p15:guide id="14" orient="horz" pos="1443">
          <p15:clr>
            <a:srgbClr val="F26B43"/>
          </p15:clr>
        </p15:guide>
        <p15:guide id="15" orient="horz" pos="288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5.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900237" y="2088270"/>
            <a:ext cx="9733457" cy="1574502"/>
          </a:xfrm>
        </p:spPr>
        <p:txBody>
          <a:bodyPr/>
          <a:lstStyle/>
          <a:p>
            <a:r>
              <a:rPr lang="en-US" sz="4800" dirty="0"/>
              <a:t>Simple Classification Creator</a:t>
            </a:r>
          </a:p>
          <a:p>
            <a:endParaRPr lang="en-US" sz="4800" dirty="0"/>
          </a:p>
          <a:p>
            <a:r>
              <a:rPr lang="en-US" sz="4800" dirty="0"/>
              <a:t>Prototype</a:t>
            </a:r>
            <a:endParaRPr lang="en-US" sz="4400" dirty="0"/>
          </a:p>
        </p:txBody>
      </p:sp>
    </p:spTree>
    <p:extLst>
      <p:ext uri="{BB962C8B-B14F-4D97-AF65-F5344CB8AC3E}">
        <p14:creationId xmlns:p14="http://schemas.microsoft.com/office/powerpoint/2010/main" val="4017574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D584F4-3727-8C0B-5E61-62752D1487D5}"/>
              </a:ext>
            </a:extLst>
          </p:cNvPr>
          <p:cNvPicPr>
            <a:picLocks noChangeAspect="1"/>
          </p:cNvPicPr>
          <p:nvPr/>
        </p:nvPicPr>
        <p:blipFill>
          <a:blip r:embed="rId3"/>
          <a:stretch>
            <a:fillRect/>
          </a:stretch>
        </p:blipFill>
        <p:spPr>
          <a:xfrm>
            <a:off x="1278311" y="2311454"/>
            <a:ext cx="4572000" cy="600075"/>
          </a:xfrm>
          <a:prstGeom prst="rect">
            <a:avLst/>
          </a:prstGeom>
        </p:spPr>
      </p:pic>
      <p:sp>
        <p:nvSpPr>
          <p:cNvPr id="11" name="TextBox 10">
            <a:extLst>
              <a:ext uri="{FF2B5EF4-FFF2-40B4-BE49-F238E27FC236}">
                <a16:creationId xmlns:a16="http://schemas.microsoft.com/office/drawing/2014/main" id="{CEDE4AF3-28A5-7917-E40A-D2FF58E652FD}"/>
              </a:ext>
            </a:extLst>
          </p:cNvPr>
          <p:cNvSpPr txBox="1"/>
          <p:nvPr/>
        </p:nvSpPr>
        <p:spPr>
          <a:xfrm>
            <a:off x="1126791" y="3331209"/>
            <a:ext cx="1465231" cy="668696"/>
          </a:xfrm>
          <a:prstGeom prst="rect">
            <a:avLst/>
          </a:prstGeom>
          <a:noFill/>
          <a:ln>
            <a:solidFill>
              <a:schemeClr val="tx2"/>
            </a:solidFill>
          </a:ln>
        </p:spPr>
        <p:txBody>
          <a:bodyPr wrap="square" lIns="91440" tIns="91440" rIns="91440" bIns="91440" rtlCol="0">
            <a:noAutofit/>
          </a:bodyPr>
          <a:lstStyle/>
          <a:p>
            <a:pPr>
              <a:lnSpc>
                <a:spcPct val="90000"/>
              </a:lnSpc>
              <a:spcAft>
                <a:spcPts val="1000"/>
              </a:spcAft>
            </a:pPr>
            <a:r>
              <a:rPr lang="en-US" sz="1200" dirty="0">
                <a:latin typeface="Roboto" charset="0"/>
                <a:ea typeface="Roboto" charset="0"/>
                <a:cs typeface="Roboto" charset="0"/>
              </a:rPr>
              <a:t>Provide the Lookup Table Name</a:t>
            </a:r>
          </a:p>
        </p:txBody>
      </p:sp>
      <p:cxnSp>
        <p:nvCxnSpPr>
          <p:cNvPr id="13" name="Straight Arrow Connector 12">
            <a:extLst>
              <a:ext uri="{FF2B5EF4-FFF2-40B4-BE49-F238E27FC236}">
                <a16:creationId xmlns:a16="http://schemas.microsoft.com/office/drawing/2014/main" id="{39252C03-C691-51F7-FA1E-AE06F4057DA7}"/>
              </a:ext>
            </a:extLst>
          </p:cNvPr>
          <p:cNvCxnSpPr>
            <a:cxnSpLocks/>
          </p:cNvCxnSpPr>
          <p:nvPr/>
        </p:nvCxnSpPr>
        <p:spPr>
          <a:xfrm flipV="1">
            <a:off x="1741794" y="2769224"/>
            <a:ext cx="0" cy="55206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5FC033A-0280-BB77-49A2-830C03FFC047}"/>
              </a:ext>
            </a:extLst>
          </p:cNvPr>
          <p:cNvSpPr txBox="1"/>
          <p:nvPr/>
        </p:nvSpPr>
        <p:spPr>
          <a:xfrm>
            <a:off x="2204640" y="4661783"/>
            <a:ext cx="1761066" cy="668696"/>
          </a:xfrm>
          <a:prstGeom prst="rect">
            <a:avLst/>
          </a:prstGeom>
          <a:noFill/>
          <a:ln>
            <a:solidFill>
              <a:schemeClr val="tx2"/>
            </a:solidFill>
          </a:ln>
        </p:spPr>
        <p:txBody>
          <a:bodyPr wrap="square" lIns="91440" tIns="91440" rIns="91440" bIns="91440" rtlCol="0">
            <a:noAutofit/>
          </a:bodyPr>
          <a:lstStyle/>
          <a:p>
            <a:pPr>
              <a:lnSpc>
                <a:spcPct val="90000"/>
              </a:lnSpc>
              <a:spcAft>
                <a:spcPts val="1000"/>
              </a:spcAft>
            </a:pPr>
            <a:r>
              <a:rPr lang="en-US" sz="1200" dirty="0">
                <a:latin typeface="Roboto" charset="0"/>
                <a:ea typeface="Roboto" charset="0"/>
                <a:cs typeface="Roboto" charset="0"/>
              </a:rPr>
              <a:t>Provide the Lookup Table Description</a:t>
            </a:r>
          </a:p>
          <a:p>
            <a:pPr>
              <a:lnSpc>
                <a:spcPct val="90000"/>
              </a:lnSpc>
              <a:spcAft>
                <a:spcPts val="1000"/>
              </a:spcAft>
            </a:pPr>
            <a:endParaRPr lang="en-US" sz="1200" dirty="0">
              <a:latin typeface="Roboto" charset="0"/>
              <a:ea typeface="Roboto" charset="0"/>
              <a:cs typeface="Roboto" charset="0"/>
            </a:endParaRPr>
          </a:p>
        </p:txBody>
      </p:sp>
      <p:cxnSp>
        <p:nvCxnSpPr>
          <p:cNvPr id="15" name="Straight Arrow Connector 14">
            <a:extLst>
              <a:ext uri="{FF2B5EF4-FFF2-40B4-BE49-F238E27FC236}">
                <a16:creationId xmlns:a16="http://schemas.microsoft.com/office/drawing/2014/main" id="{34BE38CC-5673-D889-3279-7BF24C1DBF1A}"/>
              </a:ext>
            </a:extLst>
          </p:cNvPr>
          <p:cNvCxnSpPr>
            <a:cxnSpLocks/>
            <a:stCxn id="12" idx="0"/>
          </p:cNvCxnSpPr>
          <p:nvPr/>
        </p:nvCxnSpPr>
        <p:spPr>
          <a:xfrm flipV="1">
            <a:off x="3085173" y="2752503"/>
            <a:ext cx="151001" cy="19092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Configure Lookup Tables with </a:t>
            </a:r>
            <a:r>
              <a:rPr lang="en-US" i="1" dirty="0"/>
              <a:t>csv file</a:t>
            </a:r>
            <a:endParaRPr lang="en-IN" i="1" dirty="0"/>
          </a:p>
        </p:txBody>
      </p:sp>
      <p:sp>
        <p:nvSpPr>
          <p:cNvPr id="4" name="TextBox 3">
            <a:extLst>
              <a:ext uri="{FF2B5EF4-FFF2-40B4-BE49-F238E27FC236}">
                <a16:creationId xmlns:a16="http://schemas.microsoft.com/office/drawing/2014/main" id="{901460BE-5261-EB46-E241-44E4CA4861EC}"/>
              </a:ext>
            </a:extLst>
          </p:cNvPr>
          <p:cNvSpPr txBox="1"/>
          <p:nvPr/>
        </p:nvSpPr>
        <p:spPr>
          <a:xfrm>
            <a:off x="399012" y="810187"/>
            <a:ext cx="5451299" cy="839389"/>
          </a:xfrm>
          <a:prstGeom prst="rect">
            <a:avLst/>
          </a:prstGeom>
          <a:noFill/>
        </p:spPr>
        <p:txBody>
          <a:bodyPr wrap="square" lIns="0" tIns="0" rIns="0" bIns="0" rtlCol="0">
            <a:noAutofit/>
          </a:bodyPr>
          <a:lstStyle/>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Create a csv file that contains your lookup table</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Then use the configuration to create or update lookup tables</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Optionally, you can add the Action of “DELETE” to remove the lookup table</a:t>
            </a:r>
          </a:p>
        </p:txBody>
      </p:sp>
      <p:sp>
        <p:nvSpPr>
          <p:cNvPr id="14" name="TextBox 13">
            <a:extLst>
              <a:ext uri="{FF2B5EF4-FFF2-40B4-BE49-F238E27FC236}">
                <a16:creationId xmlns:a16="http://schemas.microsoft.com/office/drawing/2014/main" id="{C527E4CB-8124-AD7C-2E86-827377A58D7B}"/>
              </a:ext>
            </a:extLst>
          </p:cNvPr>
          <p:cNvSpPr txBox="1"/>
          <p:nvPr/>
        </p:nvSpPr>
        <p:spPr>
          <a:xfrm>
            <a:off x="3790566" y="3471166"/>
            <a:ext cx="1761066" cy="1128890"/>
          </a:xfrm>
          <a:prstGeom prst="rect">
            <a:avLst/>
          </a:prstGeom>
          <a:noFill/>
          <a:ln>
            <a:solidFill>
              <a:schemeClr val="tx2"/>
            </a:solidFill>
          </a:ln>
        </p:spPr>
        <p:txBody>
          <a:bodyPr wrap="square" lIns="91440" tIns="91440" rIns="91440" bIns="91440" rtlCol="0">
            <a:noAutofit/>
          </a:bodyPr>
          <a:lstStyle/>
          <a:p>
            <a:pPr>
              <a:lnSpc>
                <a:spcPct val="90000"/>
              </a:lnSpc>
              <a:spcAft>
                <a:spcPts val="1000"/>
              </a:spcAft>
            </a:pPr>
            <a:r>
              <a:rPr lang="en-US" sz="1200" dirty="0">
                <a:latin typeface="Roboto" charset="0"/>
                <a:ea typeface="Roboto" charset="0"/>
                <a:cs typeface="Roboto" charset="0"/>
              </a:rPr>
              <a:t>Provide the name of the csv file that contains the lookup table data (in the same location as the script</a:t>
            </a:r>
          </a:p>
          <a:p>
            <a:pPr>
              <a:lnSpc>
                <a:spcPct val="90000"/>
              </a:lnSpc>
              <a:spcAft>
                <a:spcPts val="1000"/>
              </a:spcAft>
            </a:pPr>
            <a:endParaRPr lang="en-US" sz="1200" dirty="0">
              <a:latin typeface="Roboto" charset="0"/>
              <a:ea typeface="Roboto" charset="0"/>
              <a:cs typeface="Roboto" charset="0"/>
            </a:endParaRPr>
          </a:p>
        </p:txBody>
      </p:sp>
      <p:cxnSp>
        <p:nvCxnSpPr>
          <p:cNvPr id="16" name="Straight Arrow Connector 15">
            <a:extLst>
              <a:ext uri="{FF2B5EF4-FFF2-40B4-BE49-F238E27FC236}">
                <a16:creationId xmlns:a16="http://schemas.microsoft.com/office/drawing/2014/main" id="{E700035E-0C07-A6F6-FCB0-24242DCCA578}"/>
              </a:ext>
            </a:extLst>
          </p:cNvPr>
          <p:cNvCxnSpPr>
            <a:cxnSpLocks/>
            <a:stCxn id="14" idx="0"/>
          </p:cNvCxnSpPr>
          <p:nvPr/>
        </p:nvCxnSpPr>
        <p:spPr>
          <a:xfrm flipH="1" flipV="1">
            <a:off x="4556559" y="2769224"/>
            <a:ext cx="114540" cy="7019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403272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Other Options</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731032" y="1280525"/>
            <a:ext cx="11195177" cy="4657431"/>
          </a:xfrm>
          <a:prstGeom prst="rect">
            <a:avLst/>
          </a:prstGeom>
          <a:noFill/>
        </p:spPr>
        <p:txBody>
          <a:bodyPr wrap="square" lIns="0" tIns="0" rIns="0" bIns="0" rtlCol="0">
            <a:noAutofit/>
          </a:bodyPr>
          <a:lstStyle/>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Script can also be made to extract existing Classifications. By default, it’ll only do this when it’s needed (setting up Entity Classifications, for example). You can force the extract with a command line parameter</a:t>
            </a:r>
          </a:p>
          <a:p>
            <a:pPr marL="800100" lvl="1"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800100" lvl="1"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800100" lvl="1"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Deleting Classifications are done by executing a job. You can execute them in bulk by formatting a simple csv file with the Classification Name and/or Lookup Table Name, and Action (set to DELETE). You can run the script with the delete command line parameter, and optionally the csv file that contain the classifications to be deleted.</a:t>
            </a: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a:lnSpc>
                <a:spcPct val="90000"/>
              </a:lnSpc>
              <a:spcAft>
                <a:spcPts val="1000"/>
              </a:spcAft>
            </a:pPr>
            <a:endParaRPr lang="en-US" sz="1600" dirty="0">
              <a:latin typeface="Roboto" charset="0"/>
              <a:ea typeface="Roboto" charset="0"/>
              <a:cs typeface="Roboto" charset="0"/>
            </a:endParaRPr>
          </a:p>
        </p:txBody>
      </p:sp>
      <p:graphicFrame>
        <p:nvGraphicFramePr>
          <p:cNvPr id="2" name="Table 1">
            <a:extLst>
              <a:ext uri="{FF2B5EF4-FFF2-40B4-BE49-F238E27FC236}">
                <a16:creationId xmlns:a16="http://schemas.microsoft.com/office/drawing/2014/main" id="{F4EB0FB1-37E1-B368-E480-B21F948E2AD9}"/>
              </a:ext>
            </a:extLst>
          </p:cNvPr>
          <p:cNvGraphicFramePr>
            <a:graphicFrameLocks noGrp="1"/>
          </p:cNvGraphicFramePr>
          <p:nvPr>
            <p:extLst>
              <p:ext uri="{D42A27DB-BD31-4B8C-83A1-F6EECF244321}">
                <p14:modId xmlns:p14="http://schemas.microsoft.com/office/powerpoint/2010/main" val="527928439"/>
              </p:ext>
            </p:extLst>
          </p:nvPr>
        </p:nvGraphicFramePr>
        <p:xfrm>
          <a:off x="1546049" y="1742092"/>
          <a:ext cx="5633684" cy="301197"/>
        </p:xfrm>
        <a:graphic>
          <a:graphicData uri="http://schemas.openxmlformats.org/drawingml/2006/table">
            <a:tbl>
              <a:tblPr firstRow="1" bandRow="1">
                <a:tableStyleId>{5C22544A-7EE6-4342-B048-85BDC9FD1C3A}</a:tableStyleId>
              </a:tblPr>
              <a:tblGrid>
                <a:gridCol w="5633684">
                  <a:extLst>
                    <a:ext uri="{9D8B030D-6E8A-4147-A177-3AD203B41FA5}">
                      <a16:colId xmlns:a16="http://schemas.microsoft.com/office/drawing/2014/main" val="3006732689"/>
                    </a:ext>
                  </a:extLst>
                </a:gridCol>
              </a:tblGrid>
              <a:tr h="301197">
                <a:tc>
                  <a:txBody>
                    <a:bodyPr/>
                    <a:lstStyle/>
                    <a:p>
                      <a:r>
                        <a:rPr lang="en-US" sz="1200" dirty="0">
                          <a:latin typeface="Courier New" panose="02070309020205020404" pitchFamily="49" charset="0"/>
                          <a:cs typeface="Courier New" panose="02070309020205020404" pitchFamily="49" charset="0"/>
                        </a:rPr>
                        <a:t>python simple_classification_creator.py extract</a:t>
                      </a:r>
                    </a:p>
                  </a:txBody>
                  <a:tcPr>
                    <a:solidFill>
                      <a:schemeClr val="tx1"/>
                    </a:solidFill>
                  </a:tcPr>
                </a:tc>
                <a:extLst>
                  <a:ext uri="{0D108BD9-81ED-4DB2-BD59-A6C34878D82A}">
                    <a16:rowId xmlns:a16="http://schemas.microsoft.com/office/drawing/2014/main" val="2155989993"/>
                  </a:ext>
                </a:extLst>
              </a:tr>
            </a:tbl>
          </a:graphicData>
        </a:graphic>
      </p:graphicFrame>
      <p:pic>
        <p:nvPicPr>
          <p:cNvPr id="4" name="Picture 3">
            <a:extLst>
              <a:ext uri="{FF2B5EF4-FFF2-40B4-BE49-F238E27FC236}">
                <a16:creationId xmlns:a16="http://schemas.microsoft.com/office/drawing/2014/main" id="{6F07247B-728C-392F-C430-EED18C2D468B}"/>
              </a:ext>
            </a:extLst>
          </p:cNvPr>
          <p:cNvPicPr>
            <a:picLocks noChangeAspect="1"/>
          </p:cNvPicPr>
          <p:nvPr/>
        </p:nvPicPr>
        <p:blipFill>
          <a:blip r:embed="rId2"/>
          <a:stretch>
            <a:fillRect/>
          </a:stretch>
        </p:blipFill>
        <p:spPr>
          <a:xfrm>
            <a:off x="8133568" y="3738014"/>
            <a:ext cx="3324225" cy="1247775"/>
          </a:xfrm>
          <a:prstGeom prst="rect">
            <a:avLst/>
          </a:prstGeom>
        </p:spPr>
      </p:pic>
      <p:graphicFrame>
        <p:nvGraphicFramePr>
          <p:cNvPr id="7" name="Table 6">
            <a:extLst>
              <a:ext uri="{FF2B5EF4-FFF2-40B4-BE49-F238E27FC236}">
                <a16:creationId xmlns:a16="http://schemas.microsoft.com/office/drawing/2014/main" id="{8BD00691-CC8B-F23F-0A76-A5FCECB5FC8D}"/>
              </a:ext>
            </a:extLst>
          </p:cNvPr>
          <p:cNvGraphicFramePr>
            <a:graphicFrameLocks noGrp="1"/>
          </p:cNvGraphicFramePr>
          <p:nvPr>
            <p:extLst>
              <p:ext uri="{D42A27DB-BD31-4B8C-83A1-F6EECF244321}">
                <p14:modId xmlns:p14="http://schemas.microsoft.com/office/powerpoint/2010/main" val="1913922885"/>
              </p:ext>
            </p:extLst>
          </p:nvPr>
        </p:nvGraphicFramePr>
        <p:xfrm>
          <a:off x="1546049" y="3728998"/>
          <a:ext cx="6445588" cy="822960"/>
        </p:xfrm>
        <a:graphic>
          <a:graphicData uri="http://schemas.openxmlformats.org/drawingml/2006/table">
            <a:tbl>
              <a:tblPr firstRow="1" bandRow="1">
                <a:tableStyleId>{5C22544A-7EE6-4342-B048-85BDC9FD1C3A}</a:tableStyleId>
              </a:tblPr>
              <a:tblGrid>
                <a:gridCol w="6445588">
                  <a:extLst>
                    <a:ext uri="{9D8B030D-6E8A-4147-A177-3AD203B41FA5}">
                      <a16:colId xmlns:a16="http://schemas.microsoft.com/office/drawing/2014/main" val="3006732689"/>
                    </a:ext>
                  </a:extLst>
                </a:gridCol>
              </a:tblGrid>
              <a:tr h="593902">
                <a:tc>
                  <a:txBody>
                    <a:bodyPr/>
                    <a:lstStyle/>
                    <a:p>
                      <a:r>
                        <a:rPr lang="en-US" sz="1200" dirty="0">
                          <a:latin typeface="Courier New" panose="02070309020205020404" pitchFamily="49" charset="0"/>
                          <a:cs typeface="Courier New" panose="02070309020205020404" pitchFamily="49" charset="0"/>
                        </a:rPr>
                        <a:t>python simple_classification_creator.py delete</a:t>
                      </a:r>
                    </a:p>
                    <a:p>
                      <a:pPr marL="0" marR="0" lvl="0" indent="0" algn="l" defTabSz="914217" rtl="0" eaLnBrk="1" fontAlgn="auto" latinLnBrk="0" hangingPunct="1">
                        <a:lnSpc>
                          <a:spcPct val="100000"/>
                        </a:lnSpc>
                        <a:spcBef>
                          <a:spcPts val="0"/>
                        </a:spcBef>
                        <a:spcAft>
                          <a:spcPts val="0"/>
                        </a:spcAft>
                        <a:buClrTx/>
                        <a:buSzTx/>
                        <a:buFontTx/>
                        <a:buNone/>
                        <a:tabLst/>
                        <a:defRPr/>
                      </a:pPr>
                      <a:r>
                        <a:rPr lang="en-US" sz="1200" dirty="0">
                          <a:latin typeface="Courier New" panose="02070309020205020404" pitchFamily="49" charset="0"/>
                          <a:cs typeface="Courier New" panose="02070309020205020404" pitchFamily="49" charset="0"/>
                        </a:rPr>
                        <a:t>python simple_classification_creator.py delete my_delete_file.csv</a:t>
                      </a:r>
                    </a:p>
                    <a:p>
                      <a:pPr marL="0" marR="0" lvl="0" indent="0" algn="l" defTabSz="914217" rtl="0" eaLnBrk="1" fontAlgn="auto" latinLnBrk="0" hangingPunct="1">
                        <a:lnSpc>
                          <a:spcPct val="100000"/>
                        </a:lnSpc>
                        <a:spcBef>
                          <a:spcPts val="0"/>
                        </a:spcBef>
                        <a:spcAft>
                          <a:spcPts val="0"/>
                        </a:spcAft>
                        <a:buClrTx/>
                        <a:buSzTx/>
                        <a:buFontTx/>
                        <a:buNone/>
                        <a:tabLst/>
                        <a:defRPr/>
                      </a:pPr>
                      <a:r>
                        <a:rPr lang="en-US" sz="1200" dirty="0">
                          <a:latin typeface="Courier New" panose="02070309020205020404" pitchFamily="49" charset="0"/>
                          <a:cs typeface="Courier New" panose="02070309020205020404" pitchFamily="49" charset="0"/>
                        </a:rPr>
                        <a:t>simple_classification_creator.exe delete</a:t>
                      </a:r>
                    </a:p>
                    <a:p>
                      <a:endParaRPr lang="en-US" sz="1200" dirty="0">
                        <a:latin typeface="Courier New" panose="02070309020205020404" pitchFamily="49" charset="0"/>
                        <a:cs typeface="Courier New" panose="02070309020205020404" pitchFamily="49" charset="0"/>
                      </a:endParaRPr>
                    </a:p>
                  </a:txBody>
                  <a:tcPr>
                    <a:solidFill>
                      <a:schemeClr val="tx1"/>
                    </a:solidFill>
                  </a:tcPr>
                </a:tc>
                <a:extLst>
                  <a:ext uri="{0D108BD9-81ED-4DB2-BD59-A6C34878D82A}">
                    <a16:rowId xmlns:a16="http://schemas.microsoft.com/office/drawing/2014/main" val="2155989993"/>
                  </a:ext>
                </a:extLst>
              </a:tr>
            </a:tbl>
          </a:graphicData>
        </a:graphic>
      </p:graphicFrame>
    </p:spTree>
    <p:extLst>
      <p:ext uri="{BB962C8B-B14F-4D97-AF65-F5344CB8AC3E}">
        <p14:creationId xmlns:p14="http://schemas.microsoft.com/office/powerpoint/2010/main" val="212664493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Additional Information</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708455" y="1051480"/>
            <a:ext cx="8470270" cy="5412215"/>
          </a:xfrm>
          <a:prstGeom prst="rect">
            <a:avLst/>
          </a:prstGeom>
          <a:noFill/>
        </p:spPr>
        <p:txBody>
          <a:bodyPr wrap="square" lIns="0" tIns="0" rIns="0" bIns="0" rtlCol="0">
            <a:noAutofit/>
          </a:bodyPr>
          <a:lstStyle/>
          <a:p>
            <a:pPr marL="342900" indent="-342900">
              <a:lnSpc>
                <a:spcPct val="90000"/>
              </a:lnSpc>
              <a:spcAft>
                <a:spcPts val="1000"/>
              </a:spcAft>
              <a:buFont typeface="Arial" panose="020B0604020202020204" pitchFamily="34" charset="0"/>
              <a:buChar char="•"/>
            </a:pPr>
            <a:r>
              <a:rPr lang="en-US" sz="1100" dirty="0">
                <a:latin typeface="Roboto" charset="0"/>
                <a:ea typeface="Roboto" charset="0"/>
                <a:cs typeface="Roboto" charset="0"/>
              </a:rPr>
              <a:t>You will be prompted to choose a csv file to use for configuration</a:t>
            </a:r>
          </a:p>
          <a:p>
            <a:pPr marL="342900" indent="-342900">
              <a:lnSpc>
                <a:spcPct val="90000"/>
              </a:lnSpc>
              <a:spcAft>
                <a:spcPts val="1000"/>
              </a:spcAft>
              <a:buFont typeface="Arial" panose="020B0604020202020204" pitchFamily="34" charset="0"/>
              <a:buChar char="•"/>
            </a:pPr>
            <a:r>
              <a:rPr lang="en-US" sz="1100" dirty="0">
                <a:latin typeface="Roboto" charset="0"/>
                <a:ea typeface="Roboto" charset="0"/>
                <a:cs typeface="Roboto" charset="0"/>
              </a:rPr>
              <a:t>Template files are stored in the “./templates” folder</a:t>
            </a:r>
          </a:p>
          <a:p>
            <a:pPr marL="342900" indent="-342900">
              <a:lnSpc>
                <a:spcPct val="90000"/>
              </a:lnSpc>
              <a:spcAft>
                <a:spcPts val="1000"/>
              </a:spcAft>
              <a:buFont typeface="Arial" panose="020B0604020202020204" pitchFamily="34" charset="0"/>
              <a:buChar char="•"/>
            </a:pPr>
            <a:r>
              <a:rPr lang="en-US" sz="1100" dirty="0" err="1">
                <a:latin typeface="Roboto" charset="0"/>
                <a:ea typeface="Roboto" charset="0"/>
                <a:cs typeface="Roboto" charset="0"/>
              </a:rPr>
              <a:t>json</a:t>
            </a:r>
            <a:r>
              <a:rPr lang="en-US" sz="1100" dirty="0">
                <a:latin typeface="Roboto" charset="0"/>
                <a:ea typeface="Roboto" charset="0"/>
                <a:cs typeface="Roboto" charset="0"/>
              </a:rPr>
              <a:t> files of what will be loaded will be stored in ./payloads/payload_&lt;timestamp&gt; folder</a:t>
            </a:r>
          </a:p>
          <a:p>
            <a:pPr marL="342900" indent="-342900">
              <a:lnSpc>
                <a:spcPct val="90000"/>
              </a:lnSpc>
              <a:spcAft>
                <a:spcPts val="1000"/>
              </a:spcAft>
              <a:buFont typeface="Arial" panose="020B0604020202020204" pitchFamily="34" charset="0"/>
              <a:buChar char="•"/>
            </a:pPr>
            <a:r>
              <a:rPr lang="en-US" sz="1100" dirty="0">
                <a:latin typeface="Roboto" charset="0"/>
                <a:ea typeface="Roboto" charset="0"/>
                <a:cs typeface="Roboto" charset="0"/>
              </a:rPr>
              <a:t>extracts are stored in the “./extracts” folder</a:t>
            </a:r>
          </a:p>
          <a:p>
            <a:pPr marL="342900" indent="-342900">
              <a:lnSpc>
                <a:spcPct val="90000"/>
              </a:lnSpc>
              <a:spcAft>
                <a:spcPts val="1000"/>
              </a:spcAft>
              <a:buFont typeface="Arial" panose="020B0604020202020204" pitchFamily="34" charset="0"/>
              <a:buChar char="•"/>
            </a:pPr>
            <a:r>
              <a:rPr lang="en-US" sz="1100" dirty="0">
                <a:latin typeface="Roboto" charset="0"/>
                <a:ea typeface="Roboto" charset="0"/>
                <a:cs typeface="Roboto" charset="0"/>
              </a:rPr>
              <a:t>Additional flags can be set on the script (or via command line using --&lt;parameter&gt;=&lt;value&gt; run with --help for all parameters):</a:t>
            </a:r>
          </a:p>
          <a:p>
            <a:pPr marL="742950" lvl="1" indent="-285750">
              <a:lnSpc>
                <a:spcPct val="90000"/>
              </a:lnSpc>
              <a:spcAft>
                <a:spcPts val="1000"/>
              </a:spcAft>
              <a:buFont typeface="Arial" panose="020B0604020202020204" pitchFamily="34" charset="0"/>
              <a:buChar char="•"/>
            </a:pPr>
            <a:r>
              <a:rPr lang="en-US" sz="1100" i="1" dirty="0" err="1">
                <a:latin typeface="Roboto" charset="0"/>
                <a:ea typeface="Roboto" charset="0"/>
                <a:cs typeface="Roboto" charset="0"/>
              </a:rPr>
              <a:t>default_pod</a:t>
            </a:r>
            <a:r>
              <a:rPr lang="en-US" sz="1100" dirty="0">
                <a:latin typeface="Roboto" charset="0"/>
                <a:ea typeface="Roboto" charset="0"/>
                <a:cs typeface="Roboto" charset="0"/>
              </a:rPr>
              <a:t>. Set this to the default Informatica POD to use. Example: dm-us</a:t>
            </a:r>
          </a:p>
          <a:p>
            <a:pPr marL="742950" lvl="1" indent="-285750">
              <a:lnSpc>
                <a:spcPct val="90000"/>
              </a:lnSpc>
              <a:spcAft>
                <a:spcPts val="1000"/>
              </a:spcAft>
              <a:buFont typeface="Arial" panose="020B0604020202020204" pitchFamily="34" charset="0"/>
              <a:buChar char="•"/>
            </a:pPr>
            <a:r>
              <a:rPr lang="en-US" sz="1100" i="1" dirty="0" err="1">
                <a:latin typeface="Roboto" charset="0"/>
                <a:ea typeface="Roboto" charset="0"/>
                <a:cs typeface="Roboto" charset="0"/>
              </a:rPr>
              <a:t>default_user</a:t>
            </a:r>
            <a:r>
              <a:rPr lang="en-US" sz="1100" dirty="0">
                <a:latin typeface="Roboto" charset="0"/>
                <a:ea typeface="Roboto" charset="0"/>
                <a:cs typeface="Roboto" charset="0"/>
              </a:rPr>
              <a:t>. Set this to the default user to use. Example: </a:t>
            </a:r>
            <a:r>
              <a:rPr lang="en-US" sz="1100" dirty="0" err="1">
                <a:latin typeface="Roboto" charset="0"/>
                <a:ea typeface="Roboto" charset="0"/>
                <a:cs typeface="Roboto" charset="0"/>
              </a:rPr>
              <a:t>shayes_compass</a:t>
            </a:r>
            <a:endParaRPr lang="en-US" sz="1100" dirty="0">
              <a:latin typeface="Roboto" charset="0"/>
              <a:ea typeface="Roboto" charset="0"/>
              <a:cs typeface="Roboto" charset="0"/>
            </a:endParaRPr>
          </a:p>
          <a:p>
            <a:pPr marL="742950" lvl="1" indent="-285750">
              <a:lnSpc>
                <a:spcPct val="90000"/>
              </a:lnSpc>
              <a:spcAft>
                <a:spcPts val="1000"/>
              </a:spcAft>
              <a:buFont typeface="Arial" panose="020B0604020202020204" pitchFamily="34" charset="0"/>
              <a:buChar char="•"/>
            </a:pPr>
            <a:r>
              <a:rPr lang="en-US" sz="1100" i="1" dirty="0" err="1">
                <a:latin typeface="Roboto" charset="0"/>
                <a:ea typeface="Roboto" charset="0"/>
                <a:cs typeface="Roboto" charset="0"/>
              </a:rPr>
              <a:t>default_pwd</a:t>
            </a:r>
            <a:r>
              <a:rPr lang="en-US" sz="1100" i="1" dirty="0">
                <a:latin typeface="Roboto" charset="0"/>
                <a:ea typeface="Roboto" charset="0"/>
                <a:cs typeface="Roboto" charset="0"/>
              </a:rPr>
              <a:t>. </a:t>
            </a:r>
            <a:r>
              <a:rPr lang="en-US" sz="1100" dirty="0">
                <a:latin typeface="Roboto" charset="0"/>
                <a:ea typeface="Roboto" charset="0"/>
                <a:cs typeface="Roboto" charset="0"/>
              </a:rPr>
              <a:t>Set this to the default password to use. Example: 1234</a:t>
            </a:r>
          </a:p>
          <a:p>
            <a:pPr marL="742950" lvl="1" indent="-285750">
              <a:lnSpc>
                <a:spcPct val="90000"/>
              </a:lnSpc>
              <a:spcAft>
                <a:spcPts val="1000"/>
              </a:spcAft>
              <a:buFont typeface="Arial" panose="020B0604020202020204" pitchFamily="34" charset="0"/>
              <a:buChar char="•"/>
            </a:pPr>
            <a:endParaRPr lang="en-US" sz="1100" dirty="0">
              <a:latin typeface="Roboto" charset="0"/>
              <a:ea typeface="Roboto" charset="0"/>
              <a:cs typeface="Roboto" charset="0"/>
            </a:endParaRPr>
          </a:p>
          <a:p>
            <a:pPr marL="742950" lvl="1" indent="-285750">
              <a:lnSpc>
                <a:spcPct val="90000"/>
              </a:lnSpc>
              <a:spcAft>
                <a:spcPts val="1000"/>
              </a:spcAft>
              <a:buFont typeface="Arial" panose="020B0604020202020204" pitchFamily="34" charset="0"/>
              <a:buChar char="•"/>
            </a:pPr>
            <a:r>
              <a:rPr lang="en-US" sz="1100" i="1" dirty="0" err="1">
                <a:latin typeface="Roboto" charset="0"/>
                <a:ea typeface="Roboto" charset="0"/>
                <a:cs typeface="Roboto" charset="0"/>
              </a:rPr>
              <a:t>prompt_for_login_info</a:t>
            </a:r>
            <a:r>
              <a:rPr lang="en-US" sz="1100" dirty="0">
                <a:latin typeface="Roboto" charset="0"/>
                <a:ea typeface="Roboto" charset="0"/>
                <a:cs typeface="Roboto" charset="0"/>
              </a:rPr>
              <a:t>. True/False. Whether or not to prompt. If False, will not prompt, unless default is not set</a:t>
            </a:r>
          </a:p>
          <a:p>
            <a:pPr marL="742950" lvl="1" indent="-285750">
              <a:lnSpc>
                <a:spcPct val="90000"/>
              </a:lnSpc>
              <a:spcAft>
                <a:spcPts val="1000"/>
              </a:spcAft>
              <a:buFont typeface="Arial" panose="020B0604020202020204" pitchFamily="34" charset="0"/>
              <a:buChar char="•"/>
            </a:pPr>
            <a:r>
              <a:rPr lang="en-US" sz="1100" i="1" dirty="0" err="1">
                <a:latin typeface="Roboto" charset="0"/>
                <a:ea typeface="Roboto" charset="0"/>
                <a:cs typeface="Roboto" charset="0"/>
              </a:rPr>
              <a:t>pause_before_loading</a:t>
            </a:r>
            <a:r>
              <a:rPr lang="en-US" sz="1100" i="1" dirty="0">
                <a:latin typeface="Roboto" charset="0"/>
                <a:ea typeface="Roboto" charset="0"/>
                <a:cs typeface="Roboto" charset="0"/>
              </a:rPr>
              <a:t>. </a:t>
            </a:r>
            <a:r>
              <a:rPr lang="en-US" sz="1100" dirty="0">
                <a:latin typeface="Roboto" charset="0"/>
                <a:ea typeface="Roboto" charset="0"/>
                <a:cs typeface="Roboto" charset="0"/>
              </a:rPr>
              <a:t>True/False. Whether or not to pause after payload files are created, before loading the  classifications.</a:t>
            </a:r>
          </a:p>
          <a:p>
            <a:pPr marL="742950" lvl="1" indent="-285750">
              <a:lnSpc>
                <a:spcPct val="90000"/>
              </a:lnSpc>
              <a:spcAft>
                <a:spcPts val="1000"/>
              </a:spcAft>
              <a:buFont typeface="Arial" panose="020B0604020202020204" pitchFamily="34" charset="0"/>
              <a:buChar char="•"/>
            </a:pPr>
            <a:r>
              <a:rPr lang="en-US" sz="1100" i="1" dirty="0" err="1">
                <a:latin typeface="Roboto" charset="0"/>
                <a:ea typeface="Roboto" charset="0"/>
                <a:cs typeface="Roboto" charset="0"/>
              </a:rPr>
              <a:t>create_payloads_only</a:t>
            </a:r>
            <a:r>
              <a:rPr lang="en-US" sz="1100" i="1" dirty="0">
                <a:latin typeface="Roboto" charset="0"/>
                <a:ea typeface="Roboto" charset="0"/>
                <a:cs typeface="Roboto" charset="0"/>
              </a:rPr>
              <a:t>. </a:t>
            </a:r>
            <a:r>
              <a:rPr lang="en-US" sz="1100" dirty="0">
                <a:latin typeface="Roboto" charset="0"/>
                <a:ea typeface="Roboto" charset="0"/>
                <a:cs typeface="Roboto" charset="0"/>
              </a:rPr>
              <a:t>True/False. If set to True, will only create the payload files, without loading anything. Good for testing</a:t>
            </a:r>
          </a:p>
          <a:p>
            <a:pPr marL="742950" lvl="1" indent="-285750">
              <a:lnSpc>
                <a:spcPct val="90000"/>
              </a:lnSpc>
              <a:spcAft>
                <a:spcPts val="1000"/>
              </a:spcAft>
              <a:buFont typeface="Arial" panose="020B0604020202020204" pitchFamily="34" charset="0"/>
              <a:buChar char="•"/>
            </a:pPr>
            <a:r>
              <a:rPr lang="en-US" sz="1100" i="1" dirty="0" err="1">
                <a:latin typeface="Roboto" charset="0"/>
                <a:ea typeface="Roboto" charset="0"/>
                <a:cs typeface="Roboto" charset="0"/>
              </a:rPr>
              <a:t>when_extracting_fetch_details</a:t>
            </a:r>
            <a:r>
              <a:rPr lang="en-US" sz="1100" i="1" dirty="0">
                <a:latin typeface="Roboto" charset="0"/>
                <a:ea typeface="Roboto" charset="0"/>
                <a:cs typeface="Roboto" charset="0"/>
              </a:rPr>
              <a:t>. </a:t>
            </a:r>
            <a:r>
              <a:rPr lang="en-US" sz="1100" dirty="0">
                <a:latin typeface="Roboto" charset="0"/>
                <a:ea typeface="Roboto" charset="0"/>
                <a:cs typeface="Roboto" charset="0"/>
              </a:rPr>
              <a:t>True/False. If set to True, when extracting classifications, it will also fetch the details for any user created classifications</a:t>
            </a:r>
          </a:p>
          <a:p>
            <a:pPr marL="742950" lvl="1" indent="-285750">
              <a:lnSpc>
                <a:spcPct val="90000"/>
              </a:lnSpc>
              <a:spcAft>
                <a:spcPts val="1000"/>
              </a:spcAft>
              <a:buFont typeface="Arial" panose="020B0604020202020204" pitchFamily="34" charset="0"/>
              <a:buChar char="•"/>
            </a:pPr>
            <a:r>
              <a:rPr lang="en-US" sz="1100" i="1" dirty="0" err="1">
                <a:latin typeface="Roboto" charset="0"/>
                <a:ea typeface="Roboto" charset="0"/>
                <a:cs typeface="Roboto" charset="0"/>
              </a:rPr>
              <a:t>show_raw_errors</a:t>
            </a:r>
            <a:r>
              <a:rPr lang="en-US" sz="1100" dirty="0">
                <a:latin typeface="Roboto" charset="0"/>
                <a:ea typeface="Roboto" charset="0"/>
                <a:cs typeface="Roboto" charset="0"/>
              </a:rPr>
              <a:t>. True/False. If set to True, it will always show raw errors if they occur. Otherwise, it will attempt to find the message from the error, and display that.</a:t>
            </a:r>
          </a:p>
          <a:p>
            <a:pPr marL="742950" lvl="1" indent="-285750">
              <a:lnSpc>
                <a:spcPct val="90000"/>
              </a:lnSpc>
              <a:spcAft>
                <a:spcPts val="1000"/>
              </a:spcAft>
              <a:buFont typeface="Arial" panose="020B0604020202020204" pitchFamily="34" charset="0"/>
              <a:buChar char="•"/>
            </a:pPr>
            <a:r>
              <a:rPr lang="en-US" sz="1100" dirty="0">
                <a:latin typeface="Roboto" charset="0"/>
                <a:ea typeface="Roboto" charset="0"/>
                <a:cs typeface="Roboto" charset="0"/>
              </a:rPr>
              <a:t>If desired, you can create a credentials to save your defaults in ~/.</a:t>
            </a:r>
            <a:r>
              <a:rPr lang="en-US" sz="1100" dirty="0" err="1">
                <a:latin typeface="Roboto" charset="0"/>
                <a:ea typeface="Roboto" charset="0"/>
                <a:cs typeface="Roboto" charset="0"/>
              </a:rPr>
              <a:t>informatica_cdgc</a:t>
            </a:r>
            <a:r>
              <a:rPr lang="en-US" sz="1100" dirty="0">
                <a:latin typeface="Roboto" charset="0"/>
                <a:ea typeface="Roboto" charset="0"/>
                <a:cs typeface="Roboto" charset="0"/>
              </a:rPr>
              <a:t> path (c:\users\&lt;username&gt;\.</a:t>
            </a:r>
            <a:r>
              <a:rPr lang="en-US" sz="1100" dirty="0" err="1">
                <a:latin typeface="Roboto" charset="0"/>
                <a:ea typeface="Roboto" charset="0"/>
                <a:cs typeface="Roboto" charset="0"/>
              </a:rPr>
              <a:t>informatica_cdgc</a:t>
            </a:r>
            <a:r>
              <a:rPr lang="en-US" sz="1100" dirty="0">
                <a:latin typeface="Roboto" charset="0"/>
                <a:ea typeface="Roboto" charset="0"/>
                <a:cs typeface="Roboto" charset="0"/>
              </a:rPr>
              <a:t>). Example of that file is:</a:t>
            </a:r>
          </a:p>
          <a:p>
            <a:pPr marL="742950" lvl="1" indent="-285750">
              <a:lnSpc>
                <a:spcPct val="90000"/>
              </a:lnSpc>
              <a:spcAft>
                <a:spcPts val="1000"/>
              </a:spcAft>
              <a:buFont typeface="Arial" panose="020B0604020202020204" pitchFamily="34" charset="0"/>
              <a:buChar char="•"/>
            </a:pPr>
            <a:endParaRPr lang="en-US" sz="1100" dirty="0">
              <a:latin typeface="Roboto" charset="0"/>
              <a:ea typeface="Roboto" charset="0"/>
              <a:cs typeface="Roboto" charset="0"/>
            </a:endParaRPr>
          </a:p>
          <a:p>
            <a:pPr marL="742950" lvl="1" indent="-285750">
              <a:lnSpc>
                <a:spcPct val="90000"/>
              </a:lnSpc>
              <a:spcAft>
                <a:spcPts val="1000"/>
              </a:spcAft>
              <a:buFont typeface="Arial" panose="020B0604020202020204" pitchFamily="34" charset="0"/>
              <a:buChar char="•"/>
            </a:pPr>
            <a:endParaRPr lang="en-US" sz="1100" dirty="0">
              <a:latin typeface="Roboto" charset="0"/>
              <a:ea typeface="Roboto" charset="0"/>
              <a:cs typeface="Roboto" charset="0"/>
            </a:endParaRPr>
          </a:p>
          <a:p>
            <a:pPr>
              <a:lnSpc>
                <a:spcPct val="90000"/>
              </a:lnSpc>
              <a:spcAft>
                <a:spcPts val="1000"/>
              </a:spcAft>
            </a:pPr>
            <a:endParaRPr lang="en-US" sz="1100" dirty="0">
              <a:latin typeface="Roboto" charset="0"/>
              <a:ea typeface="Roboto" charset="0"/>
              <a:cs typeface="Roboto" charset="0"/>
            </a:endParaRPr>
          </a:p>
        </p:txBody>
      </p:sp>
      <p:graphicFrame>
        <p:nvGraphicFramePr>
          <p:cNvPr id="3" name="Table 2">
            <a:extLst>
              <a:ext uri="{FF2B5EF4-FFF2-40B4-BE49-F238E27FC236}">
                <a16:creationId xmlns:a16="http://schemas.microsoft.com/office/drawing/2014/main" id="{2DB6FE30-190B-AB3A-DF02-6A0CF1FB3469}"/>
              </a:ext>
            </a:extLst>
          </p:cNvPr>
          <p:cNvGraphicFramePr>
            <a:graphicFrameLocks noGrp="1"/>
          </p:cNvGraphicFramePr>
          <p:nvPr>
            <p:extLst>
              <p:ext uri="{D42A27DB-BD31-4B8C-83A1-F6EECF244321}">
                <p14:modId xmlns:p14="http://schemas.microsoft.com/office/powerpoint/2010/main" val="1858541359"/>
              </p:ext>
            </p:extLst>
          </p:nvPr>
        </p:nvGraphicFramePr>
        <p:xfrm>
          <a:off x="9377241" y="3928721"/>
          <a:ext cx="2068406" cy="2225040"/>
        </p:xfrm>
        <a:graphic>
          <a:graphicData uri="http://schemas.openxmlformats.org/drawingml/2006/table">
            <a:tbl>
              <a:tblPr firstRow="1" bandRow="1">
                <a:tableStyleId>{5C22544A-7EE6-4342-B048-85BDC9FD1C3A}</a:tableStyleId>
              </a:tblPr>
              <a:tblGrid>
                <a:gridCol w="2068406">
                  <a:extLst>
                    <a:ext uri="{9D8B030D-6E8A-4147-A177-3AD203B41FA5}">
                      <a16:colId xmlns:a16="http://schemas.microsoft.com/office/drawing/2014/main" val="1261491639"/>
                    </a:ext>
                  </a:extLst>
                </a:gridCol>
              </a:tblGrid>
              <a:tr h="1857904">
                <a:tc>
                  <a:txBody>
                    <a:bodyPr/>
                    <a:lstStyle/>
                    <a:p>
                      <a:r>
                        <a:rPr lang="en-US" sz="1000" b="0" dirty="0">
                          <a:solidFill>
                            <a:schemeClr val="bg2"/>
                          </a:solidFill>
                          <a:latin typeface="Courier New" panose="02070309020205020404" pitchFamily="49" charset="0"/>
                          <a:cs typeface="Courier New" panose="02070309020205020404" pitchFamily="49" charset="0"/>
                        </a:rPr>
                        <a:t>[default1]</a:t>
                      </a:r>
                    </a:p>
                    <a:p>
                      <a:r>
                        <a:rPr lang="en-US" sz="1000" b="0" dirty="0">
                          <a:solidFill>
                            <a:schemeClr val="bg2"/>
                          </a:solidFill>
                          <a:latin typeface="Courier New" panose="02070309020205020404" pitchFamily="49" charset="0"/>
                          <a:cs typeface="Courier New" panose="02070309020205020404" pitchFamily="49" charset="0"/>
                        </a:rPr>
                        <a:t>pod = </a:t>
                      </a:r>
                      <a:r>
                        <a:rPr lang="en-US" sz="1000" b="0" dirty="0" err="1">
                          <a:solidFill>
                            <a:schemeClr val="bg2"/>
                          </a:solidFill>
                          <a:latin typeface="Courier New" panose="02070309020205020404" pitchFamily="49" charset="0"/>
                          <a:cs typeface="Courier New" panose="02070309020205020404" pitchFamily="49" charset="0"/>
                        </a:rPr>
                        <a:t>dmp</a:t>
                      </a:r>
                      <a:r>
                        <a:rPr lang="en-US" sz="1000" b="0" dirty="0">
                          <a:solidFill>
                            <a:schemeClr val="bg2"/>
                          </a:solidFill>
                          <a:latin typeface="Courier New" panose="02070309020205020404" pitchFamily="49" charset="0"/>
                          <a:cs typeface="Courier New" panose="02070309020205020404" pitchFamily="49" charset="0"/>
                        </a:rPr>
                        <a:t>-us</a:t>
                      </a:r>
                    </a:p>
                    <a:p>
                      <a:r>
                        <a:rPr lang="en-US" sz="1000" b="0" dirty="0">
                          <a:solidFill>
                            <a:schemeClr val="bg2"/>
                          </a:solidFill>
                          <a:latin typeface="Courier New" panose="02070309020205020404" pitchFamily="49" charset="0"/>
                          <a:cs typeface="Courier New" panose="02070309020205020404" pitchFamily="49" charset="0"/>
                        </a:rPr>
                        <a:t>user = </a:t>
                      </a:r>
                      <a:r>
                        <a:rPr lang="en-US" sz="1000" b="0" dirty="0" err="1">
                          <a:solidFill>
                            <a:schemeClr val="bg2"/>
                          </a:solidFill>
                          <a:latin typeface="Courier New" panose="02070309020205020404" pitchFamily="49" charset="0"/>
                          <a:cs typeface="Courier New" panose="02070309020205020404" pitchFamily="49" charset="0"/>
                        </a:rPr>
                        <a:t>shayes_example</a:t>
                      </a:r>
                      <a:endParaRPr lang="en-US" sz="1000" b="0" dirty="0">
                        <a:solidFill>
                          <a:schemeClr val="bg2"/>
                        </a:solidFill>
                        <a:latin typeface="Courier New" panose="02070309020205020404" pitchFamily="49" charset="0"/>
                        <a:cs typeface="Courier New" panose="02070309020205020404" pitchFamily="49" charset="0"/>
                      </a:endParaRPr>
                    </a:p>
                    <a:p>
                      <a:r>
                        <a:rPr lang="en-US" sz="1000" b="0" dirty="0" err="1">
                          <a:solidFill>
                            <a:schemeClr val="bg2"/>
                          </a:solidFill>
                          <a:latin typeface="Courier New" panose="02070309020205020404" pitchFamily="49" charset="0"/>
                          <a:cs typeface="Courier New" panose="02070309020205020404" pitchFamily="49" charset="0"/>
                        </a:rPr>
                        <a:t>pwd</a:t>
                      </a:r>
                      <a:r>
                        <a:rPr lang="en-US" sz="1000" b="0" dirty="0">
                          <a:solidFill>
                            <a:schemeClr val="bg2"/>
                          </a:solidFill>
                          <a:latin typeface="Courier New" panose="02070309020205020404" pitchFamily="49" charset="0"/>
                          <a:cs typeface="Courier New" panose="02070309020205020404" pitchFamily="49" charset="0"/>
                        </a:rPr>
                        <a:t> = </a:t>
                      </a:r>
                      <a:r>
                        <a:rPr lang="en-US" sz="1000" b="0" dirty="0" err="1">
                          <a:solidFill>
                            <a:schemeClr val="bg2"/>
                          </a:solidFill>
                          <a:latin typeface="Courier New" panose="02070309020205020404" pitchFamily="49" charset="0"/>
                          <a:cs typeface="Courier New" panose="02070309020205020404" pitchFamily="49" charset="0"/>
                        </a:rPr>
                        <a:t>xyz</a:t>
                      </a:r>
                      <a:endParaRPr lang="en-US" sz="1000" b="0" dirty="0">
                        <a:solidFill>
                          <a:schemeClr val="bg2"/>
                        </a:solidFill>
                        <a:latin typeface="Courier New" panose="02070309020205020404" pitchFamily="49" charset="0"/>
                        <a:cs typeface="Courier New" panose="02070309020205020404" pitchFamily="49" charset="0"/>
                      </a:endParaRPr>
                    </a:p>
                    <a:p>
                      <a:endParaRPr lang="en-US" sz="1000" b="0" dirty="0">
                        <a:solidFill>
                          <a:schemeClr val="bg2"/>
                        </a:solidFill>
                        <a:latin typeface="Courier New" panose="02070309020205020404" pitchFamily="49" charset="0"/>
                        <a:cs typeface="Courier New" panose="02070309020205020404" pitchFamily="49" charset="0"/>
                      </a:endParaRPr>
                    </a:p>
                    <a:p>
                      <a:r>
                        <a:rPr lang="en-US" sz="1000" b="0" dirty="0">
                          <a:solidFill>
                            <a:schemeClr val="bg2"/>
                          </a:solidFill>
                          <a:latin typeface="Courier New" panose="02070309020205020404" pitchFamily="49" charset="0"/>
                          <a:cs typeface="Courier New" panose="02070309020205020404" pitchFamily="49" charset="0"/>
                        </a:rPr>
                        <a:t>[</a:t>
                      </a:r>
                      <a:r>
                        <a:rPr lang="en-US" sz="1000" b="0" dirty="0" err="1">
                          <a:solidFill>
                            <a:schemeClr val="bg2"/>
                          </a:solidFill>
                          <a:latin typeface="Courier New" panose="02070309020205020404" pitchFamily="49" charset="0"/>
                          <a:cs typeface="Courier New" panose="02070309020205020404" pitchFamily="49" charset="0"/>
                        </a:rPr>
                        <a:t>shayes_compass</a:t>
                      </a:r>
                      <a:r>
                        <a:rPr lang="en-US" sz="1000" b="0" dirty="0">
                          <a:solidFill>
                            <a:schemeClr val="bg2"/>
                          </a:solidFill>
                          <a:latin typeface="Courier New" panose="02070309020205020404" pitchFamily="49" charset="0"/>
                          <a:cs typeface="Courier New" panose="02070309020205020404" pitchFamily="49" charset="0"/>
                        </a:rPr>
                        <a:t>]</a:t>
                      </a:r>
                    </a:p>
                    <a:p>
                      <a:r>
                        <a:rPr lang="en-US" sz="1000" b="0" dirty="0">
                          <a:solidFill>
                            <a:schemeClr val="bg2"/>
                          </a:solidFill>
                          <a:latin typeface="Courier New" panose="02070309020205020404" pitchFamily="49" charset="0"/>
                          <a:cs typeface="Courier New" panose="02070309020205020404" pitchFamily="49" charset="0"/>
                        </a:rPr>
                        <a:t>pod = </a:t>
                      </a:r>
                      <a:r>
                        <a:rPr lang="en-US" sz="1000" b="0" dirty="0" err="1">
                          <a:solidFill>
                            <a:schemeClr val="bg2"/>
                          </a:solidFill>
                          <a:latin typeface="Courier New" panose="02070309020205020404" pitchFamily="49" charset="0"/>
                          <a:cs typeface="Courier New" panose="02070309020205020404" pitchFamily="49" charset="0"/>
                        </a:rPr>
                        <a:t>dmp</a:t>
                      </a:r>
                      <a:r>
                        <a:rPr lang="en-US" sz="1000" b="0" dirty="0">
                          <a:solidFill>
                            <a:schemeClr val="bg2"/>
                          </a:solidFill>
                          <a:latin typeface="Courier New" panose="02070309020205020404" pitchFamily="49" charset="0"/>
                          <a:cs typeface="Courier New" panose="02070309020205020404" pitchFamily="49" charset="0"/>
                        </a:rPr>
                        <a:t>-us</a:t>
                      </a:r>
                    </a:p>
                    <a:p>
                      <a:r>
                        <a:rPr lang="en-US" sz="1000" b="0" dirty="0">
                          <a:solidFill>
                            <a:schemeClr val="bg2"/>
                          </a:solidFill>
                          <a:latin typeface="Courier New" panose="02070309020205020404" pitchFamily="49" charset="0"/>
                          <a:cs typeface="Courier New" panose="02070309020205020404" pitchFamily="49" charset="0"/>
                        </a:rPr>
                        <a:t>user = </a:t>
                      </a:r>
                      <a:r>
                        <a:rPr lang="en-US" sz="1000" b="0" dirty="0" err="1">
                          <a:solidFill>
                            <a:schemeClr val="bg2"/>
                          </a:solidFill>
                          <a:latin typeface="Courier New" panose="02070309020205020404" pitchFamily="49" charset="0"/>
                          <a:cs typeface="Courier New" panose="02070309020205020404" pitchFamily="49" charset="0"/>
                        </a:rPr>
                        <a:t>shayes_compass</a:t>
                      </a:r>
                      <a:endParaRPr lang="en-US" sz="1000" b="0" dirty="0">
                        <a:solidFill>
                          <a:schemeClr val="bg2"/>
                        </a:solidFill>
                        <a:latin typeface="Courier New" panose="02070309020205020404" pitchFamily="49" charset="0"/>
                        <a:cs typeface="Courier New" panose="02070309020205020404" pitchFamily="49" charset="0"/>
                      </a:endParaRPr>
                    </a:p>
                    <a:p>
                      <a:r>
                        <a:rPr lang="en-US" sz="1000" b="0" dirty="0" err="1">
                          <a:solidFill>
                            <a:schemeClr val="bg2"/>
                          </a:solidFill>
                          <a:latin typeface="Courier New" panose="02070309020205020404" pitchFamily="49" charset="0"/>
                          <a:cs typeface="Courier New" panose="02070309020205020404" pitchFamily="49" charset="0"/>
                        </a:rPr>
                        <a:t>pwd</a:t>
                      </a:r>
                      <a:r>
                        <a:rPr lang="en-US" sz="1000" b="0" dirty="0">
                          <a:solidFill>
                            <a:schemeClr val="bg2"/>
                          </a:solidFill>
                          <a:latin typeface="Courier New" panose="02070309020205020404" pitchFamily="49" charset="0"/>
                          <a:cs typeface="Courier New" panose="02070309020205020404" pitchFamily="49" charset="0"/>
                        </a:rPr>
                        <a:t> = </a:t>
                      </a:r>
                      <a:r>
                        <a:rPr lang="en-US" sz="1000" b="0" dirty="0" err="1">
                          <a:solidFill>
                            <a:schemeClr val="bg2"/>
                          </a:solidFill>
                          <a:latin typeface="Courier New" panose="02070309020205020404" pitchFamily="49" charset="0"/>
                          <a:cs typeface="Courier New" panose="02070309020205020404" pitchFamily="49" charset="0"/>
                        </a:rPr>
                        <a:t>abc</a:t>
                      </a:r>
                      <a:endParaRPr lang="en-US" sz="1000" b="0" dirty="0">
                        <a:solidFill>
                          <a:schemeClr val="bg2"/>
                        </a:solidFill>
                        <a:latin typeface="Courier New" panose="02070309020205020404" pitchFamily="49" charset="0"/>
                        <a:cs typeface="Courier New" panose="02070309020205020404" pitchFamily="49" charset="0"/>
                      </a:endParaRPr>
                    </a:p>
                    <a:p>
                      <a:endParaRPr lang="en-US" sz="1000" b="0" dirty="0">
                        <a:solidFill>
                          <a:schemeClr val="bg2"/>
                        </a:solidFill>
                        <a:latin typeface="Courier New" panose="02070309020205020404" pitchFamily="49" charset="0"/>
                        <a:cs typeface="Courier New" panose="02070309020205020404" pitchFamily="49" charset="0"/>
                      </a:endParaRPr>
                    </a:p>
                    <a:p>
                      <a:r>
                        <a:rPr lang="en-US" sz="1000" b="0" dirty="0">
                          <a:solidFill>
                            <a:schemeClr val="bg2"/>
                          </a:solidFill>
                          <a:latin typeface="Courier New" panose="02070309020205020404" pitchFamily="49" charset="0"/>
                          <a:cs typeface="Courier New" panose="02070309020205020404" pitchFamily="49" charset="0"/>
                        </a:rPr>
                        <a:t>[reinvent]</a:t>
                      </a:r>
                    </a:p>
                    <a:p>
                      <a:r>
                        <a:rPr lang="en-US" sz="1000" b="0" dirty="0">
                          <a:solidFill>
                            <a:schemeClr val="bg2"/>
                          </a:solidFill>
                          <a:latin typeface="Courier New" panose="02070309020205020404" pitchFamily="49" charset="0"/>
                          <a:cs typeface="Courier New" panose="02070309020205020404" pitchFamily="49" charset="0"/>
                        </a:rPr>
                        <a:t>pod = dm-us</a:t>
                      </a:r>
                    </a:p>
                    <a:p>
                      <a:r>
                        <a:rPr lang="en-US" sz="1000" b="0" dirty="0">
                          <a:solidFill>
                            <a:schemeClr val="bg2"/>
                          </a:solidFill>
                          <a:latin typeface="Courier New" panose="02070309020205020404" pitchFamily="49" charset="0"/>
                          <a:cs typeface="Courier New" panose="02070309020205020404" pitchFamily="49" charset="0"/>
                        </a:rPr>
                        <a:t>user = reinvent01</a:t>
                      </a:r>
                    </a:p>
                    <a:p>
                      <a:r>
                        <a:rPr lang="en-US" sz="1000" b="0" dirty="0" err="1">
                          <a:solidFill>
                            <a:schemeClr val="bg2"/>
                          </a:solidFill>
                          <a:latin typeface="Courier New" panose="02070309020205020404" pitchFamily="49" charset="0"/>
                          <a:cs typeface="Courier New" panose="02070309020205020404" pitchFamily="49" charset="0"/>
                        </a:rPr>
                        <a:t>pwd</a:t>
                      </a:r>
                      <a:r>
                        <a:rPr lang="en-US" sz="1000" b="0" dirty="0">
                          <a:solidFill>
                            <a:schemeClr val="bg2"/>
                          </a:solidFill>
                          <a:latin typeface="Courier New" panose="02070309020205020404" pitchFamily="49" charset="0"/>
                          <a:cs typeface="Courier New" panose="02070309020205020404" pitchFamily="49" charset="0"/>
                        </a:rPr>
                        <a:t> = </a:t>
                      </a:r>
                      <a:r>
                        <a:rPr lang="en-US" sz="1000" b="0" dirty="0" err="1">
                          <a:solidFill>
                            <a:schemeClr val="bg2"/>
                          </a:solidFill>
                          <a:latin typeface="Courier New" panose="02070309020205020404" pitchFamily="49" charset="0"/>
                          <a:cs typeface="Courier New" panose="02070309020205020404" pitchFamily="49" charset="0"/>
                        </a:rPr>
                        <a:t>zyx</a:t>
                      </a:r>
                      <a:endParaRPr lang="en-US" sz="1000" b="0" dirty="0">
                        <a:solidFill>
                          <a:schemeClr val="bg2"/>
                        </a:solidFill>
                        <a:latin typeface="Courier New" panose="02070309020205020404" pitchFamily="49" charset="0"/>
                        <a:cs typeface="Courier New" panose="02070309020205020404" pitchFamily="49" charset="0"/>
                      </a:endParaRPr>
                    </a:p>
                  </a:txBody>
                  <a:tcPr>
                    <a:solidFill>
                      <a:schemeClr val="tx1"/>
                    </a:solidFill>
                  </a:tcPr>
                </a:tc>
                <a:extLst>
                  <a:ext uri="{0D108BD9-81ED-4DB2-BD59-A6C34878D82A}">
                    <a16:rowId xmlns:a16="http://schemas.microsoft.com/office/drawing/2014/main" val="3598110298"/>
                  </a:ext>
                </a:extLst>
              </a:tr>
            </a:tbl>
          </a:graphicData>
        </a:graphic>
      </p:graphicFrame>
    </p:spTree>
    <p:extLst>
      <p:ext uri="{BB962C8B-B14F-4D97-AF65-F5344CB8AC3E}">
        <p14:creationId xmlns:p14="http://schemas.microsoft.com/office/powerpoint/2010/main" val="118534606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Output</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848968" y="1157381"/>
            <a:ext cx="10490887" cy="1084519"/>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Sample Output:</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Note that if an error occurs, it will skip that classification and continue</a:t>
            </a:r>
          </a:p>
        </p:txBody>
      </p:sp>
      <p:pic>
        <p:nvPicPr>
          <p:cNvPr id="4" name="Picture 3">
            <a:extLst>
              <a:ext uri="{FF2B5EF4-FFF2-40B4-BE49-F238E27FC236}">
                <a16:creationId xmlns:a16="http://schemas.microsoft.com/office/drawing/2014/main" id="{11174BFF-3698-BD9E-5E19-7E87FBA82035}"/>
              </a:ext>
            </a:extLst>
          </p:cNvPr>
          <p:cNvPicPr>
            <a:picLocks noChangeAspect="1"/>
          </p:cNvPicPr>
          <p:nvPr/>
        </p:nvPicPr>
        <p:blipFill>
          <a:blip r:embed="rId2"/>
          <a:stretch>
            <a:fillRect/>
          </a:stretch>
        </p:blipFill>
        <p:spPr>
          <a:xfrm>
            <a:off x="349196" y="1997771"/>
            <a:ext cx="5730866" cy="1981040"/>
          </a:xfrm>
          <a:prstGeom prst="rect">
            <a:avLst/>
          </a:prstGeom>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A682AC08-AC93-4AC8-0F7D-2CB5B7115056}"/>
              </a:ext>
            </a:extLst>
          </p:cNvPr>
          <p:cNvPicPr>
            <a:picLocks noChangeAspect="1"/>
          </p:cNvPicPr>
          <p:nvPr/>
        </p:nvPicPr>
        <p:blipFill>
          <a:blip r:embed="rId3"/>
          <a:stretch>
            <a:fillRect/>
          </a:stretch>
        </p:blipFill>
        <p:spPr>
          <a:xfrm>
            <a:off x="5696357" y="2343074"/>
            <a:ext cx="6143272" cy="2156351"/>
          </a:xfrm>
          <a:prstGeom prst="rect">
            <a:avLst/>
          </a:prstGeom>
          <a:effectLst>
            <a:outerShdw blurRad="50800" dist="38100" dir="2700000" algn="tl" rotWithShape="0">
              <a:prstClr val="black">
                <a:alpha val="40000"/>
              </a:prstClr>
            </a:outerShdw>
          </a:effectLst>
        </p:spPr>
      </p:pic>
      <p:pic>
        <p:nvPicPr>
          <p:cNvPr id="10" name="Picture 9">
            <a:extLst>
              <a:ext uri="{FF2B5EF4-FFF2-40B4-BE49-F238E27FC236}">
                <a16:creationId xmlns:a16="http://schemas.microsoft.com/office/drawing/2014/main" id="{B520F4C6-83EA-CC97-13EE-C6565125EFAF}"/>
              </a:ext>
            </a:extLst>
          </p:cNvPr>
          <p:cNvPicPr>
            <a:picLocks noChangeAspect="1"/>
          </p:cNvPicPr>
          <p:nvPr/>
        </p:nvPicPr>
        <p:blipFill>
          <a:blip r:embed="rId4"/>
          <a:stretch>
            <a:fillRect/>
          </a:stretch>
        </p:blipFill>
        <p:spPr>
          <a:xfrm>
            <a:off x="1805394" y="4533736"/>
            <a:ext cx="6962599" cy="163109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2748318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069107" y="1465399"/>
            <a:ext cx="7339764" cy="953605"/>
          </a:xfrm>
        </p:spPr>
        <p:txBody>
          <a:bodyPr/>
          <a:lstStyle/>
          <a:p>
            <a:r>
              <a:rPr lang="en-US"/>
              <a:t>Thank You</a:t>
            </a:r>
          </a:p>
        </p:txBody>
      </p:sp>
      <p:sp>
        <p:nvSpPr>
          <p:cNvPr id="4" name="Text Placeholder 2">
            <a:extLst>
              <a:ext uri="{FF2B5EF4-FFF2-40B4-BE49-F238E27FC236}">
                <a16:creationId xmlns:a16="http://schemas.microsoft.com/office/drawing/2014/main" id="{08C726FA-899D-4D62-B2B9-31D3C881C6EC}"/>
              </a:ext>
            </a:extLst>
          </p:cNvPr>
          <p:cNvSpPr txBox="1">
            <a:spLocks/>
          </p:cNvSpPr>
          <p:nvPr/>
        </p:nvSpPr>
        <p:spPr>
          <a:xfrm>
            <a:off x="1069107" y="2715079"/>
            <a:ext cx="7339764" cy="1416346"/>
          </a:xfrm>
          <a:prstGeom prst="rect">
            <a:avLst/>
          </a:prstGeom>
        </p:spPr>
        <p:txBody>
          <a:bodyPr vert="horz" lIns="0" tIns="0" rIns="0" bIns="0" rtlCol="0">
            <a:noAutofit/>
          </a:bodyPr>
          <a:lstStyle>
            <a:lvl1pPr marL="0" indent="0" algn="l" defTabSz="914217" rtl="0" eaLnBrk="1" latinLnBrk="0" hangingPunct="1">
              <a:lnSpc>
                <a:spcPct val="90000"/>
              </a:lnSpc>
              <a:spcBef>
                <a:spcPts val="400"/>
              </a:spcBef>
              <a:spcAft>
                <a:spcPts val="1200"/>
              </a:spcAft>
              <a:buClr>
                <a:schemeClr val="accent2"/>
              </a:buClr>
              <a:buFont typeface="Arial" panose="020B0604020202020204" pitchFamily="34" charset="0"/>
              <a:buNone/>
              <a:defRPr sz="5399" b="0" i="0" kern="1200">
                <a:solidFill>
                  <a:schemeClr val="bg1"/>
                </a:solidFill>
                <a:latin typeface="Roboto Light" charset="0"/>
                <a:ea typeface="Roboto Light" charset="0"/>
                <a:cs typeface="Roboto Light" charset="0"/>
              </a:defRPr>
            </a:lvl1pPr>
            <a:lvl2pPr marL="457108"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800" b="0" i="0" kern="1200">
                <a:solidFill>
                  <a:schemeClr val="tx1"/>
                </a:solidFill>
                <a:latin typeface="Roboto" charset="0"/>
                <a:ea typeface="Roboto" charset="0"/>
                <a:cs typeface="Roboto" charset="0"/>
              </a:defRPr>
            </a:lvl2pPr>
            <a:lvl3pPr marL="914217"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600" b="0" i="0" kern="1200">
                <a:solidFill>
                  <a:schemeClr val="tx1"/>
                </a:solidFill>
                <a:latin typeface="Roboto" charset="0"/>
                <a:ea typeface="Roboto" charset="0"/>
                <a:cs typeface="Roboto" charset="0"/>
              </a:defRPr>
            </a:lvl3pPr>
            <a:lvl4pPr marL="1371326"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400" b="0" i="0" kern="1200">
                <a:solidFill>
                  <a:schemeClr val="tx1"/>
                </a:solidFill>
                <a:latin typeface="Roboto" charset="0"/>
                <a:ea typeface="Roboto" charset="0"/>
                <a:cs typeface="Roboto" charset="0"/>
              </a:defRPr>
            </a:lvl4pPr>
            <a:lvl5pPr marL="1828435"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r>
              <a:rPr lang="en-US" sz="1600"/>
              <a:t>Questions / Issues / Suggestions:</a:t>
            </a:r>
          </a:p>
          <a:p>
            <a:r>
              <a:rPr lang="en-US" sz="1600"/>
              <a:t>Scott Hayes</a:t>
            </a:r>
          </a:p>
          <a:p>
            <a:r>
              <a:rPr lang="en-US" sz="1600"/>
              <a:t>shayes@informatica.com</a:t>
            </a:r>
          </a:p>
        </p:txBody>
      </p:sp>
    </p:spTree>
    <p:extLst>
      <p:ext uri="{BB962C8B-B14F-4D97-AF65-F5344CB8AC3E}">
        <p14:creationId xmlns:p14="http://schemas.microsoft.com/office/powerpoint/2010/main" val="1233805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What are we trying to do?</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1013254" y="1754659"/>
            <a:ext cx="10490887" cy="4090087"/>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An automated way to create one or more classifications in bulk, including rules.</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Allows for Basic or Advanced Rules (or no rules)</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Allows for Element or Entity Classifications</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Uses Templates to allow for versatility</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Logic added for dealing with nested lists</a:t>
            </a:r>
          </a:p>
        </p:txBody>
      </p:sp>
    </p:spTree>
    <p:extLst>
      <p:ext uri="{BB962C8B-B14F-4D97-AF65-F5344CB8AC3E}">
        <p14:creationId xmlns:p14="http://schemas.microsoft.com/office/powerpoint/2010/main" val="323320592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BB0A3C0-DAAB-8D9C-4B3B-8A937364BFF5}"/>
              </a:ext>
            </a:extLst>
          </p:cNvPr>
          <p:cNvPicPr>
            <a:picLocks noChangeAspect="1"/>
          </p:cNvPicPr>
          <p:nvPr/>
        </p:nvPicPr>
        <p:blipFill>
          <a:blip r:embed="rId2"/>
          <a:stretch>
            <a:fillRect/>
          </a:stretch>
        </p:blipFill>
        <p:spPr>
          <a:xfrm>
            <a:off x="201892" y="656593"/>
            <a:ext cx="11986932" cy="1641453"/>
          </a:xfrm>
          <a:prstGeom prst="rect">
            <a:avLst/>
          </a:prstGeom>
        </p:spPr>
      </p:pic>
      <p:sp>
        <p:nvSpPr>
          <p:cNvPr id="11" name="TextBox 10">
            <a:extLst>
              <a:ext uri="{FF2B5EF4-FFF2-40B4-BE49-F238E27FC236}">
                <a16:creationId xmlns:a16="http://schemas.microsoft.com/office/drawing/2014/main" id="{CEDE4AF3-28A5-7917-E40A-D2FF58E652FD}"/>
              </a:ext>
            </a:extLst>
          </p:cNvPr>
          <p:cNvSpPr txBox="1"/>
          <p:nvPr/>
        </p:nvSpPr>
        <p:spPr>
          <a:xfrm>
            <a:off x="201892" y="2899533"/>
            <a:ext cx="1465231" cy="668696"/>
          </a:xfrm>
          <a:prstGeom prst="rect">
            <a:avLst/>
          </a:prstGeom>
          <a:noFill/>
          <a:ln>
            <a:solidFill>
              <a:schemeClr val="tx2"/>
            </a:solidFill>
          </a:ln>
        </p:spPr>
        <p:txBody>
          <a:bodyPr wrap="square" lIns="91440" tIns="91440" rIns="91440" bIns="91440" rtlCol="0">
            <a:noAutofit/>
          </a:bodyPr>
          <a:lstStyle/>
          <a:p>
            <a:pPr>
              <a:lnSpc>
                <a:spcPct val="90000"/>
              </a:lnSpc>
              <a:spcAft>
                <a:spcPts val="1000"/>
              </a:spcAft>
            </a:pPr>
            <a:r>
              <a:rPr lang="en-US" sz="1200" dirty="0">
                <a:latin typeface="Roboto" charset="0"/>
                <a:ea typeface="Roboto" charset="0"/>
                <a:cs typeface="Roboto" charset="0"/>
              </a:rPr>
              <a:t>Provide the Classification Name</a:t>
            </a:r>
          </a:p>
        </p:txBody>
      </p:sp>
      <p:cxnSp>
        <p:nvCxnSpPr>
          <p:cNvPr id="13" name="Straight Arrow Connector 12">
            <a:extLst>
              <a:ext uri="{FF2B5EF4-FFF2-40B4-BE49-F238E27FC236}">
                <a16:creationId xmlns:a16="http://schemas.microsoft.com/office/drawing/2014/main" id="{39252C03-C691-51F7-FA1E-AE06F4057DA7}"/>
              </a:ext>
            </a:extLst>
          </p:cNvPr>
          <p:cNvCxnSpPr>
            <a:cxnSpLocks/>
            <a:stCxn id="11" idx="0"/>
          </p:cNvCxnSpPr>
          <p:nvPr/>
        </p:nvCxnSpPr>
        <p:spPr>
          <a:xfrm flipH="1" flipV="1">
            <a:off x="859045" y="1738489"/>
            <a:ext cx="75463" cy="11610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5FC033A-0280-BB77-49A2-830C03FFC047}"/>
              </a:ext>
            </a:extLst>
          </p:cNvPr>
          <p:cNvSpPr txBox="1"/>
          <p:nvPr/>
        </p:nvSpPr>
        <p:spPr>
          <a:xfrm>
            <a:off x="2143653" y="2777066"/>
            <a:ext cx="1761066" cy="1128891"/>
          </a:xfrm>
          <a:prstGeom prst="rect">
            <a:avLst/>
          </a:prstGeom>
          <a:noFill/>
          <a:ln>
            <a:solidFill>
              <a:schemeClr val="tx2"/>
            </a:solidFill>
          </a:ln>
        </p:spPr>
        <p:txBody>
          <a:bodyPr wrap="square" lIns="91440" tIns="91440" rIns="91440" bIns="91440" rtlCol="0">
            <a:noAutofit/>
          </a:bodyPr>
          <a:lstStyle/>
          <a:p>
            <a:pPr>
              <a:lnSpc>
                <a:spcPct val="90000"/>
              </a:lnSpc>
              <a:spcAft>
                <a:spcPts val="1000"/>
              </a:spcAft>
            </a:pPr>
            <a:r>
              <a:rPr lang="en-US" sz="1200" dirty="0">
                <a:latin typeface="Roboto" charset="0"/>
                <a:ea typeface="Roboto" charset="0"/>
                <a:cs typeface="Roboto" charset="0"/>
              </a:rPr>
              <a:t>Provide the Template to use</a:t>
            </a:r>
          </a:p>
          <a:p>
            <a:pPr>
              <a:lnSpc>
                <a:spcPct val="90000"/>
              </a:lnSpc>
              <a:spcAft>
                <a:spcPts val="1000"/>
              </a:spcAft>
            </a:pPr>
            <a:endParaRPr lang="en-US" sz="1200" dirty="0">
              <a:latin typeface="Roboto" charset="0"/>
              <a:ea typeface="Roboto" charset="0"/>
              <a:cs typeface="Roboto" charset="0"/>
            </a:endParaRPr>
          </a:p>
        </p:txBody>
      </p:sp>
      <p:cxnSp>
        <p:nvCxnSpPr>
          <p:cNvPr id="15" name="Straight Arrow Connector 14">
            <a:extLst>
              <a:ext uri="{FF2B5EF4-FFF2-40B4-BE49-F238E27FC236}">
                <a16:creationId xmlns:a16="http://schemas.microsoft.com/office/drawing/2014/main" id="{34BE38CC-5673-D889-3279-7BF24C1DBF1A}"/>
              </a:ext>
            </a:extLst>
          </p:cNvPr>
          <p:cNvCxnSpPr>
            <a:cxnSpLocks/>
          </p:cNvCxnSpPr>
          <p:nvPr/>
        </p:nvCxnSpPr>
        <p:spPr>
          <a:xfrm flipH="1" flipV="1">
            <a:off x="2439490" y="1738489"/>
            <a:ext cx="337577" cy="970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FD091DC-8D1B-2DB8-1021-56BFA5523D01}"/>
              </a:ext>
            </a:extLst>
          </p:cNvPr>
          <p:cNvSpPr txBox="1"/>
          <p:nvPr/>
        </p:nvSpPr>
        <p:spPr>
          <a:xfrm>
            <a:off x="6766990" y="2899533"/>
            <a:ext cx="4962166" cy="3301874"/>
          </a:xfrm>
          <a:prstGeom prst="rect">
            <a:avLst/>
          </a:prstGeom>
          <a:noFill/>
          <a:ln>
            <a:solidFill>
              <a:schemeClr val="tx2"/>
            </a:solidFill>
          </a:ln>
        </p:spPr>
        <p:txBody>
          <a:bodyPr wrap="square" lIns="91440" tIns="91440" rIns="91440" bIns="91440" rtlCol="0">
            <a:noAutofit/>
          </a:bodyPr>
          <a:lstStyle/>
          <a:p>
            <a:pPr>
              <a:lnSpc>
                <a:spcPct val="90000"/>
              </a:lnSpc>
              <a:spcAft>
                <a:spcPts val="1000"/>
              </a:spcAft>
            </a:pPr>
            <a:r>
              <a:rPr lang="en-US" sz="1200" dirty="0">
                <a:latin typeface="Roboto" charset="0"/>
                <a:ea typeface="Roboto" charset="0"/>
                <a:cs typeface="Roboto" charset="0"/>
              </a:rPr>
              <a:t>All other fields are completely dependent on which Template you use. For example:</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The Basic Regex template takes Name Regex and Value Regex</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The No Rules template just needs a Name, Description, and Sensitivity Level</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The Entity Classification template needs a Name, Description, comma separated list of classifications, and Inclusion Scope</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cxnSp>
        <p:nvCxnSpPr>
          <p:cNvPr id="20" name="Straight Arrow Connector 19">
            <a:extLst>
              <a:ext uri="{FF2B5EF4-FFF2-40B4-BE49-F238E27FC236}">
                <a16:creationId xmlns:a16="http://schemas.microsoft.com/office/drawing/2014/main" id="{DAEC8C8D-B2DC-A24F-CAC9-2E9FF644EAB4}"/>
              </a:ext>
            </a:extLst>
          </p:cNvPr>
          <p:cNvCxnSpPr>
            <a:cxnSpLocks/>
          </p:cNvCxnSpPr>
          <p:nvPr/>
        </p:nvCxnSpPr>
        <p:spPr>
          <a:xfrm flipH="1" flipV="1">
            <a:off x="5508901" y="1877157"/>
            <a:ext cx="1761066" cy="9902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A8CBFE8-8322-25AB-6E40-C87DA799B749}"/>
              </a:ext>
            </a:extLst>
          </p:cNvPr>
          <p:cNvCxnSpPr>
            <a:cxnSpLocks/>
          </p:cNvCxnSpPr>
          <p:nvPr/>
        </p:nvCxnSpPr>
        <p:spPr>
          <a:xfrm flipH="1" flipV="1">
            <a:off x="4381249" y="1738489"/>
            <a:ext cx="2764618" cy="11288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Configure with </a:t>
            </a:r>
            <a:r>
              <a:rPr lang="en-US" i="1" dirty="0"/>
              <a:t>csv file</a:t>
            </a:r>
            <a:endParaRPr lang="en-IN" i="1" dirty="0"/>
          </a:p>
        </p:txBody>
      </p:sp>
      <p:cxnSp>
        <p:nvCxnSpPr>
          <p:cNvPr id="24" name="Straight Arrow Connector 23">
            <a:extLst>
              <a:ext uri="{FF2B5EF4-FFF2-40B4-BE49-F238E27FC236}">
                <a16:creationId xmlns:a16="http://schemas.microsoft.com/office/drawing/2014/main" id="{269E32DF-990C-D71D-C628-BFC8B422B00D}"/>
              </a:ext>
            </a:extLst>
          </p:cNvPr>
          <p:cNvCxnSpPr>
            <a:cxnSpLocks/>
          </p:cNvCxnSpPr>
          <p:nvPr/>
        </p:nvCxnSpPr>
        <p:spPr>
          <a:xfrm flipH="1" flipV="1">
            <a:off x="6710855" y="1817096"/>
            <a:ext cx="773678" cy="9902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66D9D27-E517-F903-1C71-3C830F9E5AEC}"/>
              </a:ext>
            </a:extLst>
          </p:cNvPr>
          <p:cNvCxnSpPr>
            <a:cxnSpLocks/>
          </p:cNvCxnSpPr>
          <p:nvPr/>
        </p:nvCxnSpPr>
        <p:spPr>
          <a:xfrm flipV="1">
            <a:off x="7947378" y="1780831"/>
            <a:ext cx="224541" cy="10143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B95EF18-9A16-F8F0-C219-D256B942FE9F}"/>
              </a:ext>
            </a:extLst>
          </p:cNvPr>
          <p:cNvCxnSpPr>
            <a:cxnSpLocks/>
          </p:cNvCxnSpPr>
          <p:nvPr/>
        </p:nvCxnSpPr>
        <p:spPr>
          <a:xfrm flipV="1">
            <a:off x="8534400" y="1780831"/>
            <a:ext cx="1091865" cy="9902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6A65A44-0631-BA9A-7409-4F1F69EA3E4B}"/>
              </a:ext>
            </a:extLst>
          </p:cNvPr>
          <p:cNvCxnSpPr>
            <a:cxnSpLocks/>
          </p:cNvCxnSpPr>
          <p:nvPr/>
        </p:nvCxnSpPr>
        <p:spPr>
          <a:xfrm flipV="1">
            <a:off x="9279467" y="1753254"/>
            <a:ext cx="1884226" cy="10238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34923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Included Templates: </a:t>
            </a:r>
            <a:r>
              <a:rPr lang="en-US" sz="1600" dirty="0"/>
              <a:t>Basic (Name Regex) and (Value Regex)</a:t>
            </a:r>
            <a:endParaRPr lang="en-IN" sz="1600" i="1" dirty="0"/>
          </a:p>
        </p:txBody>
      </p:sp>
      <p:sp>
        <p:nvSpPr>
          <p:cNvPr id="2" name="TextBox 1">
            <a:extLst>
              <a:ext uri="{FF2B5EF4-FFF2-40B4-BE49-F238E27FC236}">
                <a16:creationId xmlns:a16="http://schemas.microsoft.com/office/drawing/2014/main" id="{D467DCCE-B639-A33F-4B00-8B2252D83658}"/>
              </a:ext>
            </a:extLst>
          </p:cNvPr>
          <p:cNvSpPr txBox="1"/>
          <p:nvPr/>
        </p:nvSpPr>
        <p:spPr>
          <a:xfrm>
            <a:off x="527832" y="941859"/>
            <a:ext cx="10490887" cy="1002471"/>
          </a:xfrm>
          <a:prstGeom prst="rect">
            <a:avLst/>
          </a:prstGeom>
          <a:noFill/>
        </p:spPr>
        <p:txBody>
          <a:bodyPr wrap="square" lIns="0" tIns="0" rIns="0" bIns="0" rtlCol="0">
            <a:noAutofit/>
          </a:bodyPr>
          <a:lstStyle/>
          <a:p>
            <a:pPr>
              <a:lnSpc>
                <a:spcPct val="90000"/>
              </a:lnSpc>
              <a:spcAft>
                <a:spcPts val="1000"/>
              </a:spcAft>
            </a:pPr>
            <a:r>
              <a:rPr lang="en-US" sz="1400" dirty="0">
                <a:latin typeface="Roboto" charset="0"/>
                <a:ea typeface="Roboto" charset="0"/>
                <a:cs typeface="Roboto" charset="0"/>
              </a:rPr>
              <a:t>Good common one to use with Regexes</a:t>
            </a:r>
          </a:p>
          <a:p>
            <a:pPr>
              <a:lnSpc>
                <a:spcPct val="90000"/>
              </a:lnSpc>
              <a:spcAft>
                <a:spcPts val="1000"/>
              </a:spcAft>
            </a:pPr>
            <a:r>
              <a:rPr lang="en-US" sz="2100" dirty="0">
                <a:latin typeface="Roboto" charset="0"/>
                <a:ea typeface="Roboto" charset="0"/>
                <a:cs typeface="Roboto" charset="0"/>
              </a:rPr>
              <a:t>Parameters for Template:</a:t>
            </a:r>
          </a:p>
        </p:txBody>
      </p:sp>
      <p:sp>
        <p:nvSpPr>
          <p:cNvPr id="6" name="TextBox 5">
            <a:extLst>
              <a:ext uri="{FF2B5EF4-FFF2-40B4-BE49-F238E27FC236}">
                <a16:creationId xmlns:a16="http://schemas.microsoft.com/office/drawing/2014/main" id="{02EDE361-9A34-2794-3BD6-A6744914B785}"/>
              </a:ext>
            </a:extLst>
          </p:cNvPr>
          <p:cNvSpPr txBox="1"/>
          <p:nvPr/>
        </p:nvSpPr>
        <p:spPr>
          <a:xfrm>
            <a:off x="904344" y="2057399"/>
            <a:ext cx="5451299" cy="3722511"/>
          </a:xfrm>
          <a:prstGeom prst="rect">
            <a:avLst/>
          </a:prstGeom>
          <a:noFill/>
        </p:spPr>
        <p:txBody>
          <a:bodyPr wrap="square" lIns="0" tIns="0" rIns="0" bIns="0" rtlCol="0">
            <a:noAutofit/>
          </a:bodyPr>
          <a:lstStyle/>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Name</a:t>
            </a:r>
            <a:r>
              <a:rPr lang="en-US" sz="1200" dirty="0">
                <a:latin typeface="Roboto" charset="0"/>
                <a:ea typeface="Roboto" charset="0"/>
                <a:cs typeface="Roboto" charset="0"/>
              </a:rPr>
              <a:t>. Name of the classification. Needs to be unique or the script will error and skip.</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Description</a:t>
            </a:r>
            <a:r>
              <a:rPr lang="en-US" sz="1200" dirty="0">
                <a:latin typeface="Roboto" charset="0"/>
                <a:ea typeface="Roboto" charset="0"/>
                <a:cs typeface="Roboto" charset="0"/>
              </a:rPr>
              <a:t>. Description of the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Sensitivity Level</a:t>
            </a:r>
            <a:r>
              <a:rPr lang="en-US" sz="1200" dirty="0">
                <a:latin typeface="Roboto" charset="0"/>
                <a:ea typeface="Roboto" charset="0"/>
                <a:cs typeface="Roboto" charset="0"/>
              </a:rPr>
              <a:t>. NONE, LOW, MEDIUM, HIGH (or can be customized in MCC)</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Name Regex</a:t>
            </a:r>
            <a:r>
              <a:rPr lang="en-US" sz="1200" dirty="0">
                <a:latin typeface="Roboto" charset="0"/>
                <a:ea typeface="Roboto" charset="0"/>
                <a:cs typeface="Roboto" charset="0"/>
              </a:rPr>
              <a:t>. Regex for matching on the field name</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Value Regex</a:t>
            </a:r>
            <a:r>
              <a:rPr lang="en-US" sz="1200" dirty="0">
                <a:latin typeface="Roboto" charset="0"/>
                <a:ea typeface="Roboto" charset="0"/>
                <a:cs typeface="Roboto" charset="0"/>
              </a:rPr>
              <a:t>. Regex for matching on the frequent values</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Value Conformance</a:t>
            </a:r>
            <a:r>
              <a:rPr lang="en-US" sz="1200" dirty="0">
                <a:latin typeface="Roboto" charset="0"/>
                <a:ea typeface="Roboto" charset="0"/>
                <a:cs typeface="Roboto" charset="0"/>
              </a:rPr>
              <a:t>. Percentage of value matches expressed between 0.1 -1.0</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sp>
        <p:nvSpPr>
          <p:cNvPr id="3" name="TextBox 2">
            <a:extLst>
              <a:ext uri="{FF2B5EF4-FFF2-40B4-BE49-F238E27FC236}">
                <a16:creationId xmlns:a16="http://schemas.microsoft.com/office/drawing/2014/main" id="{47551A3E-F432-8F2A-BB07-38A7BFCFB12E}"/>
              </a:ext>
            </a:extLst>
          </p:cNvPr>
          <p:cNvSpPr txBox="1"/>
          <p:nvPr/>
        </p:nvSpPr>
        <p:spPr>
          <a:xfrm>
            <a:off x="5943757" y="1650999"/>
            <a:ext cx="5535966" cy="3556002"/>
          </a:xfrm>
          <a:prstGeom prst="rect">
            <a:avLst/>
          </a:prstGeom>
          <a:noFill/>
        </p:spPr>
        <p:txBody>
          <a:bodyPr wrap="square" lIns="0" tIns="0" rIns="0" bIns="0" rtlCol="0">
            <a:noAutofit/>
          </a:bodyPr>
          <a:lstStyle/>
          <a:p>
            <a:pPr>
              <a:lnSpc>
                <a:spcPct val="0"/>
              </a:lnSpc>
              <a:spcAft>
                <a:spcPts val="1000"/>
              </a:spcAft>
            </a:pPr>
            <a:r>
              <a:rPr lang="en-US" sz="700" dirty="0">
                <a:latin typeface="Courier New" panose="02070309020205020404" pitchFamily="49" charset="0"/>
                <a:ea typeface="Roboto" charset="0"/>
                <a:cs typeface="Courier New" panose="02070309020205020404" pitchFamily="49" charset="0"/>
              </a:rPr>
              <a:t>}</a:t>
            </a:r>
          </a:p>
        </p:txBody>
      </p:sp>
      <p:sp>
        <p:nvSpPr>
          <p:cNvPr id="4" name="Rectangle 3">
            <a:extLst>
              <a:ext uri="{FF2B5EF4-FFF2-40B4-BE49-F238E27FC236}">
                <a16:creationId xmlns:a16="http://schemas.microsoft.com/office/drawing/2014/main" id="{D3A4D8CB-8C78-9352-2659-8471411B192F}"/>
              </a:ext>
            </a:extLst>
          </p:cNvPr>
          <p:cNvSpPr/>
          <p:nvPr/>
        </p:nvSpPr>
        <p:spPr>
          <a:xfrm>
            <a:off x="6760428" y="721858"/>
            <a:ext cx="4854223" cy="545316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lstStyle/>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basicExpressionElements</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type":"SIMPLE_PREDICATE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predicateValue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attribute":"NAME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operator":"RLIKE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valueType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":"JAVA_REGEX",</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"values":[</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{Name Regex}</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conformance":null</a:t>
            </a:r>
            <a:endPar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endParaRP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type":"AND</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type":"SIMPLE_PREDICATE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predicateValue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attribute":"FREQUENT_VALUES</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operator":"RLIKE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valueType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":"JAVA_REGEX",</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"values":[</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{Value Regex}</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"conformance":"</a:t>
            </a:r>
            <a:r>
              <a:rPr lang="en-US" sz="7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{Value Conformance}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weightedConformance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":true</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"name":"</a:t>
            </a:r>
            <a:r>
              <a:rPr lang="en-US" sz="7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Name}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"description":"</a:t>
            </a:r>
            <a:r>
              <a:rPr lang="en-US" sz="7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Description}</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classificationType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":"DATA_ELEMENT",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updatedBy</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updatedByName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"updateTime":0,</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expressionContext</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"constants":[</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expressionMode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":"BASIC",</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"sensitivity":"</a:t>
            </a:r>
            <a:r>
              <a:rPr lang="en-US" sz="7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{Sensitivity Level}</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p:txBody>
      </p:sp>
    </p:spTree>
    <p:extLst>
      <p:ext uri="{BB962C8B-B14F-4D97-AF65-F5344CB8AC3E}">
        <p14:creationId xmlns:p14="http://schemas.microsoft.com/office/powerpoint/2010/main" val="105779240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Included Templates: </a:t>
            </a:r>
            <a:r>
              <a:rPr lang="en-US" sz="1600" dirty="0"/>
              <a:t>Advanced - (Name not in Whitelist) and (Name Regex) and (Value Regex)</a:t>
            </a:r>
            <a:endParaRPr lang="en-IN" sz="1600" i="1" dirty="0"/>
          </a:p>
        </p:txBody>
      </p:sp>
      <p:sp>
        <p:nvSpPr>
          <p:cNvPr id="2" name="TextBox 1">
            <a:extLst>
              <a:ext uri="{FF2B5EF4-FFF2-40B4-BE49-F238E27FC236}">
                <a16:creationId xmlns:a16="http://schemas.microsoft.com/office/drawing/2014/main" id="{D467DCCE-B639-A33F-4B00-8B2252D83658}"/>
              </a:ext>
            </a:extLst>
          </p:cNvPr>
          <p:cNvSpPr txBox="1"/>
          <p:nvPr/>
        </p:nvSpPr>
        <p:spPr>
          <a:xfrm>
            <a:off x="527832" y="941859"/>
            <a:ext cx="10490887" cy="1002471"/>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Parameters for Template:</a:t>
            </a:r>
          </a:p>
        </p:txBody>
      </p:sp>
      <p:sp>
        <p:nvSpPr>
          <p:cNvPr id="6" name="TextBox 5">
            <a:extLst>
              <a:ext uri="{FF2B5EF4-FFF2-40B4-BE49-F238E27FC236}">
                <a16:creationId xmlns:a16="http://schemas.microsoft.com/office/drawing/2014/main" id="{02EDE361-9A34-2794-3BD6-A6744914B785}"/>
              </a:ext>
            </a:extLst>
          </p:cNvPr>
          <p:cNvSpPr txBox="1"/>
          <p:nvPr/>
        </p:nvSpPr>
        <p:spPr>
          <a:xfrm>
            <a:off x="904344" y="2057399"/>
            <a:ext cx="5451299" cy="3722511"/>
          </a:xfrm>
          <a:prstGeom prst="rect">
            <a:avLst/>
          </a:prstGeom>
          <a:noFill/>
        </p:spPr>
        <p:txBody>
          <a:bodyPr wrap="square" lIns="0" tIns="0" rIns="0" bIns="0" rtlCol="0">
            <a:noAutofit/>
          </a:bodyPr>
          <a:lstStyle/>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Name</a:t>
            </a:r>
            <a:r>
              <a:rPr lang="en-US" sz="1200" dirty="0">
                <a:latin typeface="Roboto" charset="0"/>
                <a:ea typeface="Roboto" charset="0"/>
                <a:cs typeface="Roboto" charset="0"/>
              </a:rPr>
              <a:t>. Name of the classification. Needs to be unique or the script will error and skip.</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Description</a:t>
            </a:r>
            <a:r>
              <a:rPr lang="en-US" sz="1200" dirty="0">
                <a:latin typeface="Roboto" charset="0"/>
                <a:ea typeface="Roboto" charset="0"/>
                <a:cs typeface="Roboto" charset="0"/>
              </a:rPr>
              <a:t>. Description of the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Sensitivity Level</a:t>
            </a:r>
            <a:r>
              <a:rPr lang="en-US" sz="1200" dirty="0">
                <a:latin typeface="Roboto" charset="0"/>
                <a:ea typeface="Roboto" charset="0"/>
                <a:cs typeface="Roboto" charset="0"/>
              </a:rPr>
              <a:t>. NONE, LOW, MEDIUM, HIGH (or can be customized in MCC)</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Lookup Table and Column</a:t>
            </a:r>
            <a:r>
              <a:rPr lang="en-US" sz="1200" dirty="0">
                <a:latin typeface="Roboto" charset="0"/>
                <a:ea typeface="Roboto" charset="0"/>
                <a:cs typeface="Roboto" charset="0"/>
              </a:rPr>
              <a:t>. The whitelist lookup table, and column to evaluate against the column name. Column names in this whitelist will not be classified as this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Name Regex</a:t>
            </a:r>
            <a:r>
              <a:rPr lang="en-US" sz="1200" dirty="0">
                <a:latin typeface="Roboto" charset="0"/>
                <a:ea typeface="Roboto" charset="0"/>
                <a:cs typeface="Roboto" charset="0"/>
              </a:rPr>
              <a:t>. Regex for matching on the field name</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Value Regex</a:t>
            </a:r>
            <a:r>
              <a:rPr lang="en-US" sz="1200" dirty="0">
                <a:latin typeface="Roboto" charset="0"/>
                <a:ea typeface="Roboto" charset="0"/>
                <a:cs typeface="Roboto" charset="0"/>
              </a:rPr>
              <a:t>. Regex for matching on the frequent values</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Value Conformance</a:t>
            </a:r>
            <a:r>
              <a:rPr lang="en-US" sz="1200" dirty="0">
                <a:latin typeface="Roboto" charset="0"/>
                <a:ea typeface="Roboto" charset="0"/>
                <a:cs typeface="Roboto" charset="0"/>
              </a:rPr>
              <a:t>. Percentage of value matches expressed between 0.1 -1.0</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sp>
        <p:nvSpPr>
          <p:cNvPr id="3" name="TextBox 2">
            <a:extLst>
              <a:ext uri="{FF2B5EF4-FFF2-40B4-BE49-F238E27FC236}">
                <a16:creationId xmlns:a16="http://schemas.microsoft.com/office/drawing/2014/main" id="{47551A3E-F432-8F2A-BB07-38A7BFCFB12E}"/>
              </a:ext>
            </a:extLst>
          </p:cNvPr>
          <p:cNvSpPr txBox="1"/>
          <p:nvPr/>
        </p:nvSpPr>
        <p:spPr>
          <a:xfrm>
            <a:off x="5943757" y="1650999"/>
            <a:ext cx="5535966" cy="3556002"/>
          </a:xfrm>
          <a:prstGeom prst="rect">
            <a:avLst/>
          </a:prstGeom>
          <a:noFill/>
        </p:spPr>
        <p:txBody>
          <a:bodyPr wrap="square" lIns="0" tIns="0" rIns="0" bIns="0" rtlCol="0">
            <a:noAutofit/>
          </a:bodyPr>
          <a:lstStyle/>
          <a:p>
            <a:pPr>
              <a:lnSpc>
                <a:spcPct val="0"/>
              </a:lnSpc>
              <a:spcAft>
                <a:spcPts val="1000"/>
              </a:spcAft>
            </a:pPr>
            <a:r>
              <a:rPr lang="en-US" sz="700" dirty="0">
                <a:latin typeface="Courier New" panose="02070309020205020404" pitchFamily="49" charset="0"/>
                <a:ea typeface="Roboto" charset="0"/>
                <a:cs typeface="Courier New" panose="02070309020205020404" pitchFamily="49" charset="0"/>
              </a:rPr>
              <a:t>}</a:t>
            </a:r>
          </a:p>
        </p:txBody>
      </p:sp>
      <p:sp>
        <p:nvSpPr>
          <p:cNvPr id="4" name="Rectangle 3">
            <a:extLst>
              <a:ext uri="{FF2B5EF4-FFF2-40B4-BE49-F238E27FC236}">
                <a16:creationId xmlns:a16="http://schemas.microsoft.com/office/drawing/2014/main" id="{D3A4D8CB-8C78-9352-2659-8471411B192F}"/>
              </a:ext>
            </a:extLst>
          </p:cNvPr>
          <p:cNvSpPr/>
          <p:nvPr/>
        </p:nvSpPr>
        <p:spPr>
          <a:xfrm>
            <a:off x="6585831" y="2057399"/>
            <a:ext cx="4854223" cy="34826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lstStyle/>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inclusionRule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 NAME NOT IN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{Lookup Table and Column}</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  AND\r\n( NAME RLIKE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{Name Regex}</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\r\n AND (aggregate(filter(VALUE_FREQUENCIES, v -&gt;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v.VALUE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RLIKE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{Value Regex}</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'),0D,(acc, v) -&gt; acc +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v.FREQUENCY_PERCENTAGE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 aggregate(VALUE_FREQUENCIES, 0D, (acc, v) -&gt; acc +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v.FREQUENCY_PERCENTAGE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&gt;=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{Value Conformance}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d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"name":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Name}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"description":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Description}</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"sensitivity":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{Sensitivity Level}</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classificationType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"DATA_ELEMENT",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"origin": "USER_DEFINED",</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expressionContext</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"constants": 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lookupTableReferences</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expressionMode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"ADVANCED"</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endParaRPr lang="en-US" sz="800" dirty="0">
              <a:ln>
                <a:solidFill>
                  <a:schemeClr val="tx1"/>
                </a:solidFill>
              </a:ln>
              <a:solidFill>
                <a:schemeClr val="bg2"/>
              </a:solidFill>
              <a:latin typeface="Courier New" panose="02070309020205020404" pitchFamily="49" charset="0"/>
              <a:ea typeface="Roboto" charset="0"/>
              <a:cs typeface="Courier New" panose="02070309020205020404" pitchFamily="49" charset="0"/>
            </a:endParaRPr>
          </a:p>
        </p:txBody>
      </p:sp>
    </p:spTree>
    <p:extLst>
      <p:ext uri="{BB962C8B-B14F-4D97-AF65-F5344CB8AC3E}">
        <p14:creationId xmlns:p14="http://schemas.microsoft.com/office/powerpoint/2010/main" val="325403727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Included Templates: </a:t>
            </a:r>
            <a:r>
              <a:rPr lang="en-US" sz="1600" dirty="0"/>
              <a:t>Advanced - (Name in Blacklist) or (Name Regex) and (Value Regex)</a:t>
            </a:r>
            <a:endParaRPr lang="en-IN" sz="1600" i="1" dirty="0"/>
          </a:p>
        </p:txBody>
      </p:sp>
      <p:sp>
        <p:nvSpPr>
          <p:cNvPr id="2" name="TextBox 1">
            <a:extLst>
              <a:ext uri="{FF2B5EF4-FFF2-40B4-BE49-F238E27FC236}">
                <a16:creationId xmlns:a16="http://schemas.microsoft.com/office/drawing/2014/main" id="{D467DCCE-B639-A33F-4B00-8B2252D83658}"/>
              </a:ext>
            </a:extLst>
          </p:cNvPr>
          <p:cNvSpPr txBox="1"/>
          <p:nvPr/>
        </p:nvSpPr>
        <p:spPr>
          <a:xfrm>
            <a:off x="527832" y="941860"/>
            <a:ext cx="10490887" cy="562428"/>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Parameters for Template:</a:t>
            </a:r>
          </a:p>
        </p:txBody>
      </p:sp>
      <p:sp>
        <p:nvSpPr>
          <p:cNvPr id="6" name="TextBox 5">
            <a:extLst>
              <a:ext uri="{FF2B5EF4-FFF2-40B4-BE49-F238E27FC236}">
                <a16:creationId xmlns:a16="http://schemas.microsoft.com/office/drawing/2014/main" id="{02EDE361-9A34-2794-3BD6-A6744914B785}"/>
              </a:ext>
            </a:extLst>
          </p:cNvPr>
          <p:cNvSpPr txBox="1"/>
          <p:nvPr/>
        </p:nvSpPr>
        <p:spPr>
          <a:xfrm>
            <a:off x="904344" y="2057399"/>
            <a:ext cx="5451299" cy="3722511"/>
          </a:xfrm>
          <a:prstGeom prst="rect">
            <a:avLst/>
          </a:prstGeom>
          <a:noFill/>
        </p:spPr>
        <p:txBody>
          <a:bodyPr wrap="square" lIns="0" tIns="0" rIns="0" bIns="0" rtlCol="0">
            <a:noAutofit/>
          </a:bodyPr>
          <a:lstStyle/>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Name</a:t>
            </a:r>
            <a:r>
              <a:rPr lang="en-US" sz="1200" dirty="0">
                <a:latin typeface="Roboto" charset="0"/>
                <a:ea typeface="Roboto" charset="0"/>
                <a:cs typeface="Roboto" charset="0"/>
              </a:rPr>
              <a:t>. Name of the classification. Needs to be unique or the script will error and skip.</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Description</a:t>
            </a:r>
            <a:r>
              <a:rPr lang="en-US" sz="1200" dirty="0">
                <a:latin typeface="Roboto" charset="0"/>
                <a:ea typeface="Roboto" charset="0"/>
                <a:cs typeface="Roboto" charset="0"/>
              </a:rPr>
              <a:t>. Description of the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Sensitivity Level</a:t>
            </a:r>
            <a:r>
              <a:rPr lang="en-US" sz="1200" dirty="0">
                <a:latin typeface="Roboto" charset="0"/>
                <a:ea typeface="Roboto" charset="0"/>
                <a:cs typeface="Roboto" charset="0"/>
              </a:rPr>
              <a:t>. NONE, LOW, MEDIUM, HIGH (or can be customized in MCC)</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Lookup Table and Column</a:t>
            </a:r>
            <a:r>
              <a:rPr lang="en-US" sz="1200" dirty="0">
                <a:latin typeface="Roboto" charset="0"/>
                <a:ea typeface="Roboto" charset="0"/>
                <a:cs typeface="Roboto" charset="0"/>
              </a:rPr>
              <a:t>. The blacklist lookup table, and column to evaluate against the column name. Column names in this blacklist will be classified as this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Name Regex</a:t>
            </a:r>
            <a:r>
              <a:rPr lang="en-US" sz="1200" dirty="0">
                <a:latin typeface="Roboto" charset="0"/>
                <a:ea typeface="Roboto" charset="0"/>
                <a:cs typeface="Roboto" charset="0"/>
              </a:rPr>
              <a:t>. Regex for matching on the field name</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Value Regex</a:t>
            </a:r>
            <a:r>
              <a:rPr lang="en-US" sz="1200" dirty="0">
                <a:latin typeface="Roboto" charset="0"/>
                <a:ea typeface="Roboto" charset="0"/>
                <a:cs typeface="Roboto" charset="0"/>
              </a:rPr>
              <a:t>. Regex for matching on the frequent values</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Value Conformance</a:t>
            </a:r>
            <a:r>
              <a:rPr lang="en-US" sz="1200" dirty="0">
                <a:latin typeface="Roboto" charset="0"/>
                <a:ea typeface="Roboto" charset="0"/>
                <a:cs typeface="Roboto" charset="0"/>
              </a:rPr>
              <a:t>. Percentage of value matches expressed between 0.1 -1.0  </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sp>
        <p:nvSpPr>
          <p:cNvPr id="3" name="TextBox 2">
            <a:extLst>
              <a:ext uri="{FF2B5EF4-FFF2-40B4-BE49-F238E27FC236}">
                <a16:creationId xmlns:a16="http://schemas.microsoft.com/office/drawing/2014/main" id="{47551A3E-F432-8F2A-BB07-38A7BFCFB12E}"/>
              </a:ext>
            </a:extLst>
          </p:cNvPr>
          <p:cNvSpPr txBox="1"/>
          <p:nvPr/>
        </p:nvSpPr>
        <p:spPr>
          <a:xfrm>
            <a:off x="5943757" y="1650999"/>
            <a:ext cx="5535966" cy="3556002"/>
          </a:xfrm>
          <a:prstGeom prst="rect">
            <a:avLst/>
          </a:prstGeom>
          <a:noFill/>
        </p:spPr>
        <p:txBody>
          <a:bodyPr wrap="square" lIns="0" tIns="0" rIns="0" bIns="0" rtlCol="0">
            <a:noAutofit/>
          </a:bodyPr>
          <a:lstStyle/>
          <a:p>
            <a:pPr>
              <a:lnSpc>
                <a:spcPct val="0"/>
              </a:lnSpc>
              <a:spcAft>
                <a:spcPts val="1000"/>
              </a:spcAft>
            </a:pPr>
            <a:r>
              <a:rPr lang="en-US" sz="700" dirty="0">
                <a:latin typeface="Courier New" panose="02070309020205020404" pitchFamily="49" charset="0"/>
                <a:ea typeface="Roboto" charset="0"/>
                <a:cs typeface="Courier New" panose="02070309020205020404" pitchFamily="49" charset="0"/>
              </a:rPr>
              <a:t>}</a:t>
            </a:r>
          </a:p>
        </p:txBody>
      </p:sp>
      <p:sp>
        <p:nvSpPr>
          <p:cNvPr id="4" name="Rectangle 3">
            <a:extLst>
              <a:ext uri="{FF2B5EF4-FFF2-40B4-BE49-F238E27FC236}">
                <a16:creationId xmlns:a16="http://schemas.microsoft.com/office/drawing/2014/main" id="{D3A4D8CB-8C78-9352-2659-8471411B192F}"/>
              </a:ext>
            </a:extLst>
          </p:cNvPr>
          <p:cNvSpPr/>
          <p:nvPr/>
        </p:nvSpPr>
        <p:spPr>
          <a:xfrm>
            <a:off x="6585831" y="2057399"/>
            <a:ext cx="4854223" cy="34826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lstStyle/>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inclusionRule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 NAME IN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{Lookup Table and Column}</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  OR\r\n( NAME RLIKE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'{Name Regex}</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\r\n AND (aggregate(filter(VALUE_FREQUENCIES, v -&gt;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v.VALUE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RLIKE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'{Value Regex}</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'),0D,(acc, v) -&gt; acc +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v.FREQUENCY_PERCENTAGE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 aggregate(VALUE_FREQUENCIES, 0D, (acc, v) -&gt; acc +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v.FREQUENCY_PERCENTAGE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&gt;=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{Value Conformance}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d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"name":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Name}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"description":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Description}</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"sensitivity":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{Sensitivity Level}</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classificationType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"DATA_ELEMENT",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"origin": "USER_DEFINED",</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expressionContext</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"constants": 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lookupTableReferences</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expressionMode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"ADVANCED"</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endParaRPr lang="en-US" sz="800" dirty="0">
              <a:ln>
                <a:solidFill>
                  <a:schemeClr val="tx1"/>
                </a:solidFill>
              </a:ln>
              <a:solidFill>
                <a:schemeClr val="bg2"/>
              </a:solidFill>
              <a:latin typeface="Courier New" panose="02070309020205020404" pitchFamily="49" charset="0"/>
              <a:ea typeface="Roboto" charset="0"/>
              <a:cs typeface="Courier New" panose="02070309020205020404" pitchFamily="49" charset="0"/>
            </a:endParaRPr>
          </a:p>
        </p:txBody>
      </p:sp>
    </p:spTree>
    <p:extLst>
      <p:ext uri="{BB962C8B-B14F-4D97-AF65-F5344CB8AC3E}">
        <p14:creationId xmlns:p14="http://schemas.microsoft.com/office/powerpoint/2010/main" val="412503320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Included Templates: </a:t>
            </a:r>
            <a:r>
              <a:rPr lang="en-US" sz="1600" dirty="0"/>
              <a:t>Advanced Element Classification</a:t>
            </a:r>
            <a:endParaRPr lang="en-IN" sz="1600" i="1" dirty="0"/>
          </a:p>
        </p:txBody>
      </p:sp>
      <p:sp>
        <p:nvSpPr>
          <p:cNvPr id="2" name="TextBox 1">
            <a:extLst>
              <a:ext uri="{FF2B5EF4-FFF2-40B4-BE49-F238E27FC236}">
                <a16:creationId xmlns:a16="http://schemas.microsoft.com/office/drawing/2014/main" id="{D467DCCE-B639-A33F-4B00-8B2252D83658}"/>
              </a:ext>
            </a:extLst>
          </p:cNvPr>
          <p:cNvSpPr txBox="1"/>
          <p:nvPr/>
        </p:nvSpPr>
        <p:spPr>
          <a:xfrm>
            <a:off x="527832" y="941859"/>
            <a:ext cx="10490887" cy="1002471"/>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Parameters for Template:</a:t>
            </a:r>
          </a:p>
        </p:txBody>
      </p:sp>
      <p:sp>
        <p:nvSpPr>
          <p:cNvPr id="6" name="TextBox 5">
            <a:extLst>
              <a:ext uri="{FF2B5EF4-FFF2-40B4-BE49-F238E27FC236}">
                <a16:creationId xmlns:a16="http://schemas.microsoft.com/office/drawing/2014/main" id="{02EDE361-9A34-2794-3BD6-A6744914B785}"/>
              </a:ext>
            </a:extLst>
          </p:cNvPr>
          <p:cNvSpPr txBox="1"/>
          <p:nvPr/>
        </p:nvSpPr>
        <p:spPr>
          <a:xfrm>
            <a:off x="904344" y="2057399"/>
            <a:ext cx="5451299" cy="3722511"/>
          </a:xfrm>
          <a:prstGeom prst="rect">
            <a:avLst/>
          </a:prstGeom>
          <a:noFill/>
        </p:spPr>
        <p:txBody>
          <a:bodyPr wrap="square" lIns="0" tIns="0" rIns="0" bIns="0" rtlCol="0">
            <a:noAutofit/>
          </a:bodyPr>
          <a:lstStyle/>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Name</a:t>
            </a:r>
            <a:r>
              <a:rPr lang="en-US" sz="1200" dirty="0">
                <a:latin typeface="Roboto" charset="0"/>
                <a:ea typeface="Roboto" charset="0"/>
                <a:cs typeface="Roboto" charset="0"/>
              </a:rPr>
              <a:t>. Name of the classification. Needs to be unique or the script will error and skip.</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Description</a:t>
            </a:r>
            <a:r>
              <a:rPr lang="en-US" sz="1200" dirty="0">
                <a:latin typeface="Roboto" charset="0"/>
                <a:ea typeface="Roboto" charset="0"/>
                <a:cs typeface="Roboto" charset="0"/>
              </a:rPr>
              <a:t>. Description of the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Sensitivity Level</a:t>
            </a:r>
            <a:r>
              <a:rPr lang="en-US" sz="1200" dirty="0">
                <a:latin typeface="Roboto" charset="0"/>
                <a:ea typeface="Roboto" charset="0"/>
                <a:cs typeface="Roboto" charset="0"/>
              </a:rPr>
              <a:t>. NONE, LOW, MEDIUM, HIGH (or can be customized in MCC)</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Advanced Rule</a:t>
            </a:r>
            <a:r>
              <a:rPr lang="en-US" sz="1200" dirty="0">
                <a:latin typeface="Roboto" charset="0"/>
                <a:ea typeface="Roboto" charset="0"/>
                <a:cs typeface="Roboto" charset="0"/>
              </a:rPr>
              <a:t>. Raw Advanced Rule. Use with caution</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sp>
        <p:nvSpPr>
          <p:cNvPr id="3" name="TextBox 2">
            <a:extLst>
              <a:ext uri="{FF2B5EF4-FFF2-40B4-BE49-F238E27FC236}">
                <a16:creationId xmlns:a16="http://schemas.microsoft.com/office/drawing/2014/main" id="{47551A3E-F432-8F2A-BB07-38A7BFCFB12E}"/>
              </a:ext>
            </a:extLst>
          </p:cNvPr>
          <p:cNvSpPr txBox="1"/>
          <p:nvPr/>
        </p:nvSpPr>
        <p:spPr>
          <a:xfrm>
            <a:off x="5943757" y="1650999"/>
            <a:ext cx="5535966" cy="3556002"/>
          </a:xfrm>
          <a:prstGeom prst="rect">
            <a:avLst/>
          </a:prstGeom>
          <a:noFill/>
        </p:spPr>
        <p:txBody>
          <a:bodyPr wrap="square" lIns="0" tIns="0" rIns="0" bIns="0" rtlCol="0">
            <a:noAutofit/>
          </a:bodyPr>
          <a:lstStyle/>
          <a:p>
            <a:pPr>
              <a:lnSpc>
                <a:spcPct val="0"/>
              </a:lnSpc>
              <a:spcAft>
                <a:spcPts val="1000"/>
              </a:spcAft>
            </a:pPr>
            <a:r>
              <a:rPr lang="en-US" sz="700" dirty="0">
                <a:latin typeface="Courier New" panose="02070309020205020404" pitchFamily="49" charset="0"/>
                <a:ea typeface="Roboto" charset="0"/>
                <a:cs typeface="Courier New" panose="02070309020205020404" pitchFamily="49" charset="0"/>
              </a:rPr>
              <a:t>}</a:t>
            </a:r>
          </a:p>
        </p:txBody>
      </p:sp>
      <p:sp>
        <p:nvSpPr>
          <p:cNvPr id="4" name="Rectangle 3">
            <a:extLst>
              <a:ext uri="{FF2B5EF4-FFF2-40B4-BE49-F238E27FC236}">
                <a16:creationId xmlns:a16="http://schemas.microsoft.com/office/drawing/2014/main" id="{D3A4D8CB-8C78-9352-2659-8471411B192F}"/>
              </a:ext>
            </a:extLst>
          </p:cNvPr>
          <p:cNvSpPr/>
          <p:nvPr/>
        </p:nvSpPr>
        <p:spPr>
          <a:xfrm>
            <a:off x="6585831" y="2057399"/>
            <a:ext cx="4854223" cy="34826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lstStyle/>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inclusionRule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{Advanced Rule}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"name":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Name}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"description":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Description}</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"sensitivity":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{Sensitivity Level}</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classificationType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"DATA_ELEMENT",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"origin": "USER_DEFINED",</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expressionContext</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"constants": 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lookupTableReferences</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expressionMode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"ADVANCED"</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endParaRPr lang="en-US" sz="800" dirty="0">
              <a:ln>
                <a:solidFill>
                  <a:schemeClr val="tx1"/>
                </a:solidFill>
              </a:ln>
              <a:solidFill>
                <a:schemeClr val="bg2"/>
              </a:solidFill>
              <a:latin typeface="Courier New" panose="02070309020205020404" pitchFamily="49" charset="0"/>
              <a:ea typeface="Roboto" charset="0"/>
              <a:cs typeface="Courier New" panose="02070309020205020404" pitchFamily="49" charset="0"/>
            </a:endParaRPr>
          </a:p>
        </p:txBody>
      </p:sp>
    </p:spTree>
    <p:extLst>
      <p:ext uri="{BB962C8B-B14F-4D97-AF65-F5344CB8AC3E}">
        <p14:creationId xmlns:p14="http://schemas.microsoft.com/office/powerpoint/2010/main" val="60963279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Included Templates: </a:t>
            </a:r>
            <a:r>
              <a:rPr lang="en-US" sz="1600" dirty="0"/>
              <a:t>Basic - No Rules</a:t>
            </a:r>
            <a:endParaRPr lang="en-IN" sz="1600" i="1" dirty="0"/>
          </a:p>
        </p:txBody>
      </p:sp>
      <p:sp>
        <p:nvSpPr>
          <p:cNvPr id="6" name="TextBox 5">
            <a:extLst>
              <a:ext uri="{FF2B5EF4-FFF2-40B4-BE49-F238E27FC236}">
                <a16:creationId xmlns:a16="http://schemas.microsoft.com/office/drawing/2014/main" id="{02EDE361-9A34-2794-3BD6-A6744914B785}"/>
              </a:ext>
            </a:extLst>
          </p:cNvPr>
          <p:cNvSpPr txBox="1"/>
          <p:nvPr/>
        </p:nvSpPr>
        <p:spPr>
          <a:xfrm>
            <a:off x="904344" y="2057399"/>
            <a:ext cx="5451299" cy="3722511"/>
          </a:xfrm>
          <a:prstGeom prst="rect">
            <a:avLst/>
          </a:prstGeom>
          <a:noFill/>
        </p:spPr>
        <p:txBody>
          <a:bodyPr wrap="square" lIns="0" tIns="0" rIns="0" bIns="0" rtlCol="0">
            <a:noAutofit/>
          </a:bodyPr>
          <a:lstStyle/>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Name</a:t>
            </a:r>
            <a:r>
              <a:rPr lang="en-US" sz="1200" dirty="0">
                <a:latin typeface="Roboto" charset="0"/>
                <a:ea typeface="Roboto" charset="0"/>
                <a:cs typeface="Roboto" charset="0"/>
              </a:rPr>
              <a:t>. Name of the classification. Needs to be unique or the script will error and skip.</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Description</a:t>
            </a:r>
            <a:r>
              <a:rPr lang="en-US" sz="1200" dirty="0">
                <a:latin typeface="Roboto" charset="0"/>
                <a:ea typeface="Roboto" charset="0"/>
                <a:cs typeface="Roboto" charset="0"/>
              </a:rPr>
              <a:t>. Description of the Classification</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sp>
        <p:nvSpPr>
          <p:cNvPr id="3" name="TextBox 2">
            <a:extLst>
              <a:ext uri="{FF2B5EF4-FFF2-40B4-BE49-F238E27FC236}">
                <a16:creationId xmlns:a16="http://schemas.microsoft.com/office/drawing/2014/main" id="{47551A3E-F432-8F2A-BB07-38A7BFCFB12E}"/>
              </a:ext>
            </a:extLst>
          </p:cNvPr>
          <p:cNvSpPr txBox="1"/>
          <p:nvPr/>
        </p:nvSpPr>
        <p:spPr>
          <a:xfrm>
            <a:off x="5943757" y="1650999"/>
            <a:ext cx="5535966" cy="3556002"/>
          </a:xfrm>
          <a:prstGeom prst="rect">
            <a:avLst/>
          </a:prstGeom>
          <a:noFill/>
        </p:spPr>
        <p:txBody>
          <a:bodyPr wrap="square" lIns="0" tIns="0" rIns="0" bIns="0" rtlCol="0">
            <a:noAutofit/>
          </a:bodyPr>
          <a:lstStyle/>
          <a:p>
            <a:pPr>
              <a:lnSpc>
                <a:spcPct val="0"/>
              </a:lnSpc>
              <a:spcAft>
                <a:spcPts val="1000"/>
              </a:spcAft>
            </a:pPr>
            <a:r>
              <a:rPr lang="en-US" sz="700" dirty="0">
                <a:latin typeface="Courier New" panose="02070309020205020404" pitchFamily="49" charset="0"/>
                <a:ea typeface="Roboto" charset="0"/>
                <a:cs typeface="Courier New" panose="02070309020205020404" pitchFamily="49" charset="0"/>
              </a:rPr>
              <a:t>}</a:t>
            </a:r>
          </a:p>
        </p:txBody>
      </p:sp>
      <p:sp>
        <p:nvSpPr>
          <p:cNvPr id="4" name="Rectangle 3">
            <a:extLst>
              <a:ext uri="{FF2B5EF4-FFF2-40B4-BE49-F238E27FC236}">
                <a16:creationId xmlns:a16="http://schemas.microsoft.com/office/drawing/2014/main" id="{D3A4D8CB-8C78-9352-2659-8471411B192F}"/>
              </a:ext>
            </a:extLst>
          </p:cNvPr>
          <p:cNvSpPr/>
          <p:nvPr/>
        </p:nvSpPr>
        <p:spPr>
          <a:xfrm>
            <a:off x="6585831" y="2057399"/>
            <a:ext cx="4854223" cy="34826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lstStyle/>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"name":"</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Name}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"description":"</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Description}</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sensitivity":"NONE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classificationType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":"DATA_ELEMENT",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origin":"USER_DEFINED</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expressionContext</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constants":null</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lookupTableReferences</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expressionMode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":"NONE",</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inclusionRule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basicExpressionElements</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endParaRPr lang="en-US" sz="800" dirty="0">
              <a:ln>
                <a:solidFill>
                  <a:schemeClr val="tx1"/>
                </a:solidFill>
              </a:ln>
              <a:solidFill>
                <a:schemeClr val="bg2"/>
              </a:solidFill>
              <a:latin typeface="Courier New" panose="02070309020205020404" pitchFamily="49" charset="0"/>
              <a:ea typeface="Roboto" charset="0"/>
              <a:cs typeface="Courier New" panose="02070309020205020404" pitchFamily="49" charset="0"/>
            </a:endParaRPr>
          </a:p>
        </p:txBody>
      </p:sp>
      <p:sp>
        <p:nvSpPr>
          <p:cNvPr id="5" name="TextBox 4">
            <a:extLst>
              <a:ext uri="{FF2B5EF4-FFF2-40B4-BE49-F238E27FC236}">
                <a16:creationId xmlns:a16="http://schemas.microsoft.com/office/drawing/2014/main" id="{155B1EF0-2564-71FC-43E3-A80B1F8E12D4}"/>
              </a:ext>
            </a:extLst>
          </p:cNvPr>
          <p:cNvSpPr txBox="1"/>
          <p:nvPr/>
        </p:nvSpPr>
        <p:spPr>
          <a:xfrm>
            <a:off x="527832" y="941859"/>
            <a:ext cx="10490887" cy="1002471"/>
          </a:xfrm>
          <a:prstGeom prst="rect">
            <a:avLst/>
          </a:prstGeom>
          <a:noFill/>
        </p:spPr>
        <p:txBody>
          <a:bodyPr wrap="square" lIns="0" tIns="0" rIns="0" bIns="0" rtlCol="0">
            <a:noAutofit/>
          </a:bodyPr>
          <a:lstStyle/>
          <a:p>
            <a:pPr>
              <a:lnSpc>
                <a:spcPct val="90000"/>
              </a:lnSpc>
              <a:spcAft>
                <a:spcPts val="1000"/>
              </a:spcAft>
            </a:pPr>
            <a:r>
              <a:rPr lang="en-US" sz="1400" dirty="0">
                <a:latin typeface="Roboto" charset="0"/>
                <a:ea typeface="Roboto" charset="0"/>
                <a:cs typeface="Roboto" charset="0"/>
              </a:rPr>
              <a:t>Great for using with Generated Data Classification</a:t>
            </a:r>
          </a:p>
          <a:p>
            <a:pPr>
              <a:lnSpc>
                <a:spcPct val="90000"/>
              </a:lnSpc>
              <a:spcAft>
                <a:spcPts val="1000"/>
              </a:spcAft>
            </a:pPr>
            <a:r>
              <a:rPr lang="en-US" sz="2100" dirty="0">
                <a:latin typeface="Roboto" charset="0"/>
                <a:ea typeface="Roboto" charset="0"/>
                <a:cs typeface="Roboto" charset="0"/>
              </a:rPr>
              <a:t>Parameters for Template:</a:t>
            </a:r>
          </a:p>
        </p:txBody>
      </p:sp>
    </p:spTree>
    <p:extLst>
      <p:ext uri="{BB962C8B-B14F-4D97-AF65-F5344CB8AC3E}">
        <p14:creationId xmlns:p14="http://schemas.microsoft.com/office/powerpoint/2010/main" val="391065645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Included Templates: </a:t>
            </a:r>
            <a:r>
              <a:rPr lang="en-US" sz="1600" dirty="0"/>
              <a:t>Entity Classification</a:t>
            </a:r>
            <a:endParaRPr lang="en-IN" sz="1600" i="1" dirty="0"/>
          </a:p>
        </p:txBody>
      </p:sp>
      <p:sp>
        <p:nvSpPr>
          <p:cNvPr id="2" name="TextBox 1">
            <a:extLst>
              <a:ext uri="{FF2B5EF4-FFF2-40B4-BE49-F238E27FC236}">
                <a16:creationId xmlns:a16="http://schemas.microsoft.com/office/drawing/2014/main" id="{D467DCCE-B639-A33F-4B00-8B2252D83658}"/>
              </a:ext>
            </a:extLst>
          </p:cNvPr>
          <p:cNvSpPr txBox="1"/>
          <p:nvPr/>
        </p:nvSpPr>
        <p:spPr>
          <a:xfrm>
            <a:off x="527832" y="941860"/>
            <a:ext cx="10490887" cy="376070"/>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Parameters for Template:</a:t>
            </a:r>
          </a:p>
        </p:txBody>
      </p:sp>
      <p:sp>
        <p:nvSpPr>
          <p:cNvPr id="6" name="TextBox 5">
            <a:extLst>
              <a:ext uri="{FF2B5EF4-FFF2-40B4-BE49-F238E27FC236}">
                <a16:creationId xmlns:a16="http://schemas.microsoft.com/office/drawing/2014/main" id="{02EDE361-9A34-2794-3BD6-A6744914B785}"/>
              </a:ext>
            </a:extLst>
          </p:cNvPr>
          <p:cNvSpPr txBox="1"/>
          <p:nvPr/>
        </p:nvSpPr>
        <p:spPr>
          <a:xfrm>
            <a:off x="904344" y="2057399"/>
            <a:ext cx="5451299" cy="3722511"/>
          </a:xfrm>
          <a:prstGeom prst="rect">
            <a:avLst/>
          </a:prstGeom>
          <a:noFill/>
        </p:spPr>
        <p:txBody>
          <a:bodyPr wrap="square" lIns="0" tIns="0" rIns="0" bIns="0" rtlCol="0">
            <a:noAutofit/>
          </a:bodyPr>
          <a:lstStyle/>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Name</a:t>
            </a:r>
            <a:r>
              <a:rPr lang="en-US" sz="1200" dirty="0">
                <a:latin typeface="Roboto" charset="0"/>
                <a:ea typeface="Roboto" charset="0"/>
                <a:cs typeface="Roboto" charset="0"/>
              </a:rPr>
              <a:t>. Name of the classification. Needs to be unique or the script will error and skip.</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Description</a:t>
            </a:r>
            <a:r>
              <a:rPr lang="en-US" sz="1200" dirty="0">
                <a:latin typeface="Roboto" charset="0"/>
                <a:ea typeface="Roboto" charset="0"/>
                <a:cs typeface="Roboto" charset="0"/>
              </a:rPr>
              <a:t>. Description of the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Inclusion Scope</a:t>
            </a:r>
            <a:r>
              <a:rPr lang="en-US" sz="1200" dirty="0">
                <a:latin typeface="Roboto" charset="0"/>
                <a:ea typeface="Roboto" charset="0"/>
                <a:cs typeface="Roboto" charset="0"/>
              </a:rPr>
              <a:t>. Number of entities required to include dataset in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Entity Classification </a:t>
            </a:r>
            <a:r>
              <a:rPr lang="en-US" sz="1200" i="1" dirty="0" err="1">
                <a:latin typeface="Roboto" charset="0"/>
                <a:ea typeface="Roboto" charset="0"/>
                <a:cs typeface="Roboto" charset="0"/>
              </a:rPr>
              <a:t>Array:Classification</a:t>
            </a:r>
            <a:r>
              <a:rPr lang="en-US" sz="1200" i="1" dirty="0">
                <a:latin typeface="Roboto" charset="0"/>
                <a:ea typeface="Roboto" charset="0"/>
                <a:cs typeface="Roboto" charset="0"/>
              </a:rPr>
              <a:t> Members</a:t>
            </a:r>
            <a:r>
              <a:rPr lang="en-US" sz="1200" dirty="0">
                <a:latin typeface="Roboto" charset="0"/>
                <a:ea typeface="Roboto" charset="0"/>
                <a:cs typeface="Roboto" charset="0"/>
              </a:rPr>
              <a:t>. Loops through the value and for each, uses additional template “Entity Classification Array”, and replaces attribute “Classification Members”</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sp>
        <p:nvSpPr>
          <p:cNvPr id="3" name="TextBox 2">
            <a:extLst>
              <a:ext uri="{FF2B5EF4-FFF2-40B4-BE49-F238E27FC236}">
                <a16:creationId xmlns:a16="http://schemas.microsoft.com/office/drawing/2014/main" id="{47551A3E-F432-8F2A-BB07-38A7BFCFB12E}"/>
              </a:ext>
            </a:extLst>
          </p:cNvPr>
          <p:cNvSpPr txBox="1"/>
          <p:nvPr/>
        </p:nvSpPr>
        <p:spPr>
          <a:xfrm>
            <a:off x="5943757" y="1650999"/>
            <a:ext cx="5535966" cy="3556002"/>
          </a:xfrm>
          <a:prstGeom prst="rect">
            <a:avLst/>
          </a:prstGeom>
          <a:noFill/>
        </p:spPr>
        <p:txBody>
          <a:bodyPr wrap="square" lIns="0" tIns="0" rIns="0" bIns="0" rtlCol="0">
            <a:noAutofit/>
          </a:bodyPr>
          <a:lstStyle/>
          <a:p>
            <a:pPr>
              <a:lnSpc>
                <a:spcPct val="0"/>
              </a:lnSpc>
              <a:spcAft>
                <a:spcPts val="1000"/>
              </a:spcAft>
            </a:pPr>
            <a:r>
              <a:rPr lang="en-US" sz="700" dirty="0">
                <a:latin typeface="Courier New" panose="02070309020205020404" pitchFamily="49" charset="0"/>
                <a:ea typeface="Roboto" charset="0"/>
                <a:cs typeface="Courier New" panose="02070309020205020404" pitchFamily="49" charset="0"/>
              </a:rPr>
              <a:t>}</a:t>
            </a:r>
          </a:p>
        </p:txBody>
      </p:sp>
      <p:sp>
        <p:nvSpPr>
          <p:cNvPr id="4" name="Rectangle 3">
            <a:extLst>
              <a:ext uri="{FF2B5EF4-FFF2-40B4-BE49-F238E27FC236}">
                <a16:creationId xmlns:a16="http://schemas.microsoft.com/office/drawing/2014/main" id="{D3A4D8CB-8C78-9352-2659-8471411B192F}"/>
              </a:ext>
            </a:extLst>
          </p:cNvPr>
          <p:cNvSpPr/>
          <p:nvPr/>
        </p:nvSpPr>
        <p:spPr>
          <a:xfrm>
            <a:off x="6284628" y="1461327"/>
            <a:ext cx="4854223" cy="207433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lstStyle/>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"name":"</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Name}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"description":"</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Description}</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sensitivity":null</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classificationType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":"DATA_ENTITY",</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origin":"USER_DEFINED</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inclusionRule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function":"N_OF</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nValue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{Inclusion Scope}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"classifications":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{Entity Classification </a:t>
            </a:r>
            <a:r>
              <a:rPr lang="en-US" sz="900" dirty="0" err="1">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Array:Classification</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 Members}</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endParaRPr lang="en-US" sz="800" dirty="0">
              <a:ln>
                <a:solidFill>
                  <a:schemeClr val="tx1"/>
                </a:solidFill>
              </a:ln>
              <a:solidFill>
                <a:schemeClr val="bg2"/>
              </a:solidFill>
              <a:latin typeface="Courier New" panose="02070309020205020404" pitchFamily="49" charset="0"/>
              <a:ea typeface="Roboto" charset="0"/>
              <a:cs typeface="Courier New" panose="02070309020205020404" pitchFamily="49" charset="0"/>
            </a:endParaRPr>
          </a:p>
        </p:txBody>
      </p:sp>
      <p:sp>
        <p:nvSpPr>
          <p:cNvPr id="5" name="Rectangle 4">
            <a:extLst>
              <a:ext uri="{FF2B5EF4-FFF2-40B4-BE49-F238E27FC236}">
                <a16:creationId xmlns:a16="http://schemas.microsoft.com/office/drawing/2014/main" id="{B6396049-FDC8-D7FF-3107-EDC35F2284B0}"/>
              </a:ext>
            </a:extLst>
          </p:cNvPr>
          <p:cNvSpPr/>
          <p:nvPr/>
        </p:nvSpPr>
        <p:spPr>
          <a:xfrm>
            <a:off x="6795936" y="3443893"/>
            <a:ext cx="4854223" cy="927438"/>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lstStyle/>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"id":"</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Members}</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classificationType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":"DATA_ELEMENT"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endParaRPr lang="en-US" sz="800" dirty="0">
              <a:ln>
                <a:solidFill>
                  <a:schemeClr val="tx1"/>
                </a:solidFill>
              </a:ln>
              <a:solidFill>
                <a:schemeClr val="bg2"/>
              </a:solidFill>
              <a:latin typeface="Courier New" panose="02070309020205020404" pitchFamily="49" charset="0"/>
              <a:ea typeface="Roboto" charset="0"/>
              <a:cs typeface="Courier New" panose="02070309020205020404" pitchFamily="49" charset="0"/>
            </a:endParaRPr>
          </a:p>
        </p:txBody>
      </p:sp>
      <p:sp>
        <p:nvSpPr>
          <p:cNvPr id="7" name="TextBox 6">
            <a:extLst>
              <a:ext uri="{FF2B5EF4-FFF2-40B4-BE49-F238E27FC236}">
                <a16:creationId xmlns:a16="http://schemas.microsoft.com/office/drawing/2014/main" id="{12192CAA-708E-BE2B-81F3-DFE79E0F5C9A}"/>
              </a:ext>
            </a:extLst>
          </p:cNvPr>
          <p:cNvSpPr txBox="1"/>
          <p:nvPr/>
        </p:nvSpPr>
        <p:spPr>
          <a:xfrm>
            <a:off x="1392236" y="3918654"/>
            <a:ext cx="4744132" cy="927438"/>
          </a:xfrm>
          <a:prstGeom prst="rect">
            <a:avLst/>
          </a:prstGeom>
          <a:noFill/>
        </p:spPr>
        <p:txBody>
          <a:bodyPr wrap="square" lIns="0" tIns="0" rIns="0" bIns="0" rtlCol="0">
            <a:noAutofit/>
          </a:bodyPr>
          <a:lstStyle/>
          <a:p>
            <a:pPr>
              <a:lnSpc>
                <a:spcPct val="90000"/>
              </a:lnSpc>
              <a:spcAft>
                <a:spcPts val="1000"/>
              </a:spcAft>
            </a:pPr>
            <a:r>
              <a:rPr lang="en-US" sz="1200" i="1" dirty="0">
                <a:latin typeface="Roboto" charset="0"/>
                <a:ea typeface="Roboto" charset="0"/>
                <a:cs typeface="Roboto" charset="0"/>
              </a:rPr>
              <a:t>* Note that “Classification Members” is a special token. When the script finds this, it will trigger the extraction, and then use the extraction files to replace the Classification Names with the ids, making it convenient for Entity Classifications</a:t>
            </a:r>
          </a:p>
        </p:txBody>
      </p:sp>
    </p:spTree>
    <p:extLst>
      <p:ext uri="{BB962C8B-B14F-4D97-AF65-F5344CB8AC3E}">
        <p14:creationId xmlns:p14="http://schemas.microsoft.com/office/powerpoint/2010/main" val="337930144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theme/theme1.xml><?xml version="1.0" encoding="utf-8"?>
<a:theme xmlns:a="http://schemas.openxmlformats.org/drawingml/2006/main" name="2_Office Theme">
  <a:themeElements>
    <a:clrScheme name="Informatica">
      <a:dk1>
        <a:srgbClr val="373737"/>
      </a:dk1>
      <a:lt1>
        <a:srgbClr val="FFFFFF"/>
      </a:lt1>
      <a:dk2>
        <a:srgbClr val="0432FF"/>
      </a:dk2>
      <a:lt2>
        <a:srgbClr val="EAEAEA"/>
      </a:lt2>
      <a:accent1>
        <a:srgbClr val="FF4D00"/>
      </a:accent1>
      <a:accent2>
        <a:srgbClr val="FF7D00"/>
      </a:accent2>
      <a:accent3>
        <a:srgbClr val="9220A1"/>
      </a:accent3>
      <a:accent4>
        <a:srgbClr val="C10074"/>
      </a:accent4>
      <a:accent5>
        <a:srgbClr val="00A9BB"/>
      </a:accent5>
      <a:accent6>
        <a:srgbClr val="92D03D"/>
      </a:accent6>
      <a:hlink>
        <a:srgbClr val="0432FF"/>
      </a:hlink>
      <a:folHlink>
        <a:srgbClr val="9223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137160" tIns="91440" rIns="137160" bIns="91440" rtlCol="0" anchor="ctr"/>
      <a:lstStyle>
        <a:defPPr>
          <a:defRPr smtClean="0">
            <a:latin typeface="Roboto" charset="0"/>
            <a:ea typeface="Roboto" charset="0"/>
            <a:cs typeface="Roboto"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spcAft>
            <a:spcPts val="1000"/>
          </a:spcAft>
          <a:defRPr sz="2100" dirty="0" err="1" smtClean="0">
            <a:latin typeface="Roboto" charset="0"/>
            <a:ea typeface="Roboto" charset="0"/>
            <a:cs typeface="Roboto" charset="0"/>
          </a:defRPr>
        </a:defPPr>
      </a:lstStyle>
    </a:txDef>
  </a:objectDefaults>
  <a:extraClrSchemeLst/>
  <a:extLst>
    <a:ext uri="{05A4C25C-085E-4340-85A3-A5531E510DB2}">
      <thm15:themeFamily xmlns:thm15="http://schemas.microsoft.com/office/thememl/2012/main" name="Informatica Powerpoint Master_Roboto_r1" id="{271281B5-08A3-AC41-8BD9-1578A2037E7E}" vid="{EA06B9FC-3577-1F42-B125-D08C2CD06FAE}"/>
    </a:ext>
  </a:extLst>
</a:theme>
</file>

<file path=ppt/theme/theme2.xml><?xml version="1.0" encoding="utf-8"?>
<a:theme xmlns:a="http://schemas.openxmlformats.org/drawingml/2006/main" name="3_Office Theme">
  <a:themeElements>
    <a:clrScheme name="Informatica">
      <a:dk1>
        <a:srgbClr val="373737"/>
      </a:dk1>
      <a:lt1>
        <a:srgbClr val="FFFFFF"/>
      </a:lt1>
      <a:dk2>
        <a:srgbClr val="0432FF"/>
      </a:dk2>
      <a:lt2>
        <a:srgbClr val="EAEAEA"/>
      </a:lt2>
      <a:accent1>
        <a:srgbClr val="FF4D00"/>
      </a:accent1>
      <a:accent2>
        <a:srgbClr val="FF7D00"/>
      </a:accent2>
      <a:accent3>
        <a:srgbClr val="9220A1"/>
      </a:accent3>
      <a:accent4>
        <a:srgbClr val="C10074"/>
      </a:accent4>
      <a:accent5>
        <a:srgbClr val="00A9BB"/>
      </a:accent5>
      <a:accent6>
        <a:srgbClr val="92D03D"/>
      </a:accent6>
      <a:hlink>
        <a:srgbClr val="0432FF"/>
      </a:hlink>
      <a:folHlink>
        <a:srgbClr val="9223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137160" tIns="91440" rIns="137160" bIns="91440" rtlCol="0" anchor="ctr"/>
      <a:lstStyle>
        <a:defPPr>
          <a:defRPr smtClean="0">
            <a:latin typeface="Roboto" charset="0"/>
            <a:ea typeface="Roboto" charset="0"/>
            <a:cs typeface="Roboto"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spcAft>
            <a:spcPts val="1000"/>
          </a:spcAft>
          <a:defRPr sz="2100" dirty="0" err="1" smtClean="0">
            <a:latin typeface="Roboto" charset="0"/>
            <a:ea typeface="Roboto" charset="0"/>
            <a:cs typeface="Roboto" charset="0"/>
          </a:defRPr>
        </a:defPPr>
      </a:lstStyle>
    </a:txDef>
  </a:objectDefaults>
  <a:extraClrSchemeLst/>
  <a:extLst>
    <a:ext uri="{05A4C25C-085E-4340-85A3-A5531E510DB2}">
      <thm15:themeFamily xmlns:thm15="http://schemas.microsoft.com/office/thememl/2012/main" name="Informatica Powerpoint Master_Roboto_r1" id="{271281B5-08A3-AC41-8BD9-1578A2037E7E}" vid="{EA06B9FC-3577-1F42-B125-D08C2CD06FAE}"/>
    </a:ext>
  </a:extLst>
</a:theme>
</file>

<file path=ppt/theme/theme3.xml><?xml version="1.0" encoding="utf-8"?>
<a:theme xmlns:a="http://schemas.openxmlformats.org/drawingml/2006/main" name="1_IW17">
  <a:themeElements>
    <a:clrScheme name="Custom 4">
      <a:dk1>
        <a:srgbClr val="373737"/>
      </a:dk1>
      <a:lt1>
        <a:srgbClr val="FFFFFF"/>
      </a:lt1>
      <a:dk2>
        <a:srgbClr val="595959"/>
      </a:dk2>
      <a:lt2>
        <a:srgbClr val="EAEAEA"/>
      </a:lt2>
      <a:accent1>
        <a:srgbClr val="FF4D00"/>
      </a:accent1>
      <a:accent2>
        <a:srgbClr val="FF7D00"/>
      </a:accent2>
      <a:accent3>
        <a:srgbClr val="9220A1"/>
      </a:accent3>
      <a:accent4>
        <a:srgbClr val="C10074"/>
      </a:accent4>
      <a:accent5>
        <a:srgbClr val="00A9BB"/>
      </a:accent5>
      <a:accent6>
        <a:srgbClr val="0019FF"/>
      </a:accent6>
      <a:hlink>
        <a:srgbClr val="0019FF"/>
      </a:hlink>
      <a:folHlink>
        <a:srgbClr val="9220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2800" dirty="0" smtClean="0">
            <a:solidFill>
              <a:schemeClr val="bg1"/>
            </a:solidFill>
          </a:defRPr>
        </a:defPPr>
      </a:lstStyle>
    </a:txDef>
  </a:objectDefaults>
  <a:extraClrSchemeLst/>
  <a:extLst>
    <a:ext uri="{05A4C25C-085E-4340-85A3-A5531E510DB2}">
      <thm15:themeFamily xmlns:thm15="http://schemas.microsoft.com/office/thememl/2012/main" name="Presentation6" id="{0E49C123-240F-5A40-A789-EAC3B4E3F5A1}" vid="{8F7913D4-1422-F944-9E1E-34944C1B6A4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F469B9DDCB7884E95DD88D1FAB455BB" ma:contentTypeVersion="4" ma:contentTypeDescription="Create a new document." ma:contentTypeScope="" ma:versionID="2af74787b6fa7b67583c56dc5776735d">
  <xsd:schema xmlns:xsd="http://www.w3.org/2001/XMLSchema" xmlns:xs="http://www.w3.org/2001/XMLSchema" xmlns:p="http://schemas.microsoft.com/office/2006/metadata/properties" xmlns:ns2="d7abb67f-8ba3-4629-af4a-9ad47f056db5" targetNamespace="http://schemas.microsoft.com/office/2006/metadata/properties" ma:root="true" ma:fieldsID="03e5ccd49f08cdc976c4df5b8baab980" ns2:_="">
    <xsd:import namespace="d7abb67f-8ba3-4629-af4a-9ad47f056db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abb67f-8ba3-4629-af4a-9ad47f056d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FC13DC-9E91-480E-AA50-E69DFCF153D3}">
  <ds:schemaRefs>
    <ds:schemaRef ds:uri="http://schemas.microsoft.com/sharepoint/v3/contenttype/forms"/>
  </ds:schemaRefs>
</ds:datastoreItem>
</file>

<file path=customXml/itemProps2.xml><?xml version="1.0" encoding="utf-8"?>
<ds:datastoreItem xmlns:ds="http://schemas.openxmlformats.org/officeDocument/2006/customXml" ds:itemID="{5CA5433E-CDB9-440C-BB77-1799205ED86D}">
  <ds:schemaRefs>
    <ds:schemaRef ds:uri="d7abb67f-8ba3-4629-af4a-9ad47f056db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14c8150c-bc7e-4d77-82d5-2d0905f0cd74}" enabled="1" method="Standard" siteId="{2638f43e-f77d-4fc7-ab92-7b753b7876fd}" contentBits="0" removed="0"/>
</clbl:labelList>
</file>

<file path=docProps/app.xml><?xml version="1.0" encoding="utf-8"?>
<Properties xmlns="http://schemas.openxmlformats.org/officeDocument/2006/extended-properties" xmlns:vt="http://schemas.openxmlformats.org/officeDocument/2006/docPropsVTypes">
  <Template>Informatica Powerpoint Master_Roboto_r1</Template>
  <TotalTime>3088</TotalTime>
  <Words>2116</Words>
  <Application>Microsoft Office PowerPoint</Application>
  <PresentationFormat>Custom</PresentationFormat>
  <Paragraphs>244</Paragraphs>
  <Slides>14</Slides>
  <Notes>3</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14</vt:i4>
      </vt:variant>
    </vt:vector>
  </HeadingPairs>
  <TitlesOfParts>
    <vt:vector size="22" baseType="lpstr">
      <vt:lpstr>Arial</vt:lpstr>
      <vt:lpstr>Calibri</vt:lpstr>
      <vt:lpstr>Courier New</vt:lpstr>
      <vt:lpstr>Roboto</vt:lpstr>
      <vt:lpstr>Roboto Light</vt:lpstr>
      <vt:lpstr>2_Office Theme</vt:lpstr>
      <vt:lpstr>3_Office Theme</vt:lpstr>
      <vt:lpstr>1_IW17</vt:lpstr>
      <vt:lpstr>PowerPoint Presentation</vt:lpstr>
      <vt:lpstr>What are we trying to do?</vt:lpstr>
      <vt:lpstr>Configure with csv file</vt:lpstr>
      <vt:lpstr>Included Templates: Basic (Name Regex) and (Value Regex)</vt:lpstr>
      <vt:lpstr>Included Templates: Advanced - (Name not in Whitelist) and (Name Regex) and (Value Regex)</vt:lpstr>
      <vt:lpstr>Included Templates: Advanced - (Name in Blacklist) or (Name Regex) and (Value Regex)</vt:lpstr>
      <vt:lpstr>Included Templates: Advanced Element Classification</vt:lpstr>
      <vt:lpstr>Included Templates: Basic - No Rules</vt:lpstr>
      <vt:lpstr>Included Templates: Entity Classification</vt:lpstr>
      <vt:lpstr>Configure Lookup Tables with csv file</vt:lpstr>
      <vt:lpstr>Other Options</vt:lpstr>
      <vt:lpstr>Additional Information</vt:lpstr>
      <vt:lpstr>Output</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Kara, Amit</dc:creator>
  <cp:keywords/>
  <dc:description/>
  <cp:lastModifiedBy>Hayes, Scott</cp:lastModifiedBy>
  <cp:revision>68</cp:revision>
  <cp:lastPrinted>2018-10-18T20:42:58Z</cp:lastPrinted>
  <dcterms:created xsi:type="dcterms:W3CDTF">2017-08-24T15:57:22Z</dcterms:created>
  <dcterms:modified xsi:type="dcterms:W3CDTF">2025-01-05T07:29:21Z</dcterms:modified>
  <cp:category/>
</cp:coreProperties>
</file>