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1" r:id="rId3"/>
    <p:sldMasterId id="2147483721" r:id="rId4"/>
    <p:sldMasterId id="2147483794" r:id="rId5"/>
  </p:sldMasterIdLst>
  <p:notesMasterIdLst>
    <p:notesMasterId r:id="rId19"/>
  </p:notesMasterIdLst>
  <p:handoutMasterIdLst>
    <p:handoutMasterId r:id="rId20"/>
  </p:handoutMasterIdLst>
  <p:sldIdLst>
    <p:sldId id="288" r:id="rId6"/>
    <p:sldId id="2134807745" r:id="rId7"/>
    <p:sldId id="2134807791" r:id="rId8"/>
    <p:sldId id="2134807796" r:id="rId9"/>
    <p:sldId id="2134807793" r:id="rId10"/>
    <p:sldId id="2134807792" r:id="rId11"/>
    <p:sldId id="2134807794" r:id="rId12"/>
    <p:sldId id="2134807795" r:id="rId13"/>
    <p:sldId id="2134807797" r:id="rId14"/>
    <p:sldId id="2134807800" r:id="rId15"/>
    <p:sldId id="2134807798" r:id="rId16"/>
    <p:sldId id="2134807799" r:id="rId17"/>
    <p:sldId id="267" r:id="rId18"/>
  </p:sldIdLst>
  <p:sldSz cx="12188825" cy="6858000"/>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171BE8E3-79A6-A544-8E6D-DADC11542776}">
          <p14:sldIdLst>
            <p14:sldId id="288"/>
            <p14:sldId id="2134807745"/>
            <p14:sldId id="2134807791"/>
            <p14:sldId id="2134807796"/>
            <p14:sldId id="2134807793"/>
            <p14:sldId id="2134807792"/>
            <p14:sldId id="2134807794"/>
            <p14:sldId id="2134807795"/>
            <p14:sldId id="2134807797"/>
            <p14:sldId id="2134807800"/>
            <p14:sldId id="2134807798"/>
            <p14:sldId id="2134807799"/>
          </p14:sldIdLst>
        </p14:section>
        <p14:section name="Closing" id="{E61FE419-5492-7A45-96CE-D25AD06F4459}">
          <p14:sldIdLst>
            <p14:sldId id="26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D00"/>
    <a:srgbClr val="0432FF"/>
    <a:srgbClr val="FF4D00"/>
    <a:srgbClr val="95D13C"/>
    <a:srgbClr val="E23400"/>
    <a:srgbClr val="FF9801"/>
    <a:srgbClr val="FCA304"/>
    <a:srgbClr val="FF6621"/>
    <a:srgbClr val="F99439"/>
    <a:srgbClr val="FF8F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944CAF-F8ED-4690-BAAD-E249041FCA1D}" v="5" dt="2023-12-01T17:19:37.0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6"/>
    <p:restoredTop sz="76320" autoAdjust="0"/>
  </p:normalViewPr>
  <p:slideViewPr>
    <p:cSldViewPr snapToGrid="0">
      <p:cViewPr varScale="1">
        <p:scale>
          <a:sx n="85" d="100"/>
          <a:sy n="85" d="100"/>
        </p:scale>
        <p:origin x="1170" y="90"/>
      </p:cViewPr>
      <p:guideLst/>
    </p:cSldViewPr>
  </p:slideViewPr>
  <p:notesTextViewPr>
    <p:cViewPr>
      <p:scale>
        <a:sx n="1" d="1"/>
        <a:sy n="1" d="1"/>
      </p:scale>
      <p:origin x="0" y="0"/>
    </p:cViewPr>
  </p:notesTextViewPr>
  <p:sorterViewPr>
    <p:cViewPr>
      <p:scale>
        <a:sx n="190" d="100"/>
        <a:sy n="19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5/10/relationships/revisionInfo" Target="revisionInfo.xml"/><Relationship Id="rId3" Type="http://schemas.openxmlformats.org/officeDocument/2006/relationships/slideMaster" Target="slideMasters/slideMaster1.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3.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2.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yes, Scott" userId="bf5043f3-693f-499f-9b13-f0431f1be482" providerId="ADAL" clId="{59944CAF-F8ED-4690-BAAD-E249041FCA1D}"/>
    <pc:docChg chg="custSel addSld modSld">
      <pc:chgData name="Hayes, Scott" userId="bf5043f3-693f-499f-9b13-f0431f1be482" providerId="ADAL" clId="{59944CAF-F8ED-4690-BAAD-E249041FCA1D}" dt="2023-12-01T17:20:13.419" v="296" actId="14100"/>
      <pc:docMkLst>
        <pc:docMk/>
      </pc:docMkLst>
      <pc:sldChg chg="addSp delSp modSp add mod">
        <pc:chgData name="Hayes, Scott" userId="bf5043f3-693f-499f-9b13-f0431f1be482" providerId="ADAL" clId="{59944CAF-F8ED-4690-BAAD-E249041FCA1D}" dt="2023-12-01T17:20:13.419" v="296" actId="14100"/>
        <pc:sldMkLst>
          <pc:docMk/>
          <pc:sldMk cId="1302349238" sldId="2134807791"/>
        </pc:sldMkLst>
        <pc:spChg chg="del mod">
          <ac:chgData name="Hayes, Scott" userId="bf5043f3-693f-499f-9b13-f0431f1be482" providerId="ADAL" clId="{59944CAF-F8ED-4690-BAAD-E249041FCA1D}" dt="2023-12-01T17:15:23.832" v="6" actId="478"/>
          <ac:spMkLst>
            <pc:docMk/>
            <pc:sldMk cId="1302349238" sldId="2134807791"/>
            <ac:spMk id="5" creationId="{C2B479B7-4E1E-475F-B459-5CE8B05302D3}"/>
          </ac:spMkLst>
        </pc:spChg>
        <pc:spChg chg="del">
          <ac:chgData name="Hayes, Scott" userId="bf5043f3-693f-499f-9b13-f0431f1be482" providerId="ADAL" clId="{59944CAF-F8ED-4690-BAAD-E249041FCA1D}" dt="2023-12-01T17:15:08.884" v="2" actId="478"/>
          <ac:spMkLst>
            <pc:docMk/>
            <pc:sldMk cId="1302349238" sldId="2134807791"/>
            <ac:spMk id="6" creationId="{9F8FFC18-4FD7-5E97-CCB3-5E13CE612AEB}"/>
          </ac:spMkLst>
        </pc:spChg>
        <pc:spChg chg="add del mod">
          <ac:chgData name="Hayes, Scott" userId="bf5043f3-693f-499f-9b13-f0431f1be482" providerId="ADAL" clId="{59944CAF-F8ED-4690-BAAD-E249041FCA1D}" dt="2023-12-01T17:15:27.221" v="7" actId="478"/>
          <ac:spMkLst>
            <pc:docMk/>
            <pc:sldMk cId="1302349238" sldId="2134807791"/>
            <ac:spMk id="7" creationId="{B1B9AB90-57FA-A980-9387-011939900DED}"/>
          </ac:spMkLst>
        </pc:spChg>
        <pc:spChg chg="add mod">
          <ac:chgData name="Hayes, Scott" userId="bf5043f3-693f-499f-9b13-f0431f1be482" providerId="ADAL" clId="{59944CAF-F8ED-4690-BAAD-E249041FCA1D}" dt="2023-12-01T17:19:10.641" v="288" actId="20577"/>
          <ac:spMkLst>
            <pc:docMk/>
            <pc:sldMk cId="1302349238" sldId="2134807791"/>
            <ac:spMk id="11" creationId="{CEDE4AF3-28A5-7917-E40A-D2FF58E652FD}"/>
          </ac:spMkLst>
        </pc:spChg>
        <pc:picChg chg="add mod">
          <ac:chgData name="Hayes, Scott" userId="bf5043f3-693f-499f-9b13-f0431f1be482" providerId="ADAL" clId="{59944CAF-F8ED-4690-BAAD-E249041FCA1D}" dt="2023-12-01T17:15:44.804" v="9" actId="14861"/>
          <ac:picMkLst>
            <pc:docMk/>
            <pc:sldMk cId="1302349238" sldId="2134807791"/>
            <ac:picMk id="3" creationId="{05721874-37D8-E247-970E-2193F21BF29D}"/>
          </ac:picMkLst>
        </pc:picChg>
        <pc:cxnChg chg="add mod">
          <ac:chgData name="Hayes, Scott" userId="bf5043f3-693f-499f-9b13-f0431f1be482" providerId="ADAL" clId="{59944CAF-F8ED-4690-BAAD-E249041FCA1D}" dt="2023-12-01T17:19:29.854" v="291" actId="14100"/>
          <ac:cxnSpMkLst>
            <pc:docMk/>
            <pc:sldMk cId="1302349238" sldId="2134807791"/>
            <ac:cxnSpMk id="8" creationId="{2A8CBFE8-8322-25AB-6E40-C87DA799B749}"/>
          </ac:cxnSpMkLst>
        </pc:cxnChg>
        <pc:cxnChg chg="add mod">
          <ac:chgData name="Hayes, Scott" userId="bf5043f3-693f-499f-9b13-f0431f1be482" providerId="ADAL" clId="{59944CAF-F8ED-4690-BAAD-E249041FCA1D}" dt="2023-12-01T17:20:13.419" v="296" actId="14100"/>
          <ac:cxnSpMkLst>
            <pc:docMk/>
            <pc:sldMk cId="1302349238" sldId="2134807791"/>
            <ac:cxnSpMk id="13" creationId="{39252C03-C691-51F7-FA1E-AE06F4057DA7}"/>
          </ac:cxnSpMkLst>
        </pc:cxnChg>
        <pc:cxnChg chg="add mod">
          <ac:chgData name="Hayes, Scott" userId="bf5043f3-693f-499f-9b13-f0431f1be482" providerId="ADAL" clId="{59944CAF-F8ED-4690-BAAD-E249041FCA1D}" dt="2023-12-01T17:19:43.949" v="295" actId="14100"/>
          <ac:cxnSpMkLst>
            <pc:docMk/>
            <pc:sldMk cId="1302349238" sldId="2134807791"/>
            <ac:cxnSpMk id="20" creationId="{DAEC8C8D-B2DC-A24F-CAC9-2E9FF644EAB4}"/>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023992" y="0"/>
            <a:ext cx="3078427" cy="513508"/>
          </a:xfrm>
          <a:prstGeom prst="rect">
            <a:avLst/>
          </a:prstGeom>
        </p:spPr>
        <p:txBody>
          <a:bodyPr vert="horz" lIns="96661" tIns="48331" rIns="96661" bIns="48331" rtlCol="0"/>
          <a:lstStyle>
            <a:lvl1pPr algn="r">
              <a:defRPr sz="1300"/>
            </a:lvl1pPr>
          </a:lstStyle>
          <a:p>
            <a:fld id="{A8AF0ABA-1503-4581-BC5A-AF3D56D7DD45}" type="datetimeFigureOut">
              <a:rPr lang="en-US" smtClean="0"/>
              <a:t>11/8/2024</a:t>
            </a:fld>
            <a:endParaRPr lang="en-US"/>
          </a:p>
        </p:txBody>
      </p:sp>
      <p:sp>
        <p:nvSpPr>
          <p:cNvPr id="4" name="Footer Placeholder 3"/>
          <p:cNvSpPr>
            <a:spLocks noGrp="1"/>
          </p:cNvSpPr>
          <p:nvPr>
            <p:ph type="ftr" sz="quarter" idx="2"/>
          </p:nvPr>
        </p:nvSpPr>
        <p:spPr>
          <a:xfrm>
            <a:off x="0" y="9721106"/>
            <a:ext cx="3078427" cy="513507"/>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023992" y="9721106"/>
            <a:ext cx="3078427" cy="513507"/>
          </a:xfrm>
          <a:prstGeom prst="rect">
            <a:avLst/>
          </a:prstGeom>
        </p:spPr>
        <p:txBody>
          <a:bodyPr vert="horz" lIns="96661" tIns="48331" rIns="96661" bIns="48331" rtlCol="0" anchor="b"/>
          <a:lstStyle>
            <a:lvl1pPr algn="r">
              <a:defRPr sz="1300"/>
            </a:lvl1pPr>
          </a:lstStyle>
          <a:p>
            <a:fld id="{A63F1010-2D67-4645-821C-D43BAA1B17D5}" type="slidenum">
              <a:rPr lang="en-US" smtClean="0"/>
              <a:t>‹#›</a:t>
            </a:fld>
            <a:endParaRPr lang="en-US"/>
          </a:p>
        </p:txBody>
      </p:sp>
    </p:spTree>
    <p:extLst>
      <p:ext uri="{BB962C8B-B14F-4D97-AF65-F5344CB8AC3E}">
        <p14:creationId xmlns:p14="http://schemas.microsoft.com/office/powerpoint/2010/main" val="819809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023992" y="0"/>
            <a:ext cx="3078427" cy="513508"/>
          </a:xfrm>
          <a:prstGeom prst="rect">
            <a:avLst/>
          </a:prstGeom>
        </p:spPr>
        <p:txBody>
          <a:bodyPr vert="horz" lIns="96661" tIns="48331" rIns="96661" bIns="48331" rtlCol="0"/>
          <a:lstStyle>
            <a:lvl1pPr algn="r">
              <a:defRPr sz="1300"/>
            </a:lvl1pPr>
          </a:lstStyle>
          <a:p>
            <a:fld id="{78186FDC-CD1E-4E7E-B1CD-1CBCCD519E8C}" type="datetimeFigureOut">
              <a:rPr lang="en-US" smtClean="0"/>
              <a:t>11/8/2024</a:t>
            </a:fld>
            <a:endParaRPr lang="en-US"/>
          </a:p>
        </p:txBody>
      </p:sp>
      <p:sp>
        <p:nvSpPr>
          <p:cNvPr id="4" name="Slide Image Placeholder 3"/>
          <p:cNvSpPr>
            <a:spLocks noGrp="1" noRot="1" noChangeAspect="1"/>
          </p:cNvSpPr>
          <p:nvPr>
            <p:ph type="sldImg" idx="2"/>
          </p:nvPr>
        </p:nvSpPr>
        <p:spPr>
          <a:xfrm>
            <a:off x="482600" y="1279525"/>
            <a:ext cx="6138863" cy="345440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10407" y="4925408"/>
            <a:ext cx="5683250" cy="4029879"/>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8427" cy="513507"/>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023992" y="9721106"/>
            <a:ext cx="3078427" cy="513507"/>
          </a:xfrm>
          <a:prstGeom prst="rect">
            <a:avLst/>
          </a:prstGeom>
        </p:spPr>
        <p:txBody>
          <a:bodyPr vert="horz" lIns="96661" tIns="48331" rIns="96661" bIns="48331" rtlCol="0" anchor="b"/>
          <a:lstStyle>
            <a:lvl1pPr algn="r">
              <a:defRPr sz="1300"/>
            </a:lvl1pPr>
          </a:lstStyle>
          <a:p>
            <a:fld id="{4B9A8B04-59C6-4476-9B83-8806D24CC38B}" type="slidenum">
              <a:rPr lang="en-US" smtClean="0"/>
              <a:t>‹#›</a:t>
            </a:fld>
            <a:endParaRPr lang="en-US"/>
          </a:p>
        </p:txBody>
      </p:sp>
    </p:spTree>
    <p:extLst>
      <p:ext uri="{BB962C8B-B14F-4D97-AF65-F5344CB8AC3E}">
        <p14:creationId xmlns:p14="http://schemas.microsoft.com/office/powerpoint/2010/main" val="1488757200"/>
      </p:ext>
    </p:extLst>
  </p:cSld>
  <p:clrMap bg1="lt1" tx1="dk1" bg2="lt2" tx2="dk2" accent1="accent1" accent2="accent2" accent3="accent3" accent4="accent4" accent5="accent5" accent6="accent6" hlink="hlink" folHlink="folHlink"/>
  <p:notesStyle>
    <a:lvl1pPr marL="0" algn="l" defTabSz="609448" rtl="0" eaLnBrk="1" latinLnBrk="0" hangingPunct="1">
      <a:defRPr sz="800" kern="1200">
        <a:solidFill>
          <a:schemeClr val="tx1"/>
        </a:solidFill>
        <a:latin typeface="+mn-lt"/>
        <a:ea typeface="+mn-ea"/>
        <a:cs typeface="+mn-cs"/>
      </a:defRPr>
    </a:lvl1pPr>
    <a:lvl2pPr marL="304724" algn="l" defTabSz="609448" rtl="0" eaLnBrk="1" latinLnBrk="0" hangingPunct="1">
      <a:defRPr sz="800" kern="1200">
        <a:solidFill>
          <a:schemeClr val="tx1"/>
        </a:solidFill>
        <a:latin typeface="+mn-lt"/>
        <a:ea typeface="+mn-ea"/>
        <a:cs typeface="+mn-cs"/>
      </a:defRPr>
    </a:lvl2pPr>
    <a:lvl3pPr marL="609448" algn="l" defTabSz="609448" rtl="0" eaLnBrk="1" latinLnBrk="0" hangingPunct="1">
      <a:defRPr sz="800" kern="1200">
        <a:solidFill>
          <a:schemeClr val="tx1"/>
        </a:solidFill>
        <a:latin typeface="+mn-lt"/>
        <a:ea typeface="+mn-ea"/>
        <a:cs typeface="+mn-cs"/>
      </a:defRPr>
    </a:lvl3pPr>
    <a:lvl4pPr marL="914171" algn="l" defTabSz="609448" rtl="0" eaLnBrk="1" latinLnBrk="0" hangingPunct="1">
      <a:defRPr sz="800" kern="1200">
        <a:solidFill>
          <a:schemeClr val="tx1"/>
        </a:solidFill>
        <a:latin typeface="+mn-lt"/>
        <a:ea typeface="+mn-ea"/>
        <a:cs typeface="+mn-cs"/>
      </a:defRPr>
    </a:lvl4pPr>
    <a:lvl5pPr marL="1218895" algn="l" defTabSz="609448" rtl="0" eaLnBrk="1" latinLnBrk="0" hangingPunct="1">
      <a:defRPr sz="800" kern="1200">
        <a:solidFill>
          <a:schemeClr val="tx1"/>
        </a:solidFill>
        <a:latin typeface="+mn-lt"/>
        <a:ea typeface="+mn-ea"/>
        <a:cs typeface="+mn-cs"/>
      </a:defRPr>
    </a:lvl5pPr>
    <a:lvl6pPr marL="1523619" algn="l" defTabSz="609448" rtl="0" eaLnBrk="1" latinLnBrk="0" hangingPunct="1">
      <a:defRPr sz="800" kern="1200">
        <a:solidFill>
          <a:schemeClr val="tx1"/>
        </a:solidFill>
        <a:latin typeface="+mn-lt"/>
        <a:ea typeface="+mn-ea"/>
        <a:cs typeface="+mn-cs"/>
      </a:defRPr>
    </a:lvl6pPr>
    <a:lvl7pPr marL="1828343" algn="l" defTabSz="609448" rtl="0" eaLnBrk="1" latinLnBrk="0" hangingPunct="1">
      <a:defRPr sz="800" kern="1200">
        <a:solidFill>
          <a:schemeClr val="tx1"/>
        </a:solidFill>
        <a:latin typeface="+mn-lt"/>
        <a:ea typeface="+mn-ea"/>
        <a:cs typeface="+mn-cs"/>
      </a:defRPr>
    </a:lvl7pPr>
    <a:lvl8pPr marL="2133067" algn="l" defTabSz="609448" rtl="0" eaLnBrk="1" latinLnBrk="0" hangingPunct="1">
      <a:defRPr sz="800" kern="1200">
        <a:solidFill>
          <a:schemeClr val="tx1"/>
        </a:solidFill>
        <a:latin typeface="+mn-lt"/>
        <a:ea typeface="+mn-ea"/>
        <a:cs typeface="+mn-cs"/>
      </a:defRPr>
    </a:lvl8pPr>
    <a:lvl9pPr marL="2437790" algn="l" defTabSz="609448" rtl="0" eaLnBrk="1" latinLnBrk="0" hangingPunct="1">
      <a:defRPr sz="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defTabSz="483306">
              <a:defRPr/>
            </a:pPr>
            <a:fld id="{4B9A8B04-59C6-4476-9B83-8806D24CC38B}" type="slidenum">
              <a:rPr lang="en-US">
                <a:solidFill>
                  <a:prstClr val="black"/>
                </a:solidFill>
                <a:latin typeface="Calibri" panose="020F0502020204030204"/>
              </a:rPr>
              <a:pPr defTabSz="483306">
                <a:defRPr/>
              </a:pPr>
              <a:t>1</a:t>
            </a:fld>
            <a:endParaRPr lang="en-US">
              <a:solidFill>
                <a:prstClr val="black"/>
              </a:solidFill>
              <a:latin typeface="Calibri" panose="020F0502020204030204"/>
            </a:endParaRPr>
          </a:p>
        </p:txBody>
      </p:sp>
    </p:spTree>
    <p:extLst>
      <p:ext uri="{BB962C8B-B14F-4D97-AF65-F5344CB8AC3E}">
        <p14:creationId xmlns:p14="http://schemas.microsoft.com/office/powerpoint/2010/main" val="4176734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9A8B04-59C6-4476-9B83-8806D24CC38B}" type="slidenum">
              <a:rPr lang="en-US" smtClean="0"/>
              <a:t>13</a:t>
            </a:fld>
            <a:endParaRPr lang="en-US"/>
          </a:p>
        </p:txBody>
      </p:sp>
    </p:spTree>
    <p:extLst>
      <p:ext uri="{BB962C8B-B14F-4D97-AF65-F5344CB8AC3E}">
        <p14:creationId xmlns:p14="http://schemas.microsoft.com/office/powerpoint/2010/main" val="7741337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jpeg"/><Relationship Id="rId1" Type="http://schemas.openxmlformats.org/officeDocument/2006/relationships/slideMaster" Target="../slideMasters/slideMaster3.xml"/><Relationship Id="rId4"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3.xml"/><Relationship Id="rId4" Type="http://schemas.openxmlformats.org/officeDocument/2006/relationships/image" Target="../media/image1.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Freeform 5"/>
          <p:cNvSpPr>
            <a:spLocks/>
          </p:cNvSpPr>
          <p:nvPr userDrawn="1"/>
        </p:nvSpPr>
        <p:spPr bwMode="auto">
          <a:xfrm>
            <a:off x="6885184" y="5000315"/>
            <a:ext cx="2699432" cy="1857685"/>
          </a:xfrm>
          <a:custGeom>
            <a:avLst/>
            <a:gdLst>
              <a:gd name="T0" fmla="*/ 0 w 3707"/>
              <a:gd name="T1" fmla="*/ 2548 h 2548"/>
              <a:gd name="T2" fmla="*/ 3707 w 3707"/>
              <a:gd name="T3" fmla="*/ 0 h 2548"/>
              <a:gd name="T4" fmla="*/ 3343 w 3707"/>
              <a:gd name="T5" fmla="*/ 2538 h 2548"/>
              <a:gd name="T6" fmla="*/ 0 w 3707"/>
              <a:gd name="T7" fmla="*/ 2548 h 2548"/>
              <a:gd name="connsiteX0" fmla="*/ 0 w 10000"/>
              <a:gd name="connsiteY0" fmla="*/ 10000 h 10000"/>
              <a:gd name="connsiteX1" fmla="*/ 10000 w 10000"/>
              <a:gd name="connsiteY1" fmla="*/ 0 h 10000"/>
              <a:gd name="connsiteX2" fmla="*/ 9018 w 10000"/>
              <a:gd name="connsiteY2" fmla="*/ 9984 h 10000"/>
              <a:gd name="connsiteX3" fmla="*/ 0 w 10000"/>
              <a:gd name="connsiteY3" fmla="*/ 10000 h 10000"/>
              <a:gd name="connsiteX0" fmla="*/ 0 w 10024"/>
              <a:gd name="connsiteY0" fmla="*/ 9877 h 9877"/>
              <a:gd name="connsiteX1" fmla="*/ 10024 w 10024"/>
              <a:gd name="connsiteY1" fmla="*/ 0 h 9877"/>
              <a:gd name="connsiteX2" fmla="*/ 9018 w 10024"/>
              <a:gd name="connsiteY2" fmla="*/ 9861 h 9877"/>
              <a:gd name="connsiteX3" fmla="*/ 0 w 10024"/>
              <a:gd name="connsiteY3" fmla="*/ 9877 h 9877"/>
              <a:gd name="connsiteX0" fmla="*/ 0 w 9974"/>
              <a:gd name="connsiteY0" fmla="*/ 10132 h 10132"/>
              <a:gd name="connsiteX1" fmla="*/ 9974 w 9974"/>
              <a:gd name="connsiteY1" fmla="*/ 0 h 10132"/>
              <a:gd name="connsiteX2" fmla="*/ 8996 w 9974"/>
              <a:gd name="connsiteY2" fmla="*/ 10116 h 10132"/>
              <a:gd name="connsiteX3" fmla="*/ 0 w 9974"/>
              <a:gd name="connsiteY3" fmla="*/ 10132 h 10132"/>
            </a:gdLst>
            <a:ahLst/>
            <a:cxnLst>
              <a:cxn ang="0">
                <a:pos x="connsiteX0" y="connsiteY0"/>
              </a:cxn>
              <a:cxn ang="0">
                <a:pos x="connsiteX1" y="connsiteY1"/>
              </a:cxn>
              <a:cxn ang="0">
                <a:pos x="connsiteX2" y="connsiteY2"/>
              </a:cxn>
              <a:cxn ang="0">
                <a:pos x="connsiteX3" y="connsiteY3"/>
              </a:cxn>
            </a:cxnLst>
            <a:rect l="l" t="t" r="r" b="b"/>
            <a:pathLst>
              <a:path w="9974" h="10132">
                <a:moveTo>
                  <a:pt x="0" y="10132"/>
                </a:moveTo>
                <a:lnTo>
                  <a:pt x="9974" y="0"/>
                </a:lnTo>
                <a:cubicBezTo>
                  <a:pt x="9648" y="3369"/>
                  <a:pt x="9323" y="6746"/>
                  <a:pt x="8996" y="10116"/>
                </a:cubicBezTo>
                <a:lnTo>
                  <a:pt x="0" y="10132"/>
                </a:lnTo>
                <a:close/>
              </a:path>
            </a:pathLst>
          </a:custGeom>
          <a:solidFill>
            <a:srgbClr val="FF4D00">
              <a:alpha val="90000"/>
            </a:srgbClr>
          </a:solidFill>
          <a:ln>
            <a:noFill/>
          </a:ln>
        </p:spPr>
        <p:txBody>
          <a:bodyPr vert="horz" wrap="square" lIns="60944" tIns="30472" rIns="60944" bIns="30472" numCol="1" anchor="t" anchorCtr="0" compatLnSpc="1">
            <a:prstTxWarp prst="textNoShape">
              <a:avLst/>
            </a:prstTxWarp>
          </a:bodyPr>
          <a:lstStyle/>
          <a:p>
            <a:r>
              <a:rPr lang="en-US" sz="1200"/>
              <a:t>`</a:t>
            </a:r>
          </a:p>
        </p:txBody>
      </p:sp>
      <p:sp>
        <p:nvSpPr>
          <p:cNvPr id="18" name="Freeform 17"/>
          <p:cNvSpPr/>
          <p:nvPr userDrawn="1"/>
        </p:nvSpPr>
        <p:spPr>
          <a:xfrm>
            <a:off x="-9986" y="1610"/>
            <a:ext cx="9595159" cy="6865102"/>
          </a:xfrm>
          <a:custGeom>
            <a:avLst/>
            <a:gdLst>
              <a:gd name="connsiteX0" fmla="*/ 0 w 9595159"/>
              <a:gd name="connsiteY0" fmla="*/ 0 h 6865102"/>
              <a:gd name="connsiteX1" fmla="*/ 1927239 w 9595159"/>
              <a:gd name="connsiteY1" fmla="*/ 0 h 6865102"/>
              <a:gd name="connsiteX2" fmla="*/ 6715756 w 9595159"/>
              <a:gd name="connsiteY2" fmla="*/ 997734 h 6865102"/>
              <a:gd name="connsiteX3" fmla="*/ 9595159 w 9595159"/>
              <a:gd name="connsiteY3" fmla="*/ 4998284 h 6865102"/>
              <a:gd name="connsiteX4" fmla="*/ 7522445 w 9595159"/>
              <a:gd name="connsiteY4" fmla="*/ 6859281 h 6865102"/>
              <a:gd name="connsiteX5" fmla="*/ 0 w 9595159"/>
              <a:gd name="connsiteY5" fmla="*/ 6865102 h 686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95159" h="6865102">
                <a:moveTo>
                  <a:pt x="0" y="0"/>
                </a:moveTo>
                <a:lnTo>
                  <a:pt x="1927239" y="0"/>
                </a:lnTo>
                <a:lnTo>
                  <a:pt x="6715756" y="997734"/>
                </a:lnTo>
                <a:lnTo>
                  <a:pt x="9595159" y="4998284"/>
                </a:lnTo>
                <a:lnTo>
                  <a:pt x="7522445" y="6859281"/>
                </a:lnTo>
                <a:lnTo>
                  <a:pt x="0" y="6865102"/>
                </a:lnTo>
                <a:close/>
              </a:path>
            </a:pathLst>
          </a:cu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7" name="Freeform: Shape 6"/>
          <p:cNvSpPr/>
          <p:nvPr userDrawn="1"/>
        </p:nvSpPr>
        <p:spPr>
          <a:xfrm>
            <a:off x="5703607" y="-4993"/>
            <a:ext cx="6487721" cy="4409962"/>
          </a:xfrm>
          <a:custGeom>
            <a:avLst/>
            <a:gdLst>
              <a:gd name="connsiteX0" fmla="*/ 0 w 9236676"/>
              <a:gd name="connsiteY0" fmla="*/ 0 h 6573795"/>
              <a:gd name="connsiteX1" fmla="*/ 4726459 w 9236676"/>
              <a:gd name="connsiteY1" fmla="*/ 6573795 h 6573795"/>
              <a:gd name="connsiteX2" fmla="*/ 9236676 w 9236676"/>
              <a:gd name="connsiteY2" fmla="*/ 2823519 h 6573795"/>
              <a:gd name="connsiteX3" fmla="*/ 9236676 w 9236676"/>
              <a:gd name="connsiteY3" fmla="*/ 12357 h 6573795"/>
              <a:gd name="connsiteX4" fmla="*/ 0 w 9236676"/>
              <a:gd name="connsiteY4" fmla="*/ 0 h 6573795"/>
              <a:gd name="connsiteX0" fmla="*/ 0 w 9236676"/>
              <a:gd name="connsiteY0" fmla="*/ 0 h 6326963"/>
              <a:gd name="connsiteX1" fmla="*/ 4824631 w 9236676"/>
              <a:gd name="connsiteY1" fmla="*/ 6326963 h 6326963"/>
              <a:gd name="connsiteX2" fmla="*/ 9236676 w 9236676"/>
              <a:gd name="connsiteY2" fmla="*/ 2823519 h 6326963"/>
              <a:gd name="connsiteX3" fmla="*/ 9236676 w 9236676"/>
              <a:gd name="connsiteY3" fmla="*/ 12357 h 6326963"/>
              <a:gd name="connsiteX4" fmla="*/ 0 w 9236676"/>
              <a:gd name="connsiteY4" fmla="*/ 0 h 6326963"/>
              <a:gd name="connsiteX0" fmla="*/ 0 w 9236676"/>
              <a:gd name="connsiteY0" fmla="*/ 0 h 6607454"/>
              <a:gd name="connsiteX1" fmla="*/ 4726459 w 9236676"/>
              <a:gd name="connsiteY1" fmla="*/ 6607454 h 6607454"/>
              <a:gd name="connsiteX2" fmla="*/ 9236676 w 9236676"/>
              <a:gd name="connsiteY2" fmla="*/ 2823519 h 6607454"/>
              <a:gd name="connsiteX3" fmla="*/ 9236676 w 9236676"/>
              <a:gd name="connsiteY3" fmla="*/ 12357 h 6607454"/>
              <a:gd name="connsiteX4" fmla="*/ 0 w 9236676"/>
              <a:gd name="connsiteY4" fmla="*/ 0 h 6607454"/>
              <a:gd name="connsiteX0" fmla="*/ 0 w 9236676"/>
              <a:gd name="connsiteY0" fmla="*/ 35327 h 6642781"/>
              <a:gd name="connsiteX1" fmla="*/ 4726459 w 9236676"/>
              <a:gd name="connsiteY1" fmla="*/ 6642781 h 6642781"/>
              <a:gd name="connsiteX2" fmla="*/ 9236676 w 9236676"/>
              <a:gd name="connsiteY2" fmla="*/ 2858846 h 6642781"/>
              <a:gd name="connsiteX3" fmla="*/ 8956185 w 9236676"/>
              <a:gd name="connsiteY3" fmla="*/ 0 h 6642781"/>
              <a:gd name="connsiteX4" fmla="*/ 0 w 9236676"/>
              <a:gd name="connsiteY4" fmla="*/ 35327 h 6642781"/>
              <a:gd name="connsiteX0" fmla="*/ 0 w 9236676"/>
              <a:gd name="connsiteY0" fmla="*/ 0 h 6607454"/>
              <a:gd name="connsiteX1" fmla="*/ 4726459 w 9236676"/>
              <a:gd name="connsiteY1" fmla="*/ 6607454 h 6607454"/>
              <a:gd name="connsiteX2" fmla="*/ 9236676 w 9236676"/>
              <a:gd name="connsiteY2" fmla="*/ 2823519 h 6607454"/>
              <a:gd name="connsiteX3" fmla="*/ 9208627 w 9236676"/>
              <a:gd name="connsiteY3" fmla="*/ 6747 h 6607454"/>
              <a:gd name="connsiteX4" fmla="*/ 0 w 9236676"/>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208627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83383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97407 w 9217041"/>
              <a:gd name="connsiteY3" fmla="*/ 6747 h 6607454"/>
              <a:gd name="connsiteX4" fmla="*/ 0 w 9217041"/>
              <a:gd name="connsiteY4" fmla="*/ 0 h 6607454"/>
              <a:gd name="connsiteX0" fmla="*/ 0 w 9231065"/>
              <a:gd name="connsiteY0" fmla="*/ 0 h 6607454"/>
              <a:gd name="connsiteX1" fmla="*/ 4740483 w 9231065"/>
              <a:gd name="connsiteY1" fmla="*/ 6607454 h 6607454"/>
              <a:gd name="connsiteX2" fmla="*/ 9231065 w 9231065"/>
              <a:gd name="connsiteY2" fmla="*/ 2823519 h 6607454"/>
              <a:gd name="connsiteX3" fmla="*/ 9211431 w 9231065"/>
              <a:gd name="connsiteY3" fmla="*/ 6747 h 6607454"/>
              <a:gd name="connsiteX4" fmla="*/ 0 w 9231065"/>
              <a:gd name="connsiteY4" fmla="*/ 0 h 6607454"/>
              <a:gd name="connsiteX0" fmla="*/ 0 w 9748791"/>
              <a:gd name="connsiteY0" fmla="*/ 0 h 6607454"/>
              <a:gd name="connsiteX1" fmla="*/ 4740483 w 9748791"/>
              <a:gd name="connsiteY1" fmla="*/ 6607454 h 6607454"/>
              <a:gd name="connsiteX2" fmla="*/ 9231065 w 9748791"/>
              <a:gd name="connsiteY2" fmla="*/ 2823519 h 6607454"/>
              <a:gd name="connsiteX3" fmla="*/ 9748781 w 9748791"/>
              <a:gd name="connsiteY3" fmla="*/ 18177 h 6607454"/>
              <a:gd name="connsiteX4" fmla="*/ 0 w 9748791"/>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18177 h 6607454"/>
              <a:gd name="connsiteX4" fmla="*/ 0 w 9749048"/>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8972 h 6607454"/>
              <a:gd name="connsiteX4" fmla="*/ 0 w 9749048"/>
              <a:gd name="connsiteY4" fmla="*/ 0 h 6607454"/>
              <a:gd name="connsiteX0" fmla="*/ 0 w 9734116"/>
              <a:gd name="connsiteY0" fmla="*/ 0 h 6607454"/>
              <a:gd name="connsiteX1" fmla="*/ 4740483 w 9734116"/>
              <a:gd name="connsiteY1" fmla="*/ 6607454 h 6607454"/>
              <a:gd name="connsiteX2" fmla="*/ 9734116 w 9734116"/>
              <a:gd name="connsiteY2" fmla="*/ 2389179 h 6607454"/>
              <a:gd name="connsiteX3" fmla="*/ 9699391 w 9734116"/>
              <a:gd name="connsiteY3" fmla="*/ 69321 h 6607454"/>
              <a:gd name="connsiteX4" fmla="*/ 0 w 9734116"/>
              <a:gd name="connsiteY4" fmla="*/ 0 h 6607454"/>
              <a:gd name="connsiteX0" fmla="*/ 0 w 9734116"/>
              <a:gd name="connsiteY0" fmla="*/ 7490 h 6614944"/>
              <a:gd name="connsiteX1" fmla="*/ 4740483 w 9734116"/>
              <a:gd name="connsiteY1" fmla="*/ 6614944 h 6614944"/>
              <a:gd name="connsiteX2" fmla="*/ 9734116 w 9734116"/>
              <a:gd name="connsiteY2" fmla="*/ 2396669 h 6614944"/>
              <a:gd name="connsiteX3" fmla="*/ 9732319 w 9734116"/>
              <a:gd name="connsiteY3" fmla="*/ 0 h 6614944"/>
              <a:gd name="connsiteX4" fmla="*/ 0 w 9734116"/>
              <a:gd name="connsiteY4" fmla="*/ 7490 h 6614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34116" h="6614944">
                <a:moveTo>
                  <a:pt x="0" y="7490"/>
                </a:moveTo>
                <a:lnTo>
                  <a:pt x="4740483" y="6614944"/>
                </a:lnTo>
                <a:lnTo>
                  <a:pt x="9734116" y="2396669"/>
                </a:lnTo>
                <a:cubicBezTo>
                  <a:pt x="9731311" y="1457745"/>
                  <a:pt x="9735124" y="938924"/>
                  <a:pt x="9732319" y="0"/>
                </a:cubicBezTo>
                <a:lnTo>
                  <a:pt x="0" y="7490"/>
                </a:lnTo>
                <a:close/>
              </a:path>
            </a:pathLst>
          </a:custGeom>
          <a:solidFill>
            <a:srgbClr val="FF4D0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8" name="Right Triangle 7"/>
          <p:cNvSpPr/>
          <p:nvPr userDrawn="1"/>
        </p:nvSpPr>
        <p:spPr>
          <a:xfrm flipH="1">
            <a:off x="11856047" y="5935979"/>
            <a:ext cx="342765" cy="92202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9" name="Freeform: Shape 8"/>
          <p:cNvSpPr/>
          <p:nvPr userDrawn="1"/>
        </p:nvSpPr>
        <p:spPr>
          <a:xfrm>
            <a:off x="1891576" y="-883"/>
            <a:ext cx="4485778" cy="935421"/>
          </a:xfrm>
          <a:custGeom>
            <a:avLst/>
            <a:gdLst>
              <a:gd name="connsiteX0" fmla="*/ 0 w 6664960"/>
              <a:gd name="connsiteY0" fmla="*/ 0 h 1471168"/>
              <a:gd name="connsiteX1" fmla="*/ 365760 w 6664960"/>
              <a:gd name="connsiteY1" fmla="*/ 0 h 1471168"/>
              <a:gd name="connsiteX2" fmla="*/ 6421120 w 6664960"/>
              <a:gd name="connsiteY2" fmla="*/ 1125728 h 1471168"/>
              <a:gd name="connsiteX3" fmla="*/ 6664960 w 6664960"/>
              <a:gd name="connsiteY3" fmla="*/ 1471168 h 1471168"/>
              <a:gd name="connsiteX4" fmla="*/ 0 w 6664960"/>
              <a:gd name="connsiteY4" fmla="*/ 0 h 1471168"/>
              <a:gd name="connsiteX0" fmla="*/ 0 w 6715760"/>
              <a:gd name="connsiteY0" fmla="*/ 0 h 1471168"/>
              <a:gd name="connsiteX1" fmla="*/ 416560 w 6715760"/>
              <a:gd name="connsiteY1" fmla="*/ 0 h 1471168"/>
              <a:gd name="connsiteX2" fmla="*/ 6471920 w 6715760"/>
              <a:gd name="connsiteY2" fmla="*/ 1125728 h 1471168"/>
              <a:gd name="connsiteX3" fmla="*/ 6715760 w 6715760"/>
              <a:gd name="connsiteY3" fmla="*/ 1471168 h 1471168"/>
              <a:gd name="connsiteX4" fmla="*/ 0 w 6715760"/>
              <a:gd name="connsiteY4" fmla="*/ 0 h 1471168"/>
              <a:gd name="connsiteX0" fmla="*/ 0 w 6742497"/>
              <a:gd name="connsiteY0" fmla="*/ 0 h 1471168"/>
              <a:gd name="connsiteX1" fmla="*/ 443297 w 6742497"/>
              <a:gd name="connsiteY1" fmla="*/ 0 h 1471168"/>
              <a:gd name="connsiteX2" fmla="*/ 6498657 w 6742497"/>
              <a:gd name="connsiteY2" fmla="*/ 1125728 h 1471168"/>
              <a:gd name="connsiteX3" fmla="*/ 6742497 w 6742497"/>
              <a:gd name="connsiteY3" fmla="*/ 1471168 h 1471168"/>
              <a:gd name="connsiteX4" fmla="*/ 0 w 6742497"/>
              <a:gd name="connsiteY4" fmla="*/ 0 h 1471168"/>
              <a:gd name="connsiteX0" fmla="*/ 0 w 6704397"/>
              <a:gd name="connsiteY0" fmla="*/ 0 h 1409936"/>
              <a:gd name="connsiteX1" fmla="*/ 443297 w 6704397"/>
              <a:gd name="connsiteY1" fmla="*/ 0 h 1409936"/>
              <a:gd name="connsiteX2" fmla="*/ 6498657 w 6704397"/>
              <a:gd name="connsiteY2" fmla="*/ 1125728 h 1409936"/>
              <a:gd name="connsiteX3" fmla="*/ 6704397 w 6704397"/>
              <a:gd name="connsiteY3" fmla="*/ 1409936 h 1409936"/>
              <a:gd name="connsiteX4" fmla="*/ 0 w 6704397"/>
              <a:gd name="connsiteY4" fmla="*/ 0 h 1409936"/>
              <a:gd name="connsiteX0" fmla="*/ 0 w 6728889"/>
              <a:gd name="connsiteY0" fmla="*/ 0 h 1409936"/>
              <a:gd name="connsiteX1" fmla="*/ 467789 w 6728889"/>
              <a:gd name="connsiteY1" fmla="*/ 0 h 1409936"/>
              <a:gd name="connsiteX2" fmla="*/ 6523149 w 6728889"/>
              <a:gd name="connsiteY2" fmla="*/ 1125728 h 1409936"/>
              <a:gd name="connsiteX3" fmla="*/ 6728889 w 6728889"/>
              <a:gd name="connsiteY3" fmla="*/ 1409936 h 1409936"/>
              <a:gd name="connsiteX4" fmla="*/ 0 w 6728889"/>
              <a:gd name="connsiteY4" fmla="*/ 0 h 1409936"/>
              <a:gd name="connsiteX0" fmla="*/ 0 w 6711200"/>
              <a:gd name="connsiteY0" fmla="*/ 4082 h 1409936"/>
              <a:gd name="connsiteX1" fmla="*/ 450100 w 6711200"/>
              <a:gd name="connsiteY1" fmla="*/ 0 h 1409936"/>
              <a:gd name="connsiteX2" fmla="*/ 6505460 w 6711200"/>
              <a:gd name="connsiteY2" fmla="*/ 1125728 h 1409936"/>
              <a:gd name="connsiteX3" fmla="*/ 6711200 w 6711200"/>
              <a:gd name="connsiteY3" fmla="*/ 1409936 h 1409936"/>
              <a:gd name="connsiteX4" fmla="*/ 0 w 6711200"/>
              <a:gd name="connsiteY4" fmla="*/ 4082 h 1409936"/>
              <a:gd name="connsiteX0" fmla="*/ 0 w 6724807"/>
              <a:gd name="connsiteY0" fmla="*/ 10885 h 1409936"/>
              <a:gd name="connsiteX1" fmla="*/ 463707 w 6724807"/>
              <a:gd name="connsiteY1" fmla="*/ 0 h 1409936"/>
              <a:gd name="connsiteX2" fmla="*/ 6519067 w 6724807"/>
              <a:gd name="connsiteY2" fmla="*/ 1125728 h 1409936"/>
              <a:gd name="connsiteX3" fmla="*/ 6724807 w 6724807"/>
              <a:gd name="connsiteY3" fmla="*/ 1409936 h 1409936"/>
              <a:gd name="connsiteX4" fmla="*/ 0 w 6724807"/>
              <a:gd name="connsiteY4" fmla="*/ 10885 h 1409936"/>
              <a:gd name="connsiteX0" fmla="*/ 0 w 6724807"/>
              <a:gd name="connsiteY0" fmla="*/ 4081 h 1403132"/>
              <a:gd name="connsiteX1" fmla="*/ 477314 w 6724807"/>
              <a:gd name="connsiteY1" fmla="*/ 0 h 1403132"/>
              <a:gd name="connsiteX2" fmla="*/ 6519067 w 6724807"/>
              <a:gd name="connsiteY2" fmla="*/ 1118924 h 1403132"/>
              <a:gd name="connsiteX3" fmla="*/ 6724807 w 6724807"/>
              <a:gd name="connsiteY3" fmla="*/ 1403132 h 1403132"/>
              <a:gd name="connsiteX4" fmla="*/ 0 w 6724807"/>
              <a:gd name="connsiteY4" fmla="*/ 4081 h 1403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4807" h="1403132">
                <a:moveTo>
                  <a:pt x="0" y="4081"/>
                </a:moveTo>
                <a:lnTo>
                  <a:pt x="477314" y="0"/>
                </a:lnTo>
                <a:lnTo>
                  <a:pt x="6519067" y="1118924"/>
                </a:lnTo>
                <a:lnTo>
                  <a:pt x="6724807" y="1403132"/>
                </a:lnTo>
                <a:lnTo>
                  <a:pt x="0" y="4081"/>
                </a:lnTo>
                <a:close/>
              </a:path>
            </a:pathLst>
          </a:custGeom>
          <a:solidFill>
            <a:srgbClr val="FF7D0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17" name="Text Placeholder 16"/>
          <p:cNvSpPr>
            <a:spLocks noGrp="1"/>
          </p:cNvSpPr>
          <p:nvPr>
            <p:ph type="body" sz="quarter" idx="10" hasCustomPrompt="1"/>
          </p:nvPr>
        </p:nvSpPr>
        <p:spPr>
          <a:xfrm>
            <a:off x="1160547" y="2113110"/>
            <a:ext cx="5702946" cy="426890"/>
          </a:xfrm>
          <a:prstGeom prst="rect">
            <a:avLst/>
          </a:prstGeom>
        </p:spPr>
        <p:txBody>
          <a:bodyPr anchor="b" anchorCtr="0"/>
          <a:lstStyle>
            <a:lvl1pPr marL="0" indent="0">
              <a:buNone/>
              <a:defRPr sz="2400" b="0" i="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Date </a:t>
            </a:r>
            <a:r>
              <a:rPr lang="en-US" err="1"/>
              <a:t>Roboto</a:t>
            </a:r>
            <a:r>
              <a:rPr lang="en-US"/>
              <a:t> 24 Point</a:t>
            </a:r>
          </a:p>
        </p:txBody>
      </p:sp>
      <p:sp>
        <p:nvSpPr>
          <p:cNvPr id="24" name="Text Placeholder 23"/>
          <p:cNvSpPr>
            <a:spLocks noGrp="1"/>
          </p:cNvSpPr>
          <p:nvPr>
            <p:ph type="body" sz="quarter" idx="11" hasCustomPrompt="1"/>
          </p:nvPr>
        </p:nvSpPr>
        <p:spPr>
          <a:xfrm>
            <a:off x="1160547" y="3103006"/>
            <a:ext cx="7339764" cy="1574502"/>
          </a:xfrm>
          <a:prstGeom prst="rect">
            <a:avLst/>
          </a:prstGeom>
        </p:spPr>
        <p:txBody>
          <a:bodyPr/>
          <a:lstStyle>
            <a:lvl1pPr marL="0" indent="0">
              <a:buNone/>
              <a:defRPr sz="5399" b="0" i="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r>
              <a:rPr lang="en-US"/>
              <a:t>Title Goes Here </a:t>
            </a:r>
            <a:br>
              <a:rPr lang="en-US"/>
            </a:br>
            <a:r>
              <a:rPr lang="en-US" err="1"/>
              <a:t>Roboto</a:t>
            </a:r>
            <a:r>
              <a:rPr lang="en-US"/>
              <a:t> 54 Point</a:t>
            </a:r>
          </a:p>
        </p:txBody>
      </p:sp>
      <p:sp>
        <p:nvSpPr>
          <p:cNvPr id="26" name="Text Placeholder 25"/>
          <p:cNvSpPr>
            <a:spLocks noGrp="1"/>
          </p:cNvSpPr>
          <p:nvPr>
            <p:ph type="body" sz="quarter" idx="12" hasCustomPrompt="1"/>
          </p:nvPr>
        </p:nvSpPr>
        <p:spPr>
          <a:xfrm>
            <a:off x="1160547" y="4920181"/>
            <a:ext cx="6400800" cy="289576"/>
          </a:xfrm>
          <a:prstGeom prst="rect">
            <a:avLst/>
          </a:prstGeom>
        </p:spPr>
        <p:txBody>
          <a:bodyPr/>
          <a:lstStyle>
            <a:lvl1pPr marL="0" indent="0">
              <a:buNone/>
              <a:defRPr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Speaker Name, </a:t>
            </a:r>
            <a:r>
              <a:rPr lang="en-US" err="1"/>
              <a:t>Roboto</a:t>
            </a:r>
            <a:r>
              <a:rPr lang="en-US"/>
              <a:t> Regular 21 Point</a:t>
            </a:r>
          </a:p>
        </p:txBody>
      </p:sp>
      <p:sp>
        <p:nvSpPr>
          <p:cNvPr id="28" name="Text Placeholder 27"/>
          <p:cNvSpPr>
            <a:spLocks noGrp="1"/>
          </p:cNvSpPr>
          <p:nvPr>
            <p:ph type="body" sz="quarter" idx="13" hasCustomPrompt="1"/>
          </p:nvPr>
        </p:nvSpPr>
        <p:spPr>
          <a:xfrm>
            <a:off x="1160547" y="5289435"/>
            <a:ext cx="6400800" cy="291041"/>
          </a:xfrm>
          <a:prstGeom prst="rect">
            <a:avLst/>
          </a:prstGeom>
        </p:spPr>
        <p:txBody>
          <a:bodyPr/>
          <a:lstStyle>
            <a:lvl1pPr marL="0" indent="0">
              <a:buNone/>
              <a:defRPr i="1" baseline="0">
                <a:solidFill>
                  <a:schemeClr val="bg1"/>
                </a:solidFill>
              </a:defRPr>
            </a:lvl1pPr>
            <a:lvl2pPr marL="457108" indent="0">
              <a:buNone/>
              <a:defRPr/>
            </a:lvl2pPr>
            <a:lvl3pPr marL="914217" indent="0">
              <a:buNone/>
              <a:defRPr/>
            </a:lvl3pPr>
            <a:lvl4pPr marL="1371326" indent="0">
              <a:buNone/>
              <a:defRPr/>
            </a:lvl4pPr>
            <a:lvl5pPr marL="1828435" indent="0">
              <a:buNone/>
              <a:defRPr/>
            </a:lvl5pPr>
          </a:lstStyle>
          <a:p>
            <a:pPr lvl="0"/>
            <a:r>
              <a:rPr lang="en-US"/>
              <a:t>Speaker Title or Email, </a:t>
            </a:r>
            <a:r>
              <a:rPr lang="en-US" err="1"/>
              <a:t>Roboto</a:t>
            </a:r>
            <a:r>
              <a:rPr lang="en-US"/>
              <a:t> Italic 21 Point</a:t>
            </a:r>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resenter Info">
    <p:spTree>
      <p:nvGrpSpPr>
        <p:cNvPr id="1" name=""/>
        <p:cNvGrpSpPr/>
        <p:nvPr/>
      </p:nvGrpSpPr>
      <p:grpSpPr>
        <a:xfrm>
          <a:off x="0" y="0"/>
          <a:ext cx="0" cy="0"/>
          <a:chOff x="0" y="0"/>
          <a:chExt cx="0" cy="0"/>
        </a:xfrm>
      </p:grpSpPr>
      <p:sp>
        <p:nvSpPr>
          <p:cNvPr id="6" name="Right Triangle 5"/>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grpSp>
        <p:nvGrpSpPr>
          <p:cNvPr id="9" name="Group 8"/>
          <p:cNvGrpSpPr/>
          <p:nvPr userDrawn="1"/>
        </p:nvGrpSpPr>
        <p:grpSpPr>
          <a:xfrm>
            <a:off x="-2141" y="2692400"/>
            <a:ext cx="2681841" cy="4165600"/>
            <a:chOff x="-2141" y="2692400"/>
            <a:chExt cx="2681841" cy="4165600"/>
          </a:xfrm>
        </p:grpSpPr>
        <p:sp>
          <p:nvSpPr>
            <p:cNvPr id="10" name="Right Triangle 9"/>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Picture Placeholder 3"/>
          <p:cNvSpPr>
            <a:spLocks noGrp="1"/>
          </p:cNvSpPr>
          <p:nvPr>
            <p:ph type="pic" sz="quarter" idx="12"/>
          </p:nvPr>
        </p:nvSpPr>
        <p:spPr>
          <a:xfrm>
            <a:off x="1946527" y="1716140"/>
            <a:ext cx="2718840" cy="2973388"/>
          </a:xfrm>
          <a:prstGeom prst="rect">
            <a:avLst/>
          </a:prstGeom>
          <a:solidFill>
            <a:schemeClr val="bg2"/>
          </a:solidFill>
        </p:spPr>
        <p:txBody>
          <a:bodyPr/>
          <a:lstStyle>
            <a:lvl1pPr marL="0" indent="0">
              <a:buNone/>
              <a:defRPr>
                <a:latin typeface="Roboto" charset="0"/>
                <a:ea typeface="Roboto" charset="0"/>
                <a:cs typeface="Roboto" charset="0"/>
              </a:defRPr>
            </a:lvl1pPr>
          </a:lstStyle>
          <a:p>
            <a:r>
              <a:rPr lang="en-US"/>
              <a:t>Click icon to add picture</a:t>
            </a:r>
          </a:p>
        </p:txBody>
      </p:sp>
      <p:sp>
        <p:nvSpPr>
          <p:cNvPr id="15" name="Content Placeholder 2"/>
          <p:cNvSpPr>
            <a:spLocks noGrp="1"/>
          </p:cNvSpPr>
          <p:nvPr>
            <p:ph idx="1" hasCustomPrompt="1"/>
          </p:nvPr>
        </p:nvSpPr>
        <p:spPr>
          <a:xfrm>
            <a:off x="5197642" y="1854200"/>
            <a:ext cx="6219384" cy="1119241"/>
          </a:xfrm>
          <a:prstGeom prst="rect">
            <a:avLst/>
          </a:prstGeom>
        </p:spPr>
        <p:txBody>
          <a:bodyPr anchor="b" anchorCtr="0">
            <a:noAutofit/>
          </a:bodyPr>
          <a:lstStyle>
            <a:lvl1pPr marL="0" indent="0" algn="l">
              <a:lnSpc>
                <a:spcPct val="90000"/>
              </a:lnSpc>
              <a:buNone/>
              <a:defRPr sz="4000" b="0" i="0" baseline="0">
                <a:solidFill>
                  <a:schemeClr val="tx1"/>
                </a:solidFill>
                <a:latin typeface="Roboto Light" charset="0"/>
                <a:ea typeface="Roboto Light" charset="0"/>
                <a:cs typeface="Roboto Light" charset="0"/>
              </a:defRPr>
            </a:lvl1pPr>
          </a:lstStyle>
          <a:p>
            <a:pPr lvl="0"/>
            <a:r>
              <a:rPr lang="en-US"/>
              <a:t>Presenter’s Name goes here, </a:t>
            </a:r>
            <a:r>
              <a:rPr lang="en-US" err="1"/>
              <a:t>Roboto</a:t>
            </a:r>
            <a:r>
              <a:rPr lang="en-US"/>
              <a:t> Light 40 point</a:t>
            </a:r>
          </a:p>
        </p:txBody>
      </p:sp>
      <p:sp>
        <p:nvSpPr>
          <p:cNvPr id="16" name="Content Placeholder 7"/>
          <p:cNvSpPr>
            <a:spLocks noGrp="1"/>
          </p:cNvSpPr>
          <p:nvPr>
            <p:ph sz="quarter" idx="13" hasCustomPrompt="1"/>
          </p:nvPr>
        </p:nvSpPr>
        <p:spPr>
          <a:xfrm>
            <a:off x="5205334" y="3110084"/>
            <a:ext cx="6224666" cy="815138"/>
          </a:xfrm>
          <a:prstGeom prst="rect">
            <a:avLst/>
          </a:prstGeom>
        </p:spPr>
        <p:txBody>
          <a:bodyPr/>
          <a:lstStyle>
            <a:lvl1pPr marL="0" indent="0">
              <a:buNone/>
              <a:defRPr sz="2000" b="0">
                <a:solidFill>
                  <a:schemeClr val="tx1"/>
                </a:solidFill>
                <a:latin typeface="Roboto" charset="0"/>
                <a:ea typeface="Roboto" charset="0"/>
                <a:cs typeface="Roboto" charset="0"/>
              </a:defRPr>
            </a:lvl1pPr>
            <a:lvl2pPr marL="243779" indent="0">
              <a:buNone/>
              <a:defRPr>
                <a:solidFill>
                  <a:schemeClr val="bg1"/>
                </a:solidFill>
              </a:defRPr>
            </a:lvl2pPr>
            <a:lvl3pPr marL="487558" indent="0">
              <a:buNone/>
              <a:defRPr>
                <a:solidFill>
                  <a:schemeClr val="bg1"/>
                </a:solidFill>
              </a:defRPr>
            </a:lvl3pPr>
            <a:lvl4pPr marL="1828343" indent="0">
              <a:buNone/>
              <a:defRPr>
                <a:solidFill>
                  <a:schemeClr val="bg1"/>
                </a:solidFill>
              </a:defRPr>
            </a:lvl4pPr>
            <a:lvl5pPr marL="2437790" indent="0">
              <a:buNone/>
              <a:defRPr>
                <a:solidFill>
                  <a:schemeClr val="bg1"/>
                </a:solidFill>
              </a:defRPr>
            </a:lvl5pPr>
          </a:lstStyle>
          <a:p>
            <a:pPr lvl="0"/>
            <a:r>
              <a:rPr lang="en-US"/>
              <a:t>Presenter’s Title goes here, </a:t>
            </a:r>
            <a:r>
              <a:rPr lang="en-US" err="1"/>
              <a:t>Roboto</a:t>
            </a:r>
            <a:r>
              <a:rPr lang="en-US"/>
              <a:t> Regular, 20 point</a:t>
            </a:r>
          </a:p>
        </p:txBody>
      </p:sp>
      <p:sp>
        <p:nvSpPr>
          <p:cNvPr id="17" name="Content Placeholder 7"/>
          <p:cNvSpPr>
            <a:spLocks noGrp="1"/>
          </p:cNvSpPr>
          <p:nvPr>
            <p:ph sz="quarter" idx="14" hasCustomPrompt="1"/>
          </p:nvPr>
        </p:nvSpPr>
        <p:spPr>
          <a:xfrm>
            <a:off x="5205334" y="3925222"/>
            <a:ext cx="6224666" cy="764306"/>
          </a:xfrm>
          <a:prstGeom prst="rect">
            <a:avLst/>
          </a:prstGeom>
        </p:spPr>
        <p:txBody>
          <a:bodyPr/>
          <a:lstStyle>
            <a:lvl1pPr marL="0" indent="0">
              <a:buNone/>
              <a:defRPr sz="2000" b="0">
                <a:solidFill>
                  <a:schemeClr val="tx1"/>
                </a:solidFill>
                <a:latin typeface="Roboto" charset="0"/>
                <a:ea typeface="Roboto" charset="0"/>
                <a:cs typeface="Roboto" charset="0"/>
              </a:defRPr>
            </a:lvl1pPr>
            <a:lvl2pPr marL="243779" indent="0">
              <a:buNone/>
              <a:defRPr>
                <a:solidFill>
                  <a:schemeClr val="bg1"/>
                </a:solidFill>
              </a:defRPr>
            </a:lvl2pPr>
            <a:lvl3pPr marL="487558" indent="0">
              <a:buNone/>
              <a:defRPr>
                <a:solidFill>
                  <a:schemeClr val="bg1"/>
                </a:solidFill>
              </a:defRPr>
            </a:lvl3pPr>
            <a:lvl4pPr marL="1828343" indent="0">
              <a:buNone/>
              <a:defRPr>
                <a:solidFill>
                  <a:schemeClr val="bg1"/>
                </a:solidFill>
              </a:defRPr>
            </a:lvl4pPr>
            <a:lvl5pPr marL="2437790" indent="0">
              <a:buNone/>
              <a:defRPr>
                <a:solidFill>
                  <a:schemeClr val="bg1"/>
                </a:solidFill>
              </a:defRPr>
            </a:lvl5pPr>
          </a:lstStyle>
          <a:p>
            <a:pPr lvl="0"/>
            <a:r>
              <a:rPr lang="en-US"/>
              <a:t>Presenter’s email/contact info goes here, </a:t>
            </a:r>
            <a:br>
              <a:rPr lang="en-US"/>
            </a:br>
            <a:r>
              <a:rPr lang="en-US" err="1"/>
              <a:t>Roboto</a:t>
            </a:r>
            <a:r>
              <a:rPr lang="en-US"/>
              <a:t> Regular, 20 point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Quote">
    <p:spTree>
      <p:nvGrpSpPr>
        <p:cNvPr id="1" name=""/>
        <p:cNvGrpSpPr/>
        <p:nvPr/>
      </p:nvGrpSpPr>
      <p:grpSpPr>
        <a:xfrm>
          <a:off x="0" y="0"/>
          <a:ext cx="0" cy="0"/>
          <a:chOff x="0" y="0"/>
          <a:chExt cx="0" cy="0"/>
        </a:xfrm>
      </p:grpSpPr>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2" name="Title 1"/>
          <p:cNvSpPr>
            <a:spLocks noGrp="1"/>
          </p:cNvSpPr>
          <p:nvPr>
            <p:ph type="title" hasCustomPrompt="1"/>
          </p:nvPr>
        </p:nvSpPr>
        <p:spPr>
          <a:xfrm>
            <a:off x="482474" y="457201"/>
            <a:ext cx="11195177" cy="1047748"/>
          </a:xfrm>
        </p:spPr>
        <p:txBody>
          <a:bodyPr/>
          <a:lstStyle/>
          <a:p>
            <a:r>
              <a:rPr lang="en-US"/>
              <a:t>Headline goes here, </a:t>
            </a:r>
            <a:r>
              <a:rPr lang="en-US" err="1"/>
              <a:t>Roboto</a:t>
            </a:r>
            <a:r>
              <a:rPr lang="en-US"/>
              <a:t> Light, 36 points, can span two lines</a:t>
            </a:r>
          </a:p>
        </p:txBody>
      </p:sp>
      <p:sp>
        <p:nvSpPr>
          <p:cNvPr id="4" name="Content Placeholder 3"/>
          <p:cNvSpPr>
            <a:spLocks noGrp="1"/>
          </p:cNvSpPr>
          <p:nvPr>
            <p:ph sz="quarter" idx="11" hasCustomPrompt="1"/>
          </p:nvPr>
        </p:nvSpPr>
        <p:spPr>
          <a:xfrm>
            <a:off x="1017530" y="1854200"/>
            <a:ext cx="10107670" cy="3832434"/>
          </a:xfrm>
          <a:prstGeom prst="rect">
            <a:avLst/>
          </a:prstGeom>
        </p:spPr>
        <p:txBody>
          <a:bodyPr/>
          <a:lstStyle>
            <a:lvl1pPr marL="0" indent="0">
              <a:lnSpc>
                <a:spcPct val="100000"/>
              </a:lnSpc>
              <a:buNone/>
              <a:defRPr sz="2100" i="1" baseline="0"/>
            </a:lvl1pPr>
            <a:lvl2pPr marL="169863" indent="0" algn="r">
              <a:spcAft>
                <a:spcPts val="0"/>
              </a:spcAft>
              <a:buNone/>
              <a:defRPr sz="1400" b="1" i="0" baseline="0">
                <a:solidFill>
                  <a:schemeClr val="accent1"/>
                </a:solidFill>
                <a:latin typeface="Roboto" charset="0"/>
                <a:ea typeface="Roboto" charset="0"/>
                <a:cs typeface="Roboto" charset="0"/>
              </a:defRPr>
            </a:lvl2pPr>
          </a:lstStyle>
          <a:p>
            <a:pPr lvl="0"/>
            <a:r>
              <a:rPr lang="en-US"/>
              <a:t>Quote goes here, </a:t>
            </a:r>
            <a:r>
              <a:rPr lang="en-US" err="1"/>
              <a:t>Roboto</a:t>
            </a:r>
            <a:r>
              <a:rPr lang="en-US"/>
              <a:t> Italic, size can be increased depending on length of quote</a:t>
            </a:r>
          </a:p>
          <a:p>
            <a:pPr lvl="1"/>
            <a:r>
              <a:rPr lang="en-US"/>
              <a:t>Attribution goes here, </a:t>
            </a:r>
            <a:r>
              <a:rPr lang="en-US" err="1"/>
              <a:t>Roboto</a:t>
            </a:r>
            <a:r>
              <a:rPr lang="en-US"/>
              <a:t> Bold 14 point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Freeform 5"/>
          <p:cNvSpPr>
            <a:spLocks/>
          </p:cNvSpPr>
          <p:nvPr userDrawn="1"/>
        </p:nvSpPr>
        <p:spPr bwMode="auto">
          <a:xfrm>
            <a:off x="6885184" y="5000315"/>
            <a:ext cx="2699432" cy="1857685"/>
          </a:xfrm>
          <a:custGeom>
            <a:avLst/>
            <a:gdLst>
              <a:gd name="T0" fmla="*/ 0 w 3707"/>
              <a:gd name="T1" fmla="*/ 2548 h 2548"/>
              <a:gd name="T2" fmla="*/ 3707 w 3707"/>
              <a:gd name="T3" fmla="*/ 0 h 2548"/>
              <a:gd name="T4" fmla="*/ 3343 w 3707"/>
              <a:gd name="T5" fmla="*/ 2538 h 2548"/>
              <a:gd name="T6" fmla="*/ 0 w 3707"/>
              <a:gd name="T7" fmla="*/ 2548 h 2548"/>
              <a:gd name="connsiteX0" fmla="*/ 0 w 10000"/>
              <a:gd name="connsiteY0" fmla="*/ 10000 h 10000"/>
              <a:gd name="connsiteX1" fmla="*/ 10000 w 10000"/>
              <a:gd name="connsiteY1" fmla="*/ 0 h 10000"/>
              <a:gd name="connsiteX2" fmla="*/ 9018 w 10000"/>
              <a:gd name="connsiteY2" fmla="*/ 9984 h 10000"/>
              <a:gd name="connsiteX3" fmla="*/ 0 w 10000"/>
              <a:gd name="connsiteY3" fmla="*/ 10000 h 10000"/>
              <a:gd name="connsiteX0" fmla="*/ 0 w 10024"/>
              <a:gd name="connsiteY0" fmla="*/ 9877 h 9877"/>
              <a:gd name="connsiteX1" fmla="*/ 10024 w 10024"/>
              <a:gd name="connsiteY1" fmla="*/ 0 h 9877"/>
              <a:gd name="connsiteX2" fmla="*/ 9018 w 10024"/>
              <a:gd name="connsiteY2" fmla="*/ 9861 h 9877"/>
              <a:gd name="connsiteX3" fmla="*/ 0 w 10024"/>
              <a:gd name="connsiteY3" fmla="*/ 9877 h 9877"/>
              <a:gd name="connsiteX0" fmla="*/ 0 w 9974"/>
              <a:gd name="connsiteY0" fmla="*/ 10132 h 10132"/>
              <a:gd name="connsiteX1" fmla="*/ 9974 w 9974"/>
              <a:gd name="connsiteY1" fmla="*/ 0 h 10132"/>
              <a:gd name="connsiteX2" fmla="*/ 8996 w 9974"/>
              <a:gd name="connsiteY2" fmla="*/ 10116 h 10132"/>
              <a:gd name="connsiteX3" fmla="*/ 0 w 9974"/>
              <a:gd name="connsiteY3" fmla="*/ 10132 h 10132"/>
            </a:gdLst>
            <a:ahLst/>
            <a:cxnLst>
              <a:cxn ang="0">
                <a:pos x="connsiteX0" y="connsiteY0"/>
              </a:cxn>
              <a:cxn ang="0">
                <a:pos x="connsiteX1" y="connsiteY1"/>
              </a:cxn>
              <a:cxn ang="0">
                <a:pos x="connsiteX2" y="connsiteY2"/>
              </a:cxn>
              <a:cxn ang="0">
                <a:pos x="connsiteX3" y="connsiteY3"/>
              </a:cxn>
            </a:cxnLst>
            <a:rect l="l" t="t" r="r" b="b"/>
            <a:pathLst>
              <a:path w="9974" h="10132">
                <a:moveTo>
                  <a:pt x="0" y="10132"/>
                </a:moveTo>
                <a:lnTo>
                  <a:pt x="9974" y="0"/>
                </a:lnTo>
                <a:cubicBezTo>
                  <a:pt x="9648" y="3369"/>
                  <a:pt x="9323" y="6746"/>
                  <a:pt x="8996" y="10116"/>
                </a:cubicBezTo>
                <a:lnTo>
                  <a:pt x="0" y="10132"/>
                </a:lnTo>
                <a:close/>
              </a:path>
            </a:pathLst>
          </a:custGeom>
          <a:solidFill>
            <a:srgbClr val="FF4D00">
              <a:alpha val="90000"/>
            </a:srgbClr>
          </a:solidFill>
          <a:ln>
            <a:noFill/>
          </a:ln>
        </p:spPr>
        <p:txBody>
          <a:bodyPr vert="horz" wrap="square" lIns="60944" tIns="30472" rIns="60944" bIns="30472" numCol="1" anchor="t" anchorCtr="0" compatLnSpc="1">
            <a:prstTxWarp prst="textNoShape">
              <a:avLst/>
            </a:prstTxWarp>
          </a:bodyPr>
          <a:lstStyle/>
          <a:p>
            <a:r>
              <a:rPr lang="en-US" sz="1200"/>
              <a:t>`</a:t>
            </a:r>
          </a:p>
        </p:txBody>
      </p:sp>
      <p:sp>
        <p:nvSpPr>
          <p:cNvPr id="18" name="Freeform 17"/>
          <p:cNvSpPr/>
          <p:nvPr userDrawn="1"/>
        </p:nvSpPr>
        <p:spPr>
          <a:xfrm>
            <a:off x="-9986" y="1610"/>
            <a:ext cx="9595159" cy="6865102"/>
          </a:xfrm>
          <a:custGeom>
            <a:avLst/>
            <a:gdLst>
              <a:gd name="connsiteX0" fmla="*/ 0 w 9595159"/>
              <a:gd name="connsiteY0" fmla="*/ 0 h 6865102"/>
              <a:gd name="connsiteX1" fmla="*/ 1927239 w 9595159"/>
              <a:gd name="connsiteY1" fmla="*/ 0 h 6865102"/>
              <a:gd name="connsiteX2" fmla="*/ 6715756 w 9595159"/>
              <a:gd name="connsiteY2" fmla="*/ 997734 h 6865102"/>
              <a:gd name="connsiteX3" fmla="*/ 9595159 w 9595159"/>
              <a:gd name="connsiteY3" fmla="*/ 4998284 h 6865102"/>
              <a:gd name="connsiteX4" fmla="*/ 7522445 w 9595159"/>
              <a:gd name="connsiteY4" fmla="*/ 6859281 h 6865102"/>
              <a:gd name="connsiteX5" fmla="*/ 0 w 9595159"/>
              <a:gd name="connsiteY5" fmla="*/ 6865102 h 686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95159" h="6865102">
                <a:moveTo>
                  <a:pt x="0" y="0"/>
                </a:moveTo>
                <a:lnTo>
                  <a:pt x="1927239" y="0"/>
                </a:lnTo>
                <a:lnTo>
                  <a:pt x="6715756" y="997734"/>
                </a:lnTo>
                <a:lnTo>
                  <a:pt x="9595159" y="4998284"/>
                </a:lnTo>
                <a:lnTo>
                  <a:pt x="7522445" y="6859281"/>
                </a:lnTo>
                <a:lnTo>
                  <a:pt x="0" y="6865102"/>
                </a:lnTo>
                <a:close/>
              </a:path>
            </a:pathLst>
          </a:cu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7" name="Freeform: Shape 6"/>
          <p:cNvSpPr/>
          <p:nvPr userDrawn="1"/>
        </p:nvSpPr>
        <p:spPr>
          <a:xfrm>
            <a:off x="5703607" y="-4993"/>
            <a:ext cx="6487721" cy="4409962"/>
          </a:xfrm>
          <a:custGeom>
            <a:avLst/>
            <a:gdLst>
              <a:gd name="connsiteX0" fmla="*/ 0 w 9236676"/>
              <a:gd name="connsiteY0" fmla="*/ 0 h 6573795"/>
              <a:gd name="connsiteX1" fmla="*/ 4726459 w 9236676"/>
              <a:gd name="connsiteY1" fmla="*/ 6573795 h 6573795"/>
              <a:gd name="connsiteX2" fmla="*/ 9236676 w 9236676"/>
              <a:gd name="connsiteY2" fmla="*/ 2823519 h 6573795"/>
              <a:gd name="connsiteX3" fmla="*/ 9236676 w 9236676"/>
              <a:gd name="connsiteY3" fmla="*/ 12357 h 6573795"/>
              <a:gd name="connsiteX4" fmla="*/ 0 w 9236676"/>
              <a:gd name="connsiteY4" fmla="*/ 0 h 6573795"/>
              <a:gd name="connsiteX0" fmla="*/ 0 w 9236676"/>
              <a:gd name="connsiteY0" fmla="*/ 0 h 6326963"/>
              <a:gd name="connsiteX1" fmla="*/ 4824631 w 9236676"/>
              <a:gd name="connsiteY1" fmla="*/ 6326963 h 6326963"/>
              <a:gd name="connsiteX2" fmla="*/ 9236676 w 9236676"/>
              <a:gd name="connsiteY2" fmla="*/ 2823519 h 6326963"/>
              <a:gd name="connsiteX3" fmla="*/ 9236676 w 9236676"/>
              <a:gd name="connsiteY3" fmla="*/ 12357 h 6326963"/>
              <a:gd name="connsiteX4" fmla="*/ 0 w 9236676"/>
              <a:gd name="connsiteY4" fmla="*/ 0 h 6326963"/>
              <a:gd name="connsiteX0" fmla="*/ 0 w 9236676"/>
              <a:gd name="connsiteY0" fmla="*/ 0 h 6607454"/>
              <a:gd name="connsiteX1" fmla="*/ 4726459 w 9236676"/>
              <a:gd name="connsiteY1" fmla="*/ 6607454 h 6607454"/>
              <a:gd name="connsiteX2" fmla="*/ 9236676 w 9236676"/>
              <a:gd name="connsiteY2" fmla="*/ 2823519 h 6607454"/>
              <a:gd name="connsiteX3" fmla="*/ 9236676 w 9236676"/>
              <a:gd name="connsiteY3" fmla="*/ 12357 h 6607454"/>
              <a:gd name="connsiteX4" fmla="*/ 0 w 9236676"/>
              <a:gd name="connsiteY4" fmla="*/ 0 h 6607454"/>
              <a:gd name="connsiteX0" fmla="*/ 0 w 9236676"/>
              <a:gd name="connsiteY0" fmla="*/ 35327 h 6642781"/>
              <a:gd name="connsiteX1" fmla="*/ 4726459 w 9236676"/>
              <a:gd name="connsiteY1" fmla="*/ 6642781 h 6642781"/>
              <a:gd name="connsiteX2" fmla="*/ 9236676 w 9236676"/>
              <a:gd name="connsiteY2" fmla="*/ 2858846 h 6642781"/>
              <a:gd name="connsiteX3" fmla="*/ 8956185 w 9236676"/>
              <a:gd name="connsiteY3" fmla="*/ 0 h 6642781"/>
              <a:gd name="connsiteX4" fmla="*/ 0 w 9236676"/>
              <a:gd name="connsiteY4" fmla="*/ 35327 h 6642781"/>
              <a:gd name="connsiteX0" fmla="*/ 0 w 9236676"/>
              <a:gd name="connsiteY0" fmla="*/ 0 h 6607454"/>
              <a:gd name="connsiteX1" fmla="*/ 4726459 w 9236676"/>
              <a:gd name="connsiteY1" fmla="*/ 6607454 h 6607454"/>
              <a:gd name="connsiteX2" fmla="*/ 9236676 w 9236676"/>
              <a:gd name="connsiteY2" fmla="*/ 2823519 h 6607454"/>
              <a:gd name="connsiteX3" fmla="*/ 9208627 w 9236676"/>
              <a:gd name="connsiteY3" fmla="*/ 6747 h 6607454"/>
              <a:gd name="connsiteX4" fmla="*/ 0 w 9236676"/>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208627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83383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97407 w 9217041"/>
              <a:gd name="connsiteY3" fmla="*/ 6747 h 6607454"/>
              <a:gd name="connsiteX4" fmla="*/ 0 w 9217041"/>
              <a:gd name="connsiteY4" fmla="*/ 0 h 6607454"/>
              <a:gd name="connsiteX0" fmla="*/ 0 w 9231065"/>
              <a:gd name="connsiteY0" fmla="*/ 0 h 6607454"/>
              <a:gd name="connsiteX1" fmla="*/ 4740483 w 9231065"/>
              <a:gd name="connsiteY1" fmla="*/ 6607454 h 6607454"/>
              <a:gd name="connsiteX2" fmla="*/ 9231065 w 9231065"/>
              <a:gd name="connsiteY2" fmla="*/ 2823519 h 6607454"/>
              <a:gd name="connsiteX3" fmla="*/ 9211431 w 9231065"/>
              <a:gd name="connsiteY3" fmla="*/ 6747 h 6607454"/>
              <a:gd name="connsiteX4" fmla="*/ 0 w 9231065"/>
              <a:gd name="connsiteY4" fmla="*/ 0 h 6607454"/>
              <a:gd name="connsiteX0" fmla="*/ 0 w 9748791"/>
              <a:gd name="connsiteY0" fmla="*/ 0 h 6607454"/>
              <a:gd name="connsiteX1" fmla="*/ 4740483 w 9748791"/>
              <a:gd name="connsiteY1" fmla="*/ 6607454 h 6607454"/>
              <a:gd name="connsiteX2" fmla="*/ 9231065 w 9748791"/>
              <a:gd name="connsiteY2" fmla="*/ 2823519 h 6607454"/>
              <a:gd name="connsiteX3" fmla="*/ 9748781 w 9748791"/>
              <a:gd name="connsiteY3" fmla="*/ 18177 h 6607454"/>
              <a:gd name="connsiteX4" fmla="*/ 0 w 9748791"/>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18177 h 6607454"/>
              <a:gd name="connsiteX4" fmla="*/ 0 w 9749048"/>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8972 h 6607454"/>
              <a:gd name="connsiteX4" fmla="*/ 0 w 9749048"/>
              <a:gd name="connsiteY4" fmla="*/ 0 h 6607454"/>
              <a:gd name="connsiteX0" fmla="*/ 0 w 9734116"/>
              <a:gd name="connsiteY0" fmla="*/ 0 h 6607454"/>
              <a:gd name="connsiteX1" fmla="*/ 4740483 w 9734116"/>
              <a:gd name="connsiteY1" fmla="*/ 6607454 h 6607454"/>
              <a:gd name="connsiteX2" fmla="*/ 9734116 w 9734116"/>
              <a:gd name="connsiteY2" fmla="*/ 2389179 h 6607454"/>
              <a:gd name="connsiteX3" fmla="*/ 9699391 w 9734116"/>
              <a:gd name="connsiteY3" fmla="*/ 69321 h 6607454"/>
              <a:gd name="connsiteX4" fmla="*/ 0 w 9734116"/>
              <a:gd name="connsiteY4" fmla="*/ 0 h 6607454"/>
              <a:gd name="connsiteX0" fmla="*/ 0 w 9734116"/>
              <a:gd name="connsiteY0" fmla="*/ 7490 h 6614944"/>
              <a:gd name="connsiteX1" fmla="*/ 4740483 w 9734116"/>
              <a:gd name="connsiteY1" fmla="*/ 6614944 h 6614944"/>
              <a:gd name="connsiteX2" fmla="*/ 9734116 w 9734116"/>
              <a:gd name="connsiteY2" fmla="*/ 2396669 h 6614944"/>
              <a:gd name="connsiteX3" fmla="*/ 9732319 w 9734116"/>
              <a:gd name="connsiteY3" fmla="*/ 0 h 6614944"/>
              <a:gd name="connsiteX4" fmla="*/ 0 w 9734116"/>
              <a:gd name="connsiteY4" fmla="*/ 7490 h 6614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34116" h="6614944">
                <a:moveTo>
                  <a:pt x="0" y="7490"/>
                </a:moveTo>
                <a:lnTo>
                  <a:pt x="4740483" y="6614944"/>
                </a:lnTo>
                <a:lnTo>
                  <a:pt x="9734116" y="2396669"/>
                </a:lnTo>
                <a:cubicBezTo>
                  <a:pt x="9731311" y="1457745"/>
                  <a:pt x="9735124" y="938924"/>
                  <a:pt x="9732319" y="0"/>
                </a:cubicBezTo>
                <a:lnTo>
                  <a:pt x="0" y="7490"/>
                </a:lnTo>
                <a:close/>
              </a:path>
            </a:pathLst>
          </a:custGeom>
          <a:solidFill>
            <a:srgbClr val="FF4D0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8" name="Right Triangle 7"/>
          <p:cNvSpPr/>
          <p:nvPr userDrawn="1"/>
        </p:nvSpPr>
        <p:spPr>
          <a:xfrm flipH="1">
            <a:off x="11856047" y="5935979"/>
            <a:ext cx="342765" cy="92202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9" name="Freeform: Shape 8"/>
          <p:cNvSpPr/>
          <p:nvPr userDrawn="1"/>
        </p:nvSpPr>
        <p:spPr>
          <a:xfrm>
            <a:off x="1891576" y="-883"/>
            <a:ext cx="4485778" cy="935421"/>
          </a:xfrm>
          <a:custGeom>
            <a:avLst/>
            <a:gdLst>
              <a:gd name="connsiteX0" fmla="*/ 0 w 6664960"/>
              <a:gd name="connsiteY0" fmla="*/ 0 h 1471168"/>
              <a:gd name="connsiteX1" fmla="*/ 365760 w 6664960"/>
              <a:gd name="connsiteY1" fmla="*/ 0 h 1471168"/>
              <a:gd name="connsiteX2" fmla="*/ 6421120 w 6664960"/>
              <a:gd name="connsiteY2" fmla="*/ 1125728 h 1471168"/>
              <a:gd name="connsiteX3" fmla="*/ 6664960 w 6664960"/>
              <a:gd name="connsiteY3" fmla="*/ 1471168 h 1471168"/>
              <a:gd name="connsiteX4" fmla="*/ 0 w 6664960"/>
              <a:gd name="connsiteY4" fmla="*/ 0 h 1471168"/>
              <a:gd name="connsiteX0" fmla="*/ 0 w 6715760"/>
              <a:gd name="connsiteY0" fmla="*/ 0 h 1471168"/>
              <a:gd name="connsiteX1" fmla="*/ 416560 w 6715760"/>
              <a:gd name="connsiteY1" fmla="*/ 0 h 1471168"/>
              <a:gd name="connsiteX2" fmla="*/ 6471920 w 6715760"/>
              <a:gd name="connsiteY2" fmla="*/ 1125728 h 1471168"/>
              <a:gd name="connsiteX3" fmla="*/ 6715760 w 6715760"/>
              <a:gd name="connsiteY3" fmla="*/ 1471168 h 1471168"/>
              <a:gd name="connsiteX4" fmla="*/ 0 w 6715760"/>
              <a:gd name="connsiteY4" fmla="*/ 0 h 1471168"/>
              <a:gd name="connsiteX0" fmla="*/ 0 w 6742497"/>
              <a:gd name="connsiteY0" fmla="*/ 0 h 1471168"/>
              <a:gd name="connsiteX1" fmla="*/ 443297 w 6742497"/>
              <a:gd name="connsiteY1" fmla="*/ 0 h 1471168"/>
              <a:gd name="connsiteX2" fmla="*/ 6498657 w 6742497"/>
              <a:gd name="connsiteY2" fmla="*/ 1125728 h 1471168"/>
              <a:gd name="connsiteX3" fmla="*/ 6742497 w 6742497"/>
              <a:gd name="connsiteY3" fmla="*/ 1471168 h 1471168"/>
              <a:gd name="connsiteX4" fmla="*/ 0 w 6742497"/>
              <a:gd name="connsiteY4" fmla="*/ 0 h 1471168"/>
              <a:gd name="connsiteX0" fmla="*/ 0 w 6704397"/>
              <a:gd name="connsiteY0" fmla="*/ 0 h 1409936"/>
              <a:gd name="connsiteX1" fmla="*/ 443297 w 6704397"/>
              <a:gd name="connsiteY1" fmla="*/ 0 h 1409936"/>
              <a:gd name="connsiteX2" fmla="*/ 6498657 w 6704397"/>
              <a:gd name="connsiteY2" fmla="*/ 1125728 h 1409936"/>
              <a:gd name="connsiteX3" fmla="*/ 6704397 w 6704397"/>
              <a:gd name="connsiteY3" fmla="*/ 1409936 h 1409936"/>
              <a:gd name="connsiteX4" fmla="*/ 0 w 6704397"/>
              <a:gd name="connsiteY4" fmla="*/ 0 h 1409936"/>
              <a:gd name="connsiteX0" fmla="*/ 0 w 6728889"/>
              <a:gd name="connsiteY0" fmla="*/ 0 h 1409936"/>
              <a:gd name="connsiteX1" fmla="*/ 467789 w 6728889"/>
              <a:gd name="connsiteY1" fmla="*/ 0 h 1409936"/>
              <a:gd name="connsiteX2" fmla="*/ 6523149 w 6728889"/>
              <a:gd name="connsiteY2" fmla="*/ 1125728 h 1409936"/>
              <a:gd name="connsiteX3" fmla="*/ 6728889 w 6728889"/>
              <a:gd name="connsiteY3" fmla="*/ 1409936 h 1409936"/>
              <a:gd name="connsiteX4" fmla="*/ 0 w 6728889"/>
              <a:gd name="connsiteY4" fmla="*/ 0 h 1409936"/>
              <a:gd name="connsiteX0" fmla="*/ 0 w 6711200"/>
              <a:gd name="connsiteY0" fmla="*/ 4082 h 1409936"/>
              <a:gd name="connsiteX1" fmla="*/ 450100 w 6711200"/>
              <a:gd name="connsiteY1" fmla="*/ 0 h 1409936"/>
              <a:gd name="connsiteX2" fmla="*/ 6505460 w 6711200"/>
              <a:gd name="connsiteY2" fmla="*/ 1125728 h 1409936"/>
              <a:gd name="connsiteX3" fmla="*/ 6711200 w 6711200"/>
              <a:gd name="connsiteY3" fmla="*/ 1409936 h 1409936"/>
              <a:gd name="connsiteX4" fmla="*/ 0 w 6711200"/>
              <a:gd name="connsiteY4" fmla="*/ 4082 h 1409936"/>
              <a:gd name="connsiteX0" fmla="*/ 0 w 6724807"/>
              <a:gd name="connsiteY0" fmla="*/ 10885 h 1409936"/>
              <a:gd name="connsiteX1" fmla="*/ 463707 w 6724807"/>
              <a:gd name="connsiteY1" fmla="*/ 0 h 1409936"/>
              <a:gd name="connsiteX2" fmla="*/ 6519067 w 6724807"/>
              <a:gd name="connsiteY2" fmla="*/ 1125728 h 1409936"/>
              <a:gd name="connsiteX3" fmla="*/ 6724807 w 6724807"/>
              <a:gd name="connsiteY3" fmla="*/ 1409936 h 1409936"/>
              <a:gd name="connsiteX4" fmla="*/ 0 w 6724807"/>
              <a:gd name="connsiteY4" fmla="*/ 10885 h 1409936"/>
              <a:gd name="connsiteX0" fmla="*/ 0 w 6724807"/>
              <a:gd name="connsiteY0" fmla="*/ 4081 h 1403132"/>
              <a:gd name="connsiteX1" fmla="*/ 477314 w 6724807"/>
              <a:gd name="connsiteY1" fmla="*/ 0 h 1403132"/>
              <a:gd name="connsiteX2" fmla="*/ 6519067 w 6724807"/>
              <a:gd name="connsiteY2" fmla="*/ 1118924 h 1403132"/>
              <a:gd name="connsiteX3" fmla="*/ 6724807 w 6724807"/>
              <a:gd name="connsiteY3" fmla="*/ 1403132 h 1403132"/>
              <a:gd name="connsiteX4" fmla="*/ 0 w 6724807"/>
              <a:gd name="connsiteY4" fmla="*/ 4081 h 1403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4807" h="1403132">
                <a:moveTo>
                  <a:pt x="0" y="4081"/>
                </a:moveTo>
                <a:lnTo>
                  <a:pt x="477314" y="0"/>
                </a:lnTo>
                <a:lnTo>
                  <a:pt x="6519067" y="1118924"/>
                </a:lnTo>
                <a:lnTo>
                  <a:pt x="6724807" y="1403132"/>
                </a:lnTo>
                <a:lnTo>
                  <a:pt x="0" y="4081"/>
                </a:lnTo>
                <a:close/>
              </a:path>
            </a:pathLst>
          </a:custGeom>
          <a:solidFill>
            <a:srgbClr val="FF7D0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17" name="Text Placeholder 16"/>
          <p:cNvSpPr>
            <a:spLocks noGrp="1"/>
          </p:cNvSpPr>
          <p:nvPr>
            <p:ph type="body" sz="quarter" idx="10" hasCustomPrompt="1"/>
          </p:nvPr>
        </p:nvSpPr>
        <p:spPr>
          <a:xfrm>
            <a:off x="1160547" y="2113110"/>
            <a:ext cx="5702946" cy="426890"/>
          </a:xfrm>
          <a:prstGeom prst="rect">
            <a:avLst/>
          </a:prstGeom>
        </p:spPr>
        <p:txBody>
          <a:bodyPr anchor="b" anchorCtr="0"/>
          <a:lstStyle>
            <a:lvl1pPr marL="0" indent="0">
              <a:buNone/>
              <a:defRPr sz="2400" b="0" i="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Date </a:t>
            </a:r>
            <a:r>
              <a:rPr lang="en-US" err="1"/>
              <a:t>Roboto</a:t>
            </a:r>
            <a:r>
              <a:rPr lang="en-US"/>
              <a:t> 24 Point</a:t>
            </a:r>
          </a:p>
        </p:txBody>
      </p:sp>
      <p:sp>
        <p:nvSpPr>
          <p:cNvPr id="24" name="Text Placeholder 23"/>
          <p:cNvSpPr>
            <a:spLocks noGrp="1"/>
          </p:cNvSpPr>
          <p:nvPr>
            <p:ph type="body" sz="quarter" idx="11" hasCustomPrompt="1"/>
          </p:nvPr>
        </p:nvSpPr>
        <p:spPr>
          <a:xfrm>
            <a:off x="1160547" y="3103006"/>
            <a:ext cx="7339764" cy="1574502"/>
          </a:xfrm>
          <a:prstGeom prst="rect">
            <a:avLst/>
          </a:prstGeom>
        </p:spPr>
        <p:txBody>
          <a:bodyPr/>
          <a:lstStyle>
            <a:lvl1pPr marL="0" indent="0">
              <a:buNone/>
              <a:defRPr sz="5399" b="0" i="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r>
              <a:rPr lang="en-US"/>
              <a:t>Title Goes Here </a:t>
            </a:r>
            <a:br>
              <a:rPr lang="en-US"/>
            </a:br>
            <a:r>
              <a:rPr lang="en-US" err="1"/>
              <a:t>Roboto</a:t>
            </a:r>
            <a:r>
              <a:rPr lang="en-US"/>
              <a:t> 54 Point</a:t>
            </a:r>
          </a:p>
        </p:txBody>
      </p:sp>
      <p:sp>
        <p:nvSpPr>
          <p:cNvPr id="26" name="Text Placeholder 25"/>
          <p:cNvSpPr>
            <a:spLocks noGrp="1"/>
          </p:cNvSpPr>
          <p:nvPr>
            <p:ph type="body" sz="quarter" idx="12" hasCustomPrompt="1"/>
          </p:nvPr>
        </p:nvSpPr>
        <p:spPr>
          <a:xfrm>
            <a:off x="1160547" y="4920181"/>
            <a:ext cx="6400800" cy="289576"/>
          </a:xfrm>
          <a:prstGeom prst="rect">
            <a:avLst/>
          </a:prstGeom>
        </p:spPr>
        <p:txBody>
          <a:bodyPr/>
          <a:lstStyle>
            <a:lvl1pPr marL="0" indent="0">
              <a:buNone/>
              <a:defRPr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Speaker Name, </a:t>
            </a:r>
            <a:r>
              <a:rPr lang="en-US" err="1"/>
              <a:t>Roboto</a:t>
            </a:r>
            <a:r>
              <a:rPr lang="en-US"/>
              <a:t> Regular 21 Point</a:t>
            </a:r>
          </a:p>
        </p:txBody>
      </p:sp>
      <p:sp>
        <p:nvSpPr>
          <p:cNvPr id="28" name="Text Placeholder 27"/>
          <p:cNvSpPr>
            <a:spLocks noGrp="1"/>
          </p:cNvSpPr>
          <p:nvPr>
            <p:ph type="body" sz="quarter" idx="13" hasCustomPrompt="1"/>
          </p:nvPr>
        </p:nvSpPr>
        <p:spPr>
          <a:xfrm>
            <a:off x="1160547" y="5289435"/>
            <a:ext cx="6400800" cy="291041"/>
          </a:xfrm>
          <a:prstGeom prst="rect">
            <a:avLst/>
          </a:prstGeom>
        </p:spPr>
        <p:txBody>
          <a:bodyPr/>
          <a:lstStyle>
            <a:lvl1pPr marL="0" indent="0">
              <a:buNone/>
              <a:defRPr i="1" baseline="0">
                <a:solidFill>
                  <a:schemeClr val="bg1"/>
                </a:solidFill>
              </a:defRPr>
            </a:lvl1pPr>
            <a:lvl2pPr marL="457108" indent="0">
              <a:buNone/>
              <a:defRPr/>
            </a:lvl2pPr>
            <a:lvl3pPr marL="914217" indent="0">
              <a:buNone/>
              <a:defRPr/>
            </a:lvl3pPr>
            <a:lvl4pPr marL="1371326" indent="0">
              <a:buNone/>
              <a:defRPr/>
            </a:lvl4pPr>
            <a:lvl5pPr marL="1828435" indent="0">
              <a:buNone/>
              <a:defRPr/>
            </a:lvl5pPr>
          </a:lstStyle>
          <a:p>
            <a:pPr lvl="0"/>
            <a:r>
              <a:rPr lang="en-US"/>
              <a:t>Speaker Title or Email, </a:t>
            </a:r>
            <a:r>
              <a:rPr lang="en-US" err="1"/>
              <a:t>Roboto</a:t>
            </a:r>
            <a:r>
              <a:rPr lang="en-US"/>
              <a:t> Italic 21 Point</a:t>
            </a:r>
          </a:p>
        </p:txBody>
      </p:sp>
      <p:pic>
        <p:nvPicPr>
          <p:cNvPr id="15" name="Picture 1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Tree>
    <p:extLst>
      <p:ext uri="{BB962C8B-B14F-4D97-AF65-F5344CB8AC3E}">
        <p14:creationId xmlns:p14="http://schemas.microsoft.com/office/powerpoint/2010/main" val="3872921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ig Idea slide">
    <p:bg>
      <p:bgPr>
        <a:solidFill>
          <a:schemeClr val="bg1">
            <a:alpha val="86000"/>
          </a:schemeClr>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16000"/>
            <a:extLst>
              <a:ext uri="{BEBA8EAE-BF5A-486C-A8C5-ECC9F3942E4B}">
                <a14:imgProps xmlns:a14="http://schemas.microsoft.com/office/drawing/2010/main">
                  <a14:imgLayer r:embed="rId3">
                    <a14:imgEffect>
                      <a14:colorTemperature colorTemp="11500"/>
                    </a14:imgEffect>
                  </a14:imgLayer>
                </a14:imgProps>
              </a:ext>
              <a:ext uri="{28A0092B-C50C-407E-A947-70E740481C1C}">
                <a14:useLocalDpi xmlns:a14="http://schemas.microsoft.com/office/drawing/2010/main"/>
              </a:ext>
            </a:extLst>
          </a:blip>
          <a:stretch>
            <a:fillRect/>
          </a:stretch>
        </p:blipFill>
        <p:spPr>
          <a:xfrm>
            <a:off x="0" y="-1"/>
            <a:ext cx="12192001" cy="6858000"/>
          </a:xfrm>
          <a:prstGeom prst="rect">
            <a:avLst/>
          </a:prstGeom>
          <a:gradFill>
            <a:gsLst>
              <a:gs pos="0">
                <a:schemeClr val="accent1"/>
              </a:gs>
              <a:gs pos="16000">
                <a:schemeClr val="accent2"/>
              </a:gs>
              <a:gs pos="0">
                <a:schemeClr val="accent1"/>
              </a:gs>
            </a:gsLst>
            <a:lin ang="16200000" scaled="1"/>
          </a:gradFill>
        </p:spPr>
      </p:pic>
      <p:sp>
        <p:nvSpPr>
          <p:cNvPr id="5" name="Triangle 4"/>
          <p:cNvSpPr/>
          <p:nvPr userDrawn="1"/>
        </p:nvSpPr>
        <p:spPr>
          <a:xfrm>
            <a:off x="-745" y="5497964"/>
            <a:ext cx="776067" cy="1360237"/>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Lst>
            <a:ahLst/>
            <a:cxnLst>
              <a:cxn ang="0">
                <a:pos x="connsiteX0" y="connsiteY0"/>
              </a:cxn>
              <a:cxn ang="0">
                <a:pos x="connsiteX1" y="connsiteY1"/>
              </a:cxn>
              <a:cxn ang="0">
                <a:pos x="connsiteX2" y="connsiteY2"/>
              </a:cxn>
              <a:cxn ang="0">
                <a:pos x="connsiteX3" y="connsiteY3"/>
              </a:cxn>
            </a:cxnLst>
            <a:rect l="l" t="t" r="r" b="b"/>
            <a:pathLst>
              <a:path w="776067" h="1360237">
                <a:moveTo>
                  <a:pt x="745" y="1360036"/>
                </a:moveTo>
                <a:cubicBezTo>
                  <a:pt x="-2142" y="917274"/>
                  <a:pt x="4495" y="442762"/>
                  <a:pt x="1608" y="0"/>
                </a:cubicBezTo>
                <a:lnTo>
                  <a:pt x="776067" y="1360237"/>
                </a:lnTo>
                <a:lnTo>
                  <a:pt x="745" y="1360036"/>
                </a:lnTo>
                <a:close/>
              </a:path>
            </a:pathLst>
          </a:cu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6" name="Rectangle 5"/>
          <p:cNvSpPr/>
          <p:nvPr userDrawn="1"/>
        </p:nvSpPr>
        <p:spPr>
          <a:xfrm>
            <a:off x="0" y="5151889"/>
            <a:ext cx="2197100" cy="1704975"/>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1704975">
                <a:moveTo>
                  <a:pt x="0" y="352425"/>
                </a:moveTo>
                <a:cubicBezTo>
                  <a:pt x="1058" y="234950"/>
                  <a:pt x="2117" y="117475"/>
                  <a:pt x="3175" y="0"/>
                </a:cubicBezTo>
                <a:lnTo>
                  <a:pt x="2197100" y="1704975"/>
                </a:lnTo>
                <a:lnTo>
                  <a:pt x="771525" y="1701800"/>
                </a:lnTo>
                <a:lnTo>
                  <a:pt x="0" y="3524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5"/>
          <p:cNvSpPr/>
          <p:nvPr userDrawn="1"/>
        </p:nvSpPr>
        <p:spPr>
          <a:xfrm>
            <a:off x="5547870" y="1173204"/>
            <a:ext cx="6650458" cy="5684796"/>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 name="connsiteX0" fmla="*/ 0 w 4229735"/>
              <a:gd name="connsiteY0" fmla="*/ 3888105 h 5240655"/>
              <a:gd name="connsiteX1" fmla="*/ 4229735 w 4229735"/>
              <a:gd name="connsiteY1" fmla="*/ 0 h 5240655"/>
              <a:gd name="connsiteX2" fmla="*/ 2197100 w 4229735"/>
              <a:gd name="connsiteY2" fmla="*/ 5240655 h 5240655"/>
              <a:gd name="connsiteX3" fmla="*/ 771525 w 4229735"/>
              <a:gd name="connsiteY3" fmla="*/ 5237480 h 5240655"/>
              <a:gd name="connsiteX4" fmla="*/ 0 w 4229735"/>
              <a:gd name="connsiteY4" fmla="*/ 3888105 h 5240655"/>
              <a:gd name="connsiteX0" fmla="*/ 2418715 w 6648450"/>
              <a:gd name="connsiteY0" fmla="*/ 3888105 h 5240655"/>
              <a:gd name="connsiteX1" fmla="*/ 6648450 w 6648450"/>
              <a:gd name="connsiteY1" fmla="*/ 0 h 5240655"/>
              <a:gd name="connsiteX2" fmla="*/ 4615815 w 6648450"/>
              <a:gd name="connsiteY2" fmla="*/ 5240655 h 5240655"/>
              <a:gd name="connsiteX3" fmla="*/ 0 w 6648450"/>
              <a:gd name="connsiteY3" fmla="*/ 5227320 h 5240655"/>
              <a:gd name="connsiteX4" fmla="*/ 2418715 w 6648450"/>
              <a:gd name="connsiteY4" fmla="*/ 3888105 h 5240655"/>
              <a:gd name="connsiteX0" fmla="*/ 2439035 w 6648450"/>
              <a:gd name="connsiteY0" fmla="*/ 4761865 h 5240655"/>
              <a:gd name="connsiteX1" fmla="*/ 6648450 w 6648450"/>
              <a:gd name="connsiteY1" fmla="*/ 0 h 5240655"/>
              <a:gd name="connsiteX2" fmla="*/ 4615815 w 6648450"/>
              <a:gd name="connsiteY2" fmla="*/ 5240655 h 5240655"/>
              <a:gd name="connsiteX3" fmla="*/ 0 w 6648450"/>
              <a:gd name="connsiteY3" fmla="*/ 5227320 h 5240655"/>
              <a:gd name="connsiteX4" fmla="*/ 2439035 w 6648450"/>
              <a:gd name="connsiteY4" fmla="*/ 4761865 h 5240655"/>
              <a:gd name="connsiteX0" fmla="*/ 1006475 w 6648450"/>
              <a:gd name="connsiteY0" fmla="*/ 4863465 h 5240655"/>
              <a:gd name="connsiteX1" fmla="*/ 6648450 w 6648450"/>
              <a:gd name="connsiteY1" fmla="*/ 0 h 5240655"/>
              <a:gd name="connsiteX2" fmla="*/ 4615815 w 6648450"/>
              <a:gd name="connsiteY2" fmla="*/ 5240655 h 5240655"/>
              <a:gd name="connsiteX3" fmla="*/ 0 w 6648450"/>
              <a:gd name="connsiteY3" fmla="*/ 5227320 h 5240655"/>
              <a:gd name="connsiteX4" fmla="*/ 1006475 w 6648450"/>
              <a:gd name="connsiteY4" fmla="*/ 4863465 h 5240655"/>
              <a:gd name="connsiteX0" fmla="*/ 1047726 w 6689701"/>
              <a:gd name="connsiteY0" fmla="*/ 4863465 h 5241071"/>
              <a:gd name="connsiteX1" fmla="*/ 6689701 w 6689701"/>
              <a:gd name="connsiteY1" fmla="*/ 0 h 5241071"/>
              <a:gd name="connsiteX2" fmla="*/ 4657066 w 6689701"/>
              <a:gd name="connsiteY2" fmla="*/ 5240655 h 5241071"/>
              <a:gd name="connsiteX3" fmla="*/ 0 w 6689701"/>
              <a:gd name="connsiteY3" fmla="*/ 5241071 h 5241071"/>
              <a:gd name="connsiteX4" fmla="*/ 1047726 w 6689701"/>
              <a:gd name="connsiteY4" fmla="*/ 4863465 h 5241071"/>
              <a:gd name="connsiteX0" fmla="*/ 1047726 w 6689701"/>
              <a:gd name="connsiteY0" fmla="*/ 4864273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1047726 w 6689701"/>
              <a:gd name="connsiteY5" fmla="*/ 4864273 h 5241879"/>
              <a:gd name="connsiteX0" fmla="*/ 882722 w 6689701"/>
              <a:gd name="connsiteY0" fmla="*/ 4933025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882722 w 6689701"/>
              <a:gd name="connsiteY5" fmla="*/ 4933025 h 5241879"/>
              <a:gd name="connsiteX0" fmla="*/ 882722 w 6689701"/>
              <a:gd name="connsiteY0" fmla="*/ 4933886 h 5242740"/>
              <a:gd name="connsiteX1" fmla="*/ 3360540 w 6689701"/>
              <a:gd name="connsiteY1" fmla="*/ 2703079 h 5242740"/>
              <a:gd name="connsiteX2" fmla="*/ 6689701 w 6689701"/>
              <a:gd name="connsiteY2" fmla="*/ 1669 h 5242740"/>
              <a:gd name="connsiteX3" fmla="*/ 4657066 w 6689701"/>
              <a:gd name="connsiteY3" fmla="*/ 5242324 h 5242740"/>
              <a:gd name="connsiteX4" fmla="*/ 0 w 6689701"/>
              <a:gd name="connsiteY4" fmla="*/ 5242740 h 5242740"/>
              <a:gd name="connsiteX5" fmla="*/ 882722 w 6689701"/>
              <a:gd name="connsiteY5" fmla="*/ 4933886 h 5242740"/>
              <a:gd name="connsiteX0" fmla="*/ 882722 w 6689701"/>
              <a:gd name="connsiteY0" fmla="*/ 4933945 h 5242799"/>
              <a:gd name="connsiteX1" fmla="*/ 3360540 w 6689701"/>
              <a:gd name="connsiteY1" fmla="*/ 2703138 h 5242799"/>
              <a:gd name="connsiteX2" fmla="*/ 6689701 w 6689701"/>
              <a:gd name="connsiteY2" fmla="*/ 1728 h 5242799"/>
              <a:gd name="connsiteX3" fmla="*/ 4657066 w 6689701"/>
              <a:gd name="connsiteY3" fmla="*/ 5242383 h 5242799"/>
              <a:gd name="connsiteX4" fmla="*/ 0 w 6689701"/>
              <a:gd name="connsiteY4" fmla="*/ 5242799 h 5242799"/>
              <a:gd name="connsiteX5" fmla="*/ 882722 w 6689701"/>
              <a:gd name="connsiteY5" fmla="*/ 4933945 h 5242799"/>
              <a:gd name="connsiteX0" fmla="*/ 882722 w 6951586"/>
              <a:gd name="connsiteY0" fmla="*/ 5684542 h 5993396"/>
              <a:gd name="connsiteX1" fmla="*/ 6653755 w 6951586"/>
              <a:gd name="connsiteY1" fmla="*/ 311775 h 5993396"/>
              <a:gd name="connsiteX2" fmla="*/ 6689701 w 6951586"/>
              <a:gd name="connsiteY2" fmla="*/ 752325 h 5993396"/>
              <a:gd name="connsiteX3" fmla="*/ 4657066 w 6951586"/>
              <a:gd name="connsiteY3" fmla="*/ 5992980 h 5993396"/>
              <a:gd name="connsiteX4" fmla="*/ 0 w 6951586"/>
              <a:gd name="connsiteY4" fmla="*/ 5993396 h 5993396"/>
              <a:gd name="connsiteX5" fmla="*/ 882722 w 6951586"/>
              <a:gd name="connsiteY5" fmla="*/ 5684542 h 5993396"/>
              <a:gd name="connsiteX0" fmla="*/ 882722 w 6689701"/>
              <a:gd name="connsiteY0" fmla="*/ 5372767 h 5681621"/>
              <a:gd name="connsiteX1" fmla="*/ 6653755 w 6689701"/>
              <a:gd name="connsiteY1" fmla="*/ 0 h 5681621"/>
              <a:gd name="connsiteX2" fmla="*/ 6689701 w 6689701"/>
              <a:gd name="connsiteY2" fmla="*/ 440550 h 5681621"/>
              <a:gd name="connsiteX3" fmla="*/ 4657066 w 6689701"/>
              <a:gd name="connsiteY3" fmla="*/ 5681205 h 5681621"/>
              <a:gd name="connsiteX4" fmla="*/ 0 w 6689701"/>
              <a:gd name="connsiteY4" fmla="*/ 5681621 h 5681621"/>
              <a:gd name="connsiteX5" fmla="*/ 882722 w 6689701"/>
              <a:gd name="connsiteY5" fmla="*/ 5372767 h 5681621"/>
              <a:gd name="connsiteX0" fmla="*/ 882722 w 6692133"/>
              <a:gd name="connsiteY0" fmla="*/ 5372767 h 5681621"/>
              <a:gd name="connsiteX1" fmla="*/ 6653755 w 6692133"/>
              <a:gd name="connsiteY1" fmla="*/ 0 h 5681621"/>
              <a:gd name="connsiteX2" fmla="*/ 6689701 w 6692133"/>
              <a:gd name="connsiteY2" fmla="*/ 440550 h 5681621"/>
              <a:gd name="connsiteX3" fmla="*/ 4657066 w 6692133"/>
              <a:gd name="connsiteY3" fmla="*/ 5681205 h 5681621"/>
              <a:gd name="connsiteX4" fmla="*/ 0 w 6692133"/>
              <a:gd name="connsiteY4" fmla="*/ 5681621 h 5681621"/>
              <a:gd name="connsiteX5" fmla="*/ 882722 w 6692133"/>
              <a:gd name="connsiteY5" fmla="*/ 5372767 h 5681621"/>
              <a:gd name="connsiteX0" fmla="*/ 882722 w 6653957"/>
              <a:gd name="connsiteY0" fmla="*/ 5372767 h 5681621"/>
              <a:gd name="connsiteX1" fmla="*/ 6653755 w 6653957"/>
              <a:gd name="connsiteY1" fmla="*/ 0 h 5681621"/>
              <a:gd name="connsiteX2" fmla="*/ 6545322 w 6653957"/>
              <a:gd name="connsiteY2" fmla="*/ 536803 h 5681621"/>
              <a:gd name="connsiteX3" fmla="*/ 4657066 w 6653957"/>
              <a:gd name="connsiteY3" fmla="*/ 5681205 h 5681621"/>
              <a:gd name="connsiteX4" fmla="*/ 0 w 6653957"/>
              <a:gd name="connsiteY4" fmla="*/ 5681621 h 5681621"/>
              <a:gd name="connsiteX5" fmla="*/ 882722 w 6653957"/>
              <a:gd name="connsiteY5" fmla="*/ 5372767 h 5681621"/>
              <a:gd name="connsiteX0" fmla="*/ 882722 w 6661976"/>
              <a:gd name="connsiteY0" fmla="*/ 5372767 h 5681621"/>
              <a:gd name="connsiteX1" fmla="*/ 6653755 w 6661976"/>
              <a:gd name="connsiteY1" fmla="*/ 0 h 5681621"/>
              <a:gd name="connsiteX2" fmla="*/ 6655325 w 6661976"/>
              <a:gd name="connsiteY2" fmla="*/ 474927 h 5681621"/>
              <a:gd name="connsiteX3" fmla="*/ 4657066 w 6661976"/>
              <a:gd name="connsiteY3" fmla="*/ 5681205 h 5681621"/>
              <a:gd name="connsiteX4" fmla="*/ 0 w 6661976"/>
              <a:gd name="connsiteY4" fmla="*/ 5681621 h 5681621"/>
              <a:gd name="connsiteX5" fmla="*/ 882722 w 6661976"/>
              <a:gd name="connsiteY5" fmla="*/ 5372767 h 5681621"/>
              <a:gd name="connsiteX0" fmla="*/ 882722 w 6655325"/>
              <a:gd name="connsiteY0" fmla="*/ 5372767 h 5681621"/>
              <a:gd name="connsiteX1" fmla="*/ 6653755 w 6655325"/>
              <a:gd name="connsiteY1" fmla="*/ 0 h 5681621"/>
              <a:gd name="connsiteX2" fmla="*/ 6655325 w 6655325"/>
              <a:gd name="connsiteY2" fmla="*/ 474927 h 5681621"/>
              <a:gd name="connsiteX3" fmla="*/ 4657066 w 6655325"/>
              <a:gd name="connsiteY3" fmla="*/ 5681205 h 5681621"/>
              <a:gd name="connsiteX4" fmla="*/ 0 w 6655325"/>
              <a:gd name="connsiteY4" fmla="*/ 5681621 h 5681621"/>
              <a:gd name="connsiteX5" fmla="*/ 882722 w 6655325"/>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61525"/>
              <a:gd name="connsiteY0" fmla="*/ 5375942 h 5684796"/>
              <a:gd name="connsiteX1" fmla="*/ 6660105 w 6661525"/>
              <a:gd name="connsiteY1" fmla="*/ 0 h 5684796"/>
              <a:gd name="connsiteX2" fmla="*/ 6655325 w 6661525"/>
              <a:gd name="connsiteY2" fmla="*/ 478102 h 5684796"/>
              <a:gd name="connsiteX3" fmla="*/ 4657066 w 6661525"/>
              <a:gd name="connsiteY3" fmla="*/ 5684380 h 5684796"/>
              <a:gd name="connsiteX4" fmla="*/ 0 w 6661525"/>
              <a:gd name="connsiteY4" fmla="*/ 5684796 h 5684796"/>
              <a:gd name="connsiteX5" fmla="*/ 882722 w 6661525"/>
              <a:gd name="connsiteY5" fmla="*/ 5375942 h 5684796"/>
              <a:gd name="connsiteX0" fmla="*/ 882722 w 6660105"/>
              <a:gd name="connsiteY0" fmla="*/ 5375942 h 5684796"/>
              <a:gd name="connsiteX1" fmla="*/ 6660105 w 6660105"/>
              <a:gd name="connsiteY1" fmla="*/ 0 h 5684796"/>
              <a:gd name="connsiteX2" fmla="*/ 6655325 w 6660105"/>
              <a:gd name="connsiteY2" fmla="*/ 478102 h 5684796"/>
              <a:gd name="connsiteX3" fmla="*/ 4657066 w 6660105"/>
              <a:gd name="connsiteY3" fmla="*/ 5684380 h 5684796"/>
              <a:gd name="connsiteX4" fmla="*/ 0 w 6660105"/>
              <a:gd name="connsiteY4" fmla="*/ 5684796 h 5684796"/>
              <a:gd name="connsiteX5" fmla="*/ 882722 w 666010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6650458 w 6661675"/>
              <a:gd name="connsiteY3" fmla="*/ 5684380 h 5684796"/>
              <a:gd name="connsiteX4" fmla="*/ 0 w 6661675"/>
              <a:gd name="connsiteY4" fmla="*/ 5684796 h 5684796"/>
              <a:gd name="connsiteX5" fmla="*/ 882722 w 6661675"/>
              <a:gd name="connsiteY5" fmla="*/ 5375942 h 5684796"/>
              <a:gd name="connsiteX0" fmla="*/ 882722 w 6660105"/>
              <a:gd name="connsiteY0" fmla="*/ 5375942 h 5684796"/>
              <a:gd name="connsiteX1" fmla="*/ 6660105 w 6660105"/>
              <a:gd name="connsiteY1" fmla="*/ 0 h 5684796"/>
              <a:gd name="connsiteX2" fmla="*/ 6648975 w 6660105"/>
              <a:gd name="connsiteY2" fmla="*/ 474927 h 5684796"/>
              <a:gd name="connsiteX3" fmla="*/ 6650458 w 6660105"/>
              <a:gd name="connsiteY3" fmla="*/ 5684380 h 5684796"/>
              <a:gd name="connsiteX4" fmla="*/ 0 w 6660105"/>
              <a:gd name="connsiteY4" fmla="*/ 5684796 h 5684796"/>
              <a:gd name="connsiteX5" fmla="*/ 882722 w 6660105"/>
              <a:gd name="connsiteY5" fmla="*/ 5375942 h 5684796"/>
              <a:gd name="connsiteX0" fmla="*/ 882722 w 6650458"/>
              <a:gd name="connsiteY0" fmla="*/ 5375942 h 5684796"/>
              <a:gd name="connsiteX1" fmla="*/ 6647405 w 6650458"/>
              <a:gd name="connsiteY1" fmla="*/ 0 h 5684796"/>
              <a:gd name="connsiteX2" fmla="*/ 6648975 w 6650458"/>
              <a:gd name="connsiteY2" fmla="*/ 474927 h 5684796"/>
              <a:gd name="connsiteX3" fmla="*/ 6650458 w 6650458"/>
              <a:gd name="connsiteY3" fmla="*/ 5684380 h 5684796"/>
              <a:gd name="connsiteX4" fmla="*/ 0 w 6650458"/>
              <a:gd name="connsiteY4" fmla="*/ 5684796 h 5684796"/>
              <a:gd name="connsiteX5" fmla="*/ 882722 w 6650458"/>
              <a:gd name="connsiteY5" fmla="*/ 5375942 h 568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50458" h="5684796">
                <a:moveTo>
                  <a:pt x="882722" y="5375942"/>
                </a:moveTo>
                <a:cubicBezTo>
                  <a:pt x="1060093" y="5309029"/>
                  <a:pt x="5653101" y="899477"/>
                  <a:pt x="6647405" y="0"/>
                </a:cubicBezTo>
                <a:cubicBezTo>
                  <a:pt x="6643182" y="184797"/>
                  <a:pt x="6647717" y="137848"/>
                  <a:pt x="6648975" y="474927"/>
                </a:cubicBezTo>
                <a:cubicBezTo>
                  <a:pt x="6649469" y="2211411"/>
                  <a:pt x="6649964" y="3947896"/>
                  <a:pt x="6650458" y="5684380"/>
                </a:cubicBezTo>
                <a:lnTo>
                  <a:pt x="0" y="5684796"/>
                </a:lnTo>
                <a:lnTo>
                  <a:pt x="882722" y="53759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iangle 4"/>
          <p:cNvSpPr/>
          <p:nvPr userDrawn="1"/>
        </p:nvSpPr>
        <p:spPr>
          <a:xfrm flipH="1" flipV="1">
            <a:off x="9598295" y="545"/>
            <a:ext cx="2590529" cy="30994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 name="connsiteX0" fmla="*/ 234382 w 1009704"/>
              <a:gd name="connsiteY0" fmla="*/ 1208483 h 1208684"/>
              <a:gd name="connsiteX1" fmla="*/ 0 w 1009704"/>
              <a:gd name="connsiteY1" fmla="*/ 0 h 1208684"/>
              <a:gd name="connsiteX2" fmla="*/ 1009704 w 1009704"/>
              <a:gd name="connsiteY2" fmla="*/ 1208684 h 1208684"/>
              <a:gd name="connsiteX3" fmla="*/ 234382 w 1009704"/>
              <a:gd name="connsiteY3" fmla="*/ 1208483 h 1208684"/>
              <a:gd name="connsiteX0" fmla="*/ 879 w 1010207"/>
              <a:gd name="connsiteY0" fmla="*/ 1208483 h 1208684"/>
              <a:gd name="connsiteX1" fmla="*/ 503 w 1010207"/>
              <a:gd name="connsiteY1" fmla="*/ 0 h 1208684"/>
              <a:gd name="connsiteX2" fmla="*/ 1010207 w 1010207"/>
              <a:gd name="connsiteY2" fmla="*/ 1208684 h 1208684"/>
              <a:gd name="connsiteX3" fmla="*/ 879 w 1010207"/>
              <a:gd name="connsiteY3" fmla="*/ 1208483 h 1208684"/>
            </a:gdLst>
            <a:ahLst/>
            <a:cxnLst>
              <a:cxn ang="0">
                <a:pos x="connsiteX0" y="connsiteY0"/>
              </a:cxn>
              <a:cxn ang="0">
                <a:pos x="connsiteX1" y="connsiteY1"/>
              </a:cxn>
              <a:cxn ang="0">
                <a:pos x="connsiteX2" y="connsiteY2"/>
              </a:cxn>
              <a:cxn ang="0">
                <a:pos x="connsiteX3" y="connsiteY3"/>
              </a:cxn>
            </a:cxnLst>
            <a:rect l="l" t="t" r="r" b="b"/>
            <a:pathLst>
              <a:path w="1010207" h="1208684">
                <a:moveTo>
                  <a:pt x="879" y="1208483"/>
                </a:moveTo>
                <a:cubicBezTo>
                  <a:pt x="-2008" y="765721"/>
                  <a:pt x="3390" y="442762"/>
                  <a:pt x="503" y="0"/>
                </a:cubicBezTo>
                <a:lnTo>
                  <a:pt x="1010207" y="1208684"/>
                </a:lnTo>
                <a:lnTo>
                  <a:pt x="879" y="1208483"/>
                </a:lnTo>
                <a:close/>
              </a:path>
            </a:pathLst>
          </a:cu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8" name="Triangle 4"/>
          <p:cNvSpPr/>
          <p:nvPr userDrawn="1"/>
        </p:nvSpPr>
        <p:spPr>
          <a:xfrm flipH="1">
            <a:off x="10209022" y="1656809"/>
            <a:ext cx="1990111" cy="519945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Lst>
            <a:ahLst/>
            <a:cxnLst>
              <a:cxn ang="0">
                <a:pos x="connsiteX0" y="connsiteY0"/>
              </a:cxn>
              <a:cxn ang="0">
                <a:pos x="connsiteX1" y="connsiteY1"/>
              </a:cxn>
              <a:cxn ang="0">
                <a:pos x="connsiteX2" y="connsiteY2"/>
              </a:cxn>
              <a:cxn ang="0">
                <a:pos x="connsiteX3" y="connsiteY3"/>
              </a:cxn>
            </a:cxnLst>
            <a:rect l="l" t="t" r="r" b="b"/>
            <a:pathLst>
              <a:path w="776067" h="2027588">
                <a:moveTo>
                  <a:pt x="745" y="2027387"/>
                </a:moveTo>
                <a:cubicBezTo>
                  <a:pt x="-2142" y="1584625"/>
                  <a:pt x="4495" y="442762"/>
                  <a:pt x="1608" y="0"/>
                </a:cubicBezTo>
                <a:lnTo>
                  <a:pt x="776067" y="2027588"/>
                </a:lnTo>
                <a:lnTo>
                  <a:pt x="745" y="2027387"/>
                </a:lnTo>
                <a:close/>
              </a:path>
            </a:pathLst>
          </a:custGeom>
          <a:solidFill>
            <a:srgbClr val="FF4D00">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9" name="Triangle 4"/>
          <p:cNvSpPr/>
          <p:nvPr userDrawn="1"/>
        </p:nvSpPr>
        <p:spPr>
          <a:xfrm flipH="1" flipV="1">
            <a:off x="10204703" y="-201"/>
            <a:ext cx="1990111" cy="30740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Lst>
            <a:ahLst/>
            <a:cxnLst>
              <a:cxn ang="0">
                <a:pos x="connsiteX0" y="connsiteY0"/>
              </a:cxn>
              <a:cxn ang="0">
                <a:pos x="connsiteX1" y="connsiteY1"/>
              </a:cxn>
              <a:cxn ang="0">
                <a:pos x="connsiteX2" y="connsiteY2"/>
              </a:cxn>
              <a:cxn ang="0">
                <a:pos x="connsiteX3" y="connsiteY3"/>
              </a:cxn>
            </a:cxnLst>
            <a:rect l="l" t="t" r="r" b="b"/>
            <a:pathLst>
              <a:path w="776067" h="1198779">
                <a:moveTo>
                  <a:pt x="745" y="1198578"/>
                </a:moveTo>
                <a:cubicBezTo>
                  <a:pt x="-2142" y="755816"/>
                  <a:pt x="4494" y="442762"/>
                  <a:pt x="1607" y="0"/>
                </a:cubicBezTo>
                <a:lnTo>
                  <a:pt x="776067" y="1198779"/>
                </a:lnTo>
                <a:lnTo>
                  <a:pt x="745" y="1198578"/>
                </a:lnTo>
                <a:close/>
              </a:path>
            </a:pathLst>
          </a:custGeom>
          <a:solidFill>
            <a:srgbClr val="FF4D00">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18" name="Text Placeholder 23"/>
          <p:cNvSpPr>
            <a:spLocks noGrp="1"/>
          </p:cNvSpPr>
          <p:nvPr>
            <p:ph type="body" sz="quarter" idx="11" hasCustomPrompt="1"/>
          </p:nvPr>
        </p:nvSpPr>
        <p:spPr>
          <a:xfrm>
            <a:off x="1160547" y="2063006"/>
            <a:ext cx="7339764" cy="1952596"/>
          </a:xfrm>
          <a:prstGeom prst="rect">
            <a:avLst/>
          </a:prstGeom>
        </p:spPr>
        <p:txBody>
          <a:bodyPr/>
          <a:lstStyle>
            <a:lvl1pPr marL="0" indent="0">
              <a:buNone/>
              <a:defRPr sz="5399" b="0" i="0" baseline="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Headline goes here, </a:t>
            </a:r>
            <a:r>
              <a:rPr lang="en-US" err="1"/>
              <a:t>Roboto</a:t>
            </a:r>
            <a:r>
              <a:rPr lang="en-US"/>
              <a:t> Light 54 </a:t>
            </a:r>
            <a:r>
              <a:rPr lang="en-US" err="1"/>
              <a:t>pt</a:t>
            </a:r>
            <a:r>
              <a:rPr lang="en-US"/>
              <a:t> – up to three lines.</a:t>
            </a:r>
          </a:p>
        </p:txBody>
      </p:sp>
    </p:spTree>
    <p:extLst>
      <p:ext uri="{BB962C8B-B14F-4D97-AF65-F5344CB8AC3E}">
        <p14:creationId xmlns:p14="http://schemas.microsoft.com/office/powerpoint/2010/main" val="22471198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Right Triangle 15"/>
          <p:cNvSpPr/>
          <p:nvPr userDrawn="1"/>
        </p:nvSpPr>
        <p:spPr>
          <a:xfrm rot="16200000">
            <a:off x="11261306" y="5930479"/>
            <a:ext cx="1313572" cy="541469"/>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Triangle 18"/>
          <p:cNvSpPr/>
          <p:nvPr userDrawn="1"/>
        </p:nvSpPr>
        <p:spPr>
          <a:xfrm rot="10800000">
            <a:off x="9585960" y="0"/>
            <a:ext cx="2602865" cy="2217420"/>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userDrawn="1"/>
        </p:nvSpPr>
        <p:spPr>
          <a:xfrm>
            <a:off x="0" y="0"/>
            <a:ext cx="10367594" cy="6858000"/>
          </a:xfrm>
          <a:custGeom>
            <a:avLst/>
            <a:gdLst>
              <a:gd name="connsiteX0" fmla="*/ 0 w 10367594"/>
              <a:gd name="connsiteY0" fmla="*/ 0 h 6858000"/>
              <a:gd name="connsiteX1" fmla="*/ 10367594 w 10367594"/>
              <a:gd name="connsiteY1" fmla="*/ 0 h 6858000"/>
              <a:gd name="connsiteX2" fmla="*/ 3509594 w 10367594"/>
              <a:gd name="connsiteY2" fmla="*/ 6858000 h 6858000"/>
              <a:gd name="connsiteX3" fmla="*/ 1520714 w 10367594"/>
              <a:gd name="connsiteY3" fmla="*/ 6858000 h 6858000"/>
              <a:gd name="connsiteX4" fmla="*/ 0 w 10367594"/>
              <a:gd name="connsiteY4" fmla="*/ 5544428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7594" h="6858000">
                <a:moveTo>
                  <a:pt x="0" y="0"/>
                </a:moveTo>
                <a:lnTo>
                  <a:pt x="10367594" y="0"/>
                </a:lnTo>
                <a:lnTo>
                  <a:pt x="3509594" y="6858000"/>
                </a:lnTo>
                <a:lnTo>
                  <a:pt x="1520714" y="6858000"/>
                </a:lnTo>
                <a:lnTo>
                  <a:pt x="0" y="5544428"/>
                </a:lnTo>
                <a:close/>
              </a:path>
            </a:pathLst>
          </a:cu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userDrawn="1"/>
        </p:nvSpPr>
        <p:spPr>
          <a:xfrm>
            <a:off x="0" y="5544428"/>
            <a:ext cx="1523890" cy="1313572"/>
          </a:xfrm>
          <a:custGeom>
            <a:avLst/>
            <a:gdLst>
              <a:gd name="connsiteX0" fmla="*/ 3176 w 1523890"/>
              <a:gd name="connsiteY0" fmla="*/ 0 h 1313572"/>
              <a:gd name="connsiteX1" fmla="*/ 1523890 w 1523890"/>
              <a:gd name="connsiteY1" fmla="*/ 1313572 h 1313572"/>
              <a:gd name="connsiteX2" fmla="*/ 0 w 1523890"/>
              <a:gd name="connsiteY2" fmla="*/ 420643 h 1313572"/>
              <a:gd name="connsiteX3" fmla="*/ 0 w 1523890"/>
              <a:gd name="connsiteY3" fmla="*/ 17461 h 1313572"/>
            </a:gdLst>
            <a:ahLst/>
            <a:cxnLst>
              <a:cxn ang="0">
                <a:pos x="connsiteX0" y="connsiteY0"/>
              </a:cxn>
              <a:cxn ang="0">
                <a:pos x="connsiteX1" y="connsiteY1"/>
              </a:cxn>
              <a:cxn ang="0">
                <a:pos x="connsiteX2" y="connsiteY2"/>
              </a:cxn>
              <a:cxn ang="0">
                <a:pos x="connsiteX3" y="connsiteY3"/>
              </a:cxn>
            </a:cxnLst>
            <a:rect l="l" t="t" r="r" b="b"/>
            <a:pathLst>
              <a:path w="1523890" h="1313572">
                <a:moveTo>
                  <a:pt x="3176" y="0"/>
                </a:moveTo>
                <a:lnTo>
                  <a:pt x="1523890" y="1313572"/>
                </a:lnTo>
                <a:lnTo>
                  <a:pt x="0" y="420643"/>
                </a:lnTo>
                <a:lnTo>
                  <a:pt x="0" y="17461"/>
                </a:lnTo>
                <a:close/>
              </a:path>
            </a:pathLst>
          </a:custGeom>
          <a:solidFill>
            <a:srgbClr val="FF4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7" name="Text Placeholder 16"/>
          <p:cNvSpPr>
            <a:spLocks noGrp="1"/>
          </p:cNvSpPr>
          <p:nvPr>
            <p:ph type="body" sz="quarter" idx="10" hasCustomPrompt="1"/>
          </p:nvPr>
        </p:nvSpPr>
        <p:spPr>
          <a:xfrm>
            <a:off x="1160547" y="888999"/>
            <a:ext cx="5394648" cy="407991"/>
          </a:xfrm>
          <a:prstGeom prst="rect">
            <a:avLst/>
          </a:prstGeom>
        </p:spPr>
        <p:txBody>
          <a:bodyPr anchor="b" anchorCtr="0"/>
          <a:lstStyle>
            <a:lvl1pPr marL="0" indent="0">
              <a:buNone/>
              <a:defRPr sz="2400"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Text here, </a:t>
            </a:r>
            <a:r>
              <a:rPr lang="en-US" err="1"/>
              <a:t>Roboto</a:t>
            </a:r>
            <a:r>
              <a:rPr lang="en-US"/>
              <a:t> Regular 24 point</a:t>
            </a:r>
          </a:p>
        </p:txBody>
      </p:sp>
      <p:sp>
        <p:nvSpPr>
          <p:cNvPr id="24" name="Text Placeholder 23"/>
          <p:cNvSpPr>
            <a:spLocks noGrp="1"/>
          </p:cNvSpPr>
          <p:nvPr>
            <p:ph type="body" sz="quarter" idx="11" hasCustomPrompt="1"/>
          </p:nvPr>
        </p:nvSpPr>
        <p:spPr>
          <a:xfrm>
            <a:off x="1160547" y="2065975"/>
            <a:ext cx="5394648" cy="1776808"/>
          </a:xfrm>
          <a:prstGeom prst="rect">
            <a:avLst/>
          </a:prstGeom>
        </p:spPr>
        <p:txBody>
          <a:bodyPr anchor="b"/>
          <a:lstStyle>
            <a:lvl1pPr marL="0" indent="0">
              <a:buNone/>
              <a:defRPr sz="5400" b="0" i="0" baseline="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Title Here, </a:t>
            </a:r>
            <a:r>
              <a:rPr lang="en-US" err="1"/>
              <a:t>Roboto</a:t>
            </a:r>
            <a:r>
              <a:rPr lang="en-US"/>
              <a:t> Light 54 point</a:t>
            </a:r>
          </a:p>
        </p:txBody>
      </p:sp>
      <p:sp>
        <p:nvSpPr>
          <p:cNvPr id="26" name="Text Placeholder 25"/>
          <p:cNvSpPr>
            <a:spLocks noGrp="1"/>
          </p:cNvSpPr>
          <p:nvPr>
            <p:ph type="body" sz="quarter" idx="12" hasCustomPrompt="1"/>
          </p:nvPr>
        </p:nvSpPr>
        <p:spPr>
          <a:xfrm>
            <a:off x="1160547" y="4000307"/>
            <a:ext cx="3497769" cy="1172583"/>
          </a:xfrm>
          <a:prstGeom prst="rect">
            <a:avLst/>
          </a:prstGeom>
        </p:spPr>
        <p:txBody>
          <a:bodyPr/>
          <a:lstStyle>
            <a:lvl1pPr marL="0" indent="0">
              <a:buNone/>
              <a:defRPr sz="2800"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Subtitle here, </a:t>
            </a:r>
            <a:r>
              <a:rPr lang="en-US" err="1"/>
              <a:t>Roboto</a:t>
            </a:r>
            <a:r>
              <a:rPr lang="en-US"/>
              <a:t> Regular 28 point</a:t>
            </a:r>
          </a:p>
        </p:txBody>
      </p:sp>
    </p:spTree>
    <p:extLst>
      <p:ext uri="{BB962C8B-B14F-4D97-AF65-F5344CB8AC3E}">
        <p14:creationId xmlns:p14="http://schemas.microsoft.com/office/powerpoint/2010/main" val="6517177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10" name="Rectangle 9"/>
          <p:cNvSpPr/>
          <p:nvPr userDrawn="1"/>
        </p:nvSpPr>
        <p:spPr>
          <a:xfrm>
            <a:off x="0" y="0"/>
            <a:ext cx="12188825" cy="6858000"/>
          </a:xfrm>
          <a:prstGeom prst="rect">
            <a:avLst/>
          </a:prstGeom>
          <a:gradFill>
            <a:gsLst>
              <a:gs pos="0">
                <a:srgbClr val="FF4D00"/>
              </a:gs>
              <a:gs pos="49000">
                <a:srgbClr val="FF7D0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userDrawn="1"/>
        </p:nvSpPr>
        <p:spPr>
          <a:xfrm flipH="1" flipV="1">
            <a:off x="11603698" y="0"/>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23"/>
          <p:cNvSpPr>
            <a:spLocks noGrp="1"/>
          </p:cNvSpPr>
          <p:nvPr>
            <p:ph type="body" sz="quarter" idx="11" hasCustomPrompt="1"/>
          </p:nvPr>
        </p:nvSpPr>
        <p:spPr>
          <a:xfrm>
            <a:off x="1160547" y="2063006"/>
            <a:ext cx="9520153" cy="3474194"/>
          </a:xfrm>
          <a:prstGeom prst="rect">
            <a:avLst/>
          </a:prstGeom>
        </p:spPr>
        <p:txBody>
          <a:bodyPr/>
          <a:lstStyle>
            <a:lvl1pPr marL="0" indent="0">
              <a:buNone/>
              <a:defRPr sz="5400" b="0" i="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err="1"/>
              <a:t>Roboto</a:t>
            </a:r>
            <a:r>
              <a:rPr lang="en-US"/>
              <a:t> Light 54 point</a:t>
            </a:r>
          </a:p>
        </p:txBody>
      </p:sp>
    </p:spTree>
    <p:extLst>
      <p:ext uri="{BB962C8B-B14F-4D97-AF65-F5344CB8AC3E}">
        <p14:creationId xmlns:p14="http://schemas.microsoft.com/office/powerpoint/2010/main" val="35639834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Content Placeholder 3"/>
          <p:cNvSpPr>
            <a:spLocks noGrp="1"/>
          </p:cNvSpPr>
          <p:nvPr>
            <p:ph sz="quarter" idx="10" hasCustomPrompt="1"/>
          </p:nvPr>
        </p:nvSpPr>
        <p:spPr>
          <a:xfrm>
            <a:off x="1160547" y="2063006"/>
            <a:ext cx="9520153" cy="3474194"/>
          </a:xfrm>
        </p:spPr>
        <p:txBody>
          <a:bodyPr/>
          <a:lstStyle>
            <a:lvl1pPr marL="0" indent="0">
              <a:buNone/>
              <a:defRPr sz="5400" b="0" i="0">
                <a:latin typeface="Roboto Light" charset="0"/>
                <a:ea typeface="Roboto Light" charset="0"/>
                <a:cs typeface="Roboto Light" charset="0"/>
              </a:defRPr>
            </a:lvl1pPr>
          </a:lstStyle>
          <a:p>
            <a:pPr lvl="0"/>
            <a:r>
              <a:rPr lang="en-US" err="1"/>
              <a:t>Roboto</a:t>
            </a:r>
            <a:r>
              <a:rPr lang="en-US"/>
              <a:t> Light 54 point</a:t>
            </a:r>
          </a:p>
        </p:txBody>
      </p:sp>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7" name="Right Triangle 6"/>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userDrawn="1"/>
        </p:nvGrpSpPr>
        <p:grpSpPr>
          <a:xfrm>
            <a:off x="-2141" y="2692400"/>
            <a:ext cx="2681841" cy="4165600"/>
            <a:chOff x="-2141" y="2692400"/>
            <a:chExt cx="2681841" cy="4165600"/>
          </a:xfrm>
        </p:grpSpPr>
        <p:sp>
          <p:nvSpPr>
            <p:cNvPr id="11" name="Right Triangle 10"/>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Tree>
    <p:extLst>
      <p:ext uri="{BB962C8B-B14F-4D97-AF65-F5344CB8AC3E}">
        <p14:creationId xmlns:p14="http://schemas.microsoft.com/office/powerpoint/2010/main" val="26975630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Bullet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p:cNvSpPr txBox="1"/>
          <p:nvPr userDrawn="1"/>
        </p:nvSpPr>
        <p:spPr>
          <a:xfrm>
            <a:off x="502034" y="6359524"/>
            <a:ext cx="413896" cy="208701"/>
          </a:xfrm>
          <a:prstGeom prst="rect">
            <a:avLst/>
          </a:prstGeom>
        </p:spPr>
        <p:txBody>
          <a:bodyPr lIns="0" tIns="0" rIns="0" bIns="91440"/>
          <a:lstStyle>
            <a:defPPr>
              <a:defRPr lang="en-US"/>
            </a:defPPr>
            <a:lvl1pPr>
              <a:defRPr sz="1100">
                <a:solidFill>
                  <a:schemeClr val="tx2">
                    <a:lumMod val="50000"/>
                    <a:lumOff val="50000"/>
                  </a:schemeClr>
                </a:solidFill>
              </a:defRPr>
            </a:lvl1pPr>
          </a:lstStyle>
          <a:p>
            <a:pPr marL="0" lvl="0" algn="l" defTabSz="457200" rtl="0" eaLnBrk="1" latinLnBrk="0" hangingPunct="1"/>
            <a:fld id="{64202F7F-356F-46E2-8791-88745C87F5D9}" type="slidenum">
              <a:rPr lang="en-US" sz="1100" b="0" i="0" kern="1200" smtClean="0">
                <a:solidFill>
                  <a:schemeClr val="bg1"/>
                </a:solidFill>
                <a:latin typeface="Roboto" charset="0"/>
                <a:ea typeface="Roboto" charset="0"/>
                <a:cs typeface="Roboto" charset="0"/>
              </a:rPr>
              <a:pPr marL="0" lvl="0" algn="l" defTabSz="457200" rtl="0" eaLnBrk="1" latinLnBrk="0" hangingPunct="1"/>
              <a:t>‹#›</a:t>
            </a:fld>
            <a:endParaRPr lang="en-US" sz="1100" b="0" i="0" kern="1200">
              <a:solidFill>
                <a:schemeClr val="bg1"/>
              </a:solidFill>
              <a:latin typeface="Roboto" charset="0"/>
              <a:ea typeface="Roboto" charset="0"/>
              <a:cs typeface="Roboto" charset="0"/>
            </a:endParaRPr>
          </a:p>
        </p:txBody>
      </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Content Placeholder 3"/>
          <p:cNvSpPr>
            <a:spLocks noGrp="1"/>
          </p:cNvSpPr>
          <p:nvPr>
            <p:ph sz="quarter" idx="11" hasCustomPrompt="1"/>
          </p:nvPr>
        </p:nvSpPr>
        <p:spPr>
          <a:xfrm>
            <a:off x="1017588" y="1854200"/>
            <a:ext cx="10660062"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extLst>
      <p:ext uri="{BB962C8B-B14F-4D97-AF65-F5344CB8AC3E}">
        <p14:creationId xmlns:p14="http://schemas.microsoft.com/office/powerpoint/2010/main" val="7350531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Subtitle/Bullet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665379"/>
          </a:xfrm>
        </p:spPr>
        <p:txBody>
          <a:bodyPr/>
          <a:lstStyle/>
          <a:p>
            <a:r>
              <a:rPr lang="en-US"/>
              <a:t>Headline goes here, </a:t>
            </a:r>
            <a:r>
              <a:rPr lang="en-US" err="1"/>
              <a:t>Roboto</a:t>
            </a:r>
            <a:r>
              <a:rPr lang="en-US"/>
              <a:t> Light 36 point, 1 Line</a:t>
            </a:r>
          </a:p>
        </p:txBody>
      </p:sp>
      <p:sp>
        <p:nvSpPr>
          <p:cNvPr id="3" name="Text Placeholder 4"/>
          <p:cNvSpPr>
            <a:spLocks noGrp="1"/>
          </p:cNvSpPr>
          <p:nvPr>
            <p:ph type="body" sz="quarter" idx="13" hasCustomPrompt="1"/>
          </p:nvPr>
        </p:nvSpPr>
        <p:spPr>
          <a:xfrm>
            <a:off x="498308" y="1147981"/>
            <a:ext cx="11183937" cy="331601"/>
          </a:xfrm>
        </p:spPr>
        <p:txBody>
          <a:bodyPr anchor="t"/>
          <a:lstStyle>
            <a:lvl1pPr marL="0" indent="0">
              <a:buNone/>
              <a:defRPr sz="2400" i="0" baseline="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6" name="Content Placeholder 5"/>
          <p:cNvSpPr>
            <a:spLocks noGrp="1"/>
          </p:cNvSpPr>
          <p:nvPr>
            <p:ph sz="quarter" idx="14" hasCustomPrompt="1"/>
          </p:nvPr>
        </p:nvSpPr>
        <p:spPr>
          <a:xfrm>
            <a:off x="1017588" y="1854200"/>
            <a:ext cx="10660062" cy="4165600"/>
          </a:xfrm>
        </p:spPr>
        <p:txBody>
          <a:bodyPr/>
          <a:lstStyle>
            <a:lvl1pPr>
              <a:defRPr baseline="0"/>
            </a:lvl1pPr>
            <a:lvl2pPr>
              <a:defRPr baseline="0"/>
            </a:lvl2p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4" name="TextBox 3"/>
          <p:cNvSpPr txBox="1"/>
          <p:nvPr userDrawn="1"/>
        </p:nvSpPr>
        <p:spPr>
          <a:xfrm>
            <a:off x="-292100" y="6197600"/>
            <a:ext cx="914400" cy="914400"/>
          </a:xfrm>
          <a:prstGeom prst="rect">
            <a:avLst/>
          </a:prstGeom>
          <a:noFill/>
        </p:spPr>
        <p:txBody>
          <a:bodyPr wrap="none" lIns="0" tIns="0" rIns="0" bIns="0" rtlCol="0">
            <a:noAutofit/>
          </a:bodyPr>
          <a:lstStyle/>
          <a:p>
            <a:endParaRPr lang="en-US" sz="2800">
              <a:solidFill>
                <a:schemeClr val="bg1"/>
              </a:solidFill>
              <a:latin typeface="Roboto" charset="0"/>
              <a:ea typeface="Roboto" charset="0"/>
              <a:cs typeface="Roboto" charset="0"/>
            </a:endParaRPr>
          </a:p>
        </p:txBody>
      </p:sp>
    </p:spTree>
    <p:extLst>
      <p:ext uri="{BB962C8B-B14F-4D97-AF65-F5344CB8AC3E}">
        <p14:creationId xmlns:p14="http://schemas.microsoft.com/office/powerpoint/2010/main" val="1703425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ig Idea slide">
    <p:bg>
      <p:bgPr>
        <a:solidFill>
          <a:schemeClr val="bg1">
            <a:alpha val="86000"/>
          </a:schemeClr>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16000"/>
            <a:extLst>
              <a:ext uri="{BEBA8EAE-BF5A-486C-A8C5-ECC9F3942E4B}">
                <a14:imgProps xmlns:a14="http://schemas.microsoft.com/office/drawing/2010/main">
                  <a14:imgLayer r:embed="rId3">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0" y="-1"/>
            <a:ext cx="12192001" cy="6858000"/>
          </a:xfrm>
          <a:prstGeom prst="rect">
            <a:avLst/>
          </a:prstGeom>
          <a:gradFill>
            <a:gsLst>
              <a:gs pos="0">
                <a:schemeClr val="accent1"/>
              </a:gs>
              <a:gs pos="16000">
                <a:schemeClr val="accent2"/>
              </a:gs>
              <a:gs pos="0">
                <a:schemeClr val="accent1"/>
              </a:gs>
            </a:gsLst>
            <a:lin ang="16200000" scaled="1"/>
          </a:gradFill>
        </p:spPr>
      </p:pic>
      <p:sp>
        <p:nvSpPr>
          <p:cNvPr id="5" name="Triangle 4"/>
          <p:cNvSpPr/>
          <p:nvPr userDrawn="1"/>
        </p:nvSpPr>
        <p:spPr>
          <a:xfrm>
            <a:off x="-745" y="5497964"/>
            <a:ext cx="776067" cy="1360237"/>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Lst>
            <a:ahLst/>
            <a:cxnLst>
              <a:cxn ang="0">
                <a:pos x="connsiteX0" y="connsiteY0"/>
              </a:cxn>
              <a:cxn ang="0">
                <a:pos x="connsiteX1" y="connsiteY1"/>
              </a:cxn>
              <a:cxn ang="0">
                <a:pos x="connsiteX2" y="connsiteY2"/>
              </a:cxn>
              <a:cxn ang="0">
                <a:pos x="connsiteX3" y="connsiteY3"/>
              </a:cxn>
            </a:cxnLst>
            <a:rect l="l" t="t" r="r" b="b"/>
            <a:pathLst>
              <a:path w="776067" h="1360237">
                <a:moveTo>
                  <a:pt x="745" y="1360036"/>
                </a:moveTo>
                <a:cubicBezTo>
                  <a:pt x="-2142" y="917274"/>
                  <a:pt x="4495" y="442762"/>
                  <a:pt x="1608" y="0"/>
                </a:cubicBezTo>
                <a:lnTo>
                  <a:pt x="776067" y="1360237"/>
                </a:lnTo>
                <a:lnTo>
                  <a:pt x="745" y="1360036"/>
                </a:lnTo>
                <a:close/>
              </a:path>
            </a:pathLst>
          </a:cu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6" name="Rectangle 5"/>
          <p:cNvSpPr/>
          <p:nvPr userDrawn="1"/>
        </p:nvSpPr>
        <p:spPr>
          <a:xfrm>
            <a:off x="0" y="5151889"/>
            <a:ext cx="2197100" cy="1704975"/>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1704975">
                <a:moveTo>
                  <a:pt x="0" y="352425"/>
                </a:moveTo>
                <a:cubicBezTo>
                  <a:pt x="1058" y="234950"/>
                  <a:pt x="2117" y="117475"/>
                  <a:pt x="3175" y="0"/>
                </a:cubicBezTo>
                <a:lnTo>
                  <a:pt x="2197100" y="1704975"/>
                </a:lnTo>
                <a:lnTo>
                  <a:pt x="771525" y="1701800"/>
                </a:lnTo>
                <a:lnTo>
                  <a:pt x="0" y="3524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5"/>
          <p:cNvSpPr/>
          <p:nvPr userDrawn="1"/>
        </p:nvSpPr>
        <p:spPr>
          <a:xfrm>
            <a:off x="5547870" y="1173204"/>
            <a:ext cx="6650458" cy="5684796"/>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 name="connsiteX0" fmla="*/ 0 w 4229735"/>
              <a:gd name="connsiteY0" fmla="*/ 3888105 h 5240655"/>
              <a:gd name="connsiteX1" fmla="*/ 4229735 w 4229735"/>
              <a:gd name="connsiteY1" fmla="*/ 0 h 5240655"/>
              <a:gd name="connsiteX2" fmla="*/ 2197100 w 4229735"/>
              <a:gd name="connsiteY2" fmla="*/ 5240655 h 5240655"/>
              <a:gd name="connsiteX3" fmla="*/ 771525 w 4229735"/>
              <a:gd name="connsiteY3" fmla="*/ 5237480 h 5240655"/>
              <a:gd name="connsiteX4" fmla="*/ 0 w 4229735"/>
              <a:gd name="connsiteY4" fmla="*/ 3888105 h 5240655"/>
              <a:gd name="connsiteX0" fmla="*/ 2418715 w 6648450"/>
              <a:gd name="connsiteY0" fmla="*/ 3888105 h 5240655"/>
              <a:gd name="connsiteX1" fmla="*/ 6648450 w 6648450"/>
              <a:gd name="connsiteY1" fmla="*/ 0 h 5240655"/>
              <a:gd name="connsiteX2" fmla="*/ 4615815 w 6648450"/>
              <a:gd name="connsiteY2" fmla="*/ 5240655 h 5240655"/>
              <a:gd name="connsiteX3" fmla="*/ 0 w 6648450"/>
              <a:gd name="connsiteY3" fmla="*/ 5227320 h 5240655"/>
              <a:gd name="connsiteX4" fmla="*/ 2418715 w 6648450"/>
              <a:gd name="connsiteY4" fmla="*/ 3888105 h 5240655"/>
              <a:gd name="connsiteX0" fmla="*/ 2439035 w 6648450"/>
              <a:gd name="connsiteY0" fmla="*/ 4761865 h 5240655"/>
              <a:gd name="connsiteX1" fmla="*/ 6648450 w 6648450"/>
              <a:gd name="connsiteY1" fmla="*/ 0 h 5240655"/>
              <a:gd name="connsiteX2" fmla="*/ 4615815 w 6648450"/>
              <a:gd name="connsiteY2" fmla="*/ 5240655 h 5240655"/>
              <a:gd name="connsiteX3" fmla="*/ 0 w 6648450"/>
              <a:gd name="connsiteY3" fmla="*/ 5227320 h 5240655"/>
              <a:gd name="connsiteX4" fmla="*/ 2439035 w 6648450"/>
              <a:gd name="connsiteY4" fmla="*/ 4761865 h 5240655"/>
              <a:gd name="connsiteX0" fmla="*/ 1006475 w 6648450"/>
              <a:gd name="connsiteY0" fmla="*/ 4863465 h 5240655"/>
              <a:gd name="connsiteX1" fmla="*/ 6648450 w 6648450"/>
              <a:gd name="connsiteY1" fmla="*/ 0 h 5240655"/>
              <a:gd name="connsiteX2" fmla="*/ 4615815 w 6648450"/>
              <a:gd name="connsiteY2" fmla="*/ 5240655 h 5240655"/>
              <a:gd name="connsiteX3" fmla="*/ 0 w 6648450"/>
              <a:gd name="connsiteY3" fmla="*/ 5227320 h 5240655"/>
              <a:gd name="connsiteX4" fmla="*/ 1006475 w 6648450"/>
              <a:gd name="connsiteY4" fmla="*/ 4863465 h 5240655"/>
              <a:gd name="connsiteX0" fmla="*/ 1047726 w 6689701"/>
              <a:gd name="connsiteY0" fmla="*/ 4863465 h 5241071"/>
              <a:gd name="connsiteX1" fmla="*/ 6689701 w 6689701"/>
              <a:gd name="connsiteY1" fmla="*/ 0 h 5241071"/>
              <a:gd name="connsiteX2" fmla="*/ 4657066 w 6689701"/>
              <a:gd name="connsiteY2" fmla="*/ 5240655 h 5241071"/>
              <a:gd name="connsiteX3" fmla="*/ 0 w 6689701"/>
              <a:gd name="connsiteY3" fmla="*/ 5241071 h 5241071"/>
              <a:gd name="connsiteX4" fmla="*/ 1047726 w 6689701"/>
              <a:gd name="connsiteY4" fmla="*/ 4863465 h 5241071"/>
              <a:gd name="connsiteX0" fmla="*/ 1047726 w 6689701"/>
              <a:gd name="connsiteY0" fmla="*/ 4864273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1047726 w 6689701"/>
              <a:gd name="connsiteY5" fmla="*/ 4864273 h 5241879"/>
              <a:gd name="connsiteX0" fmla="*/ 882722 w 6689701"/>
              <a:gd name="connsiteY0" fmla="*/ 4933025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882722 w 6689701"/>
              <a:gd name="connsiteY5" fmla="*/ 4933025 h 5241879"/>
              <a:gd name="connsiteX0" fmla="*/ 882722 w 6689701"/>
              <a:gd name="connsiteY0" fmla="*/ 4933886 h 5242740"/>
              <a:gd name="connsiteX1" fmla="*/ 3360540 w 6689701"/>
              <a:gd name="connsiteY1" fmla="*/ 2703079 h 5242740"/>
              <a:gd name="connsiteX2" fmla="*/ 6689701 w 6689701"/>
              <a:gd name="connsiteY2" fmla="*/ 1669 h 5242740"/>
              <a:gd name="connsiteX3" fmla="*/ 4657066 w 6689701"/>
              <a:gd name="connsiteY3" fmla="*/ 5242324 h 5242740"/>
              <a:gd name="connsiteX4" fmla="*/ 0 w 6689701"/>
              <a:gd name="connsiteY4" fmla="*/ 5242740 h 5242740"/>
              <a:gd name="connsiteX5" fmla="*/ 882722 w 6689701"/>
              <a:gd name="connsiteY5" fmla="*/ 4933886 h 5242740"/>
              <a:gd name="connsiteX0" fmla="*/ 882722 w 6689701"/>
              <a:gd name="connsiteY0" fmla="*/ 4933945 h 5242799"/>
              <a:gd name="connsiteX1" fmla="*/ 3360540 w 6689701"/>
              <a:gd name="connsiteY1" fmla="*/ 2703138 h 5242799"/>
              <a:gd name="connsiteX2" fmla="*/ 6689701 w 6689701"/>
              <a:gd name="connsiteY2" fmla="*/ 1728 h 5242799"/>
              <a:gd name="connsiteX3" fmla="*/ 4657066 w 6689701"/>
              <a:gd name="connsiteY3" fmla="*/ 5242383 h 5242799"/>
              <a:gd name="connsiteX4" fmla="*/ 0 w 6689701"/>
              <a:gd name="connsiteY4" fmla="*/ 5242799 h 5242799"/>
              <a:gd name="connsiteX5" fmla="*/ 882722 w 6689701"/>
              <a:gd name="connsiteY5" fmla="*/ 4933945 h 5242799"/>
              <a:gd name="connsiteX0" fmla="*/ 882722 w 6951586"/>
              <a:gd name="connsiteY0" fmla="*/ 5684542 h 5993396"/>
              <a:gd name="connsiteX1" fmla="*/ 6653755 w 6951586"/>
              <a:gd name="connsiteY1" fmla="*/ 311775 h 5993396"/>
              <a:gd name="connsiteX2" fmla="*/ 6689701 w 6951586"/>
              <a:gd name="connsiteY2" fmla="*/ 752325 h 5993396"/>
              <a:gd name="connsiteX3" fmla="*/ 4657066 w 6951586"/>
              <a:gd name="connsiteY3" fmla="*/ 5992980 h 5993396"/>
              <a:gd name="connsiteX4" fmla="*/ 0 w 6951586"/>
              <a:gd name="connsiteY4" fmla="*/ 5993396 h 5993396"/>
              <a:gd name="connsiteX5" fmla="*/ 882722 w 6951586"/>
              <a:gd name="connsiteY5" fmla="*/ 5684542 h 5993396"/>
              <a:gd name="connsiteX0" fmla="*/ 882722 w 6689701"/>
              <a:gd name="connsiteY0" fmla="*/ 5372767 h 5681621"/>
              <a:gd name="connsiteX1" fmla="*/ 6653755 w 6689701"/>
              <a:gd name="connsiteY1" fmla="*/ 0 h 5681621"/>
              <a:gd name="connsiteX2" fmla="*/ 6689701 w 6689701"/>
              <a:gd name="connsiteY2" fmla="*/ 440550 h 5681621"/>
              <a:gd name="connsiteX3" fmla="*/ 4657066 w 6689701"/>
              <a:gd name="connsiteY3" fmla="*/ 5681205 h 5681621"/>
              <a:gd name="connsiteX4" fmla="*/ 0 w 6689701"/>
              <a:gd name="connsiteY4" fmla="*/ 5681621 h 5681621"/>
              <a:gd name="connsiteX5" fmla="*/ 882722 w 6689701"/>
              <a:gd name="connsiteY5" fmla="*/ 5372767 h 5681621"/>
              <a:gd name="connsiteX0" fmla="*/ 882722 w 6692133"/>
              <a:gd name="connsiteY0" fmla="*/ 5372767 h 5681621"/>
              <a:gd name="connsiteX1" fmla="*/ 6653755 w 6692133"/>
              <a:gd name="connsiteY1" fmla="*/ 0 h 5681621"/>
              <a:gd name="connsiteX2" fmla="*/ 6689701 w 6692133"/>
              <a:gd name="connsiteY2" fmla="*/ 440550 h 5681621"/>
              <a:gd name="connsiteX3" fmla="*/ 4657066 w 6692133"/>
              <a:gd name="connsiteY3" fmla="*/ 5681205 h 5681621"/>
              <a:gd name="connsiteX4" fmla="*/ 0 w 6692133"/>
              <a:gd name="connsiteY4" fmla="*/ 5681621 h 5681621"/>
              <a:gd name="connsiteX5" fmla="*/ 882722 w 6692133"/>
              <a:gd name="connsiteY5" fmla="*/ 5372767 h 5681621"/>
              <a:gd name="connsiteX0" fmla="*/ 882722 w 6653957"/>
              <a:gd name="connsiteY0" fmla="*/ 5372767 h 5681621"/>
              <a:gd name="connsiteX1" fmla="*/ 6653755 w 6653957"/>
              <a:gd name="connsiteY1" fmla="*/ 0 h 5681621"/>
              <a:gd name="connsiteX2" fmla="*/ 6545322 w 6653957"/>
              <a:gd name="connsiteY2" fmla="*/ 536803 h 5681621"/>
              <a:gd name="connsiteX3" fmla="*/ 4657066 w 6653957"/>
              <a:gd name="connsiteY3" fmla="*/ 5681205 h 5681621"/>
              <a:gd name="connsiteX4" fmla="*/ 0 w 6653957"/>
              <a:gd name="connsiteY4" fmla="*/ 5681621 h 5681621"/>
              <a:gd name="connsiteX5" fmla="*/ 882722 w 6653957"/>
              <a:gd name="connsiteY5" fmla="*/ 5372767 h 5681621"/>
              <a:gd name="connsiteX0" fmla="*/ 882722 w 6661976"/>
              <a:gd name="connsiteY0" fmla="*/ 5372767 h 5681621"/>
              <a:gd name="connsiteX1" fmla="*/ 6653755 w 6661976"/>
              <a:gd name="connsiteY1" fmla="*/ 0 h 5681621"/>
              <a:gd name="connsiteX2" fmla="*/ 6655325 w 6661976"/>
              <a:gd name="connsiteY2" fmla="*/ 474927 h 5681621"/>
              <a:gd name="connsiteX3" fmla="*/ 4657066 w 6661976"/>
              <a:gd name="connsiteY3" fmla="*/ 5681205 h 5681621"/>
              <a:gd name="connsiteX4" fmla="*/ 0 w 6661976"/>
              <a:gd name="connsiteY4" fmla="*/ 5681621 h 5681621"/>
              <a:gd name="connsiteX5" fmla="*/ 882722 w 6661976"/>
              <a:gd name="connsiteY5" fmla="*/ 5372767 h 5681621"/>
              <a:gd name="connsiteX0" fmla="*/ 882722 w 6655325"/>
              <a:gd name="connsiteY0" fmla="*/ 5372767 h 5681621"/>
              <a:gd name="connsiteX1" fmla="*/ 6653755 w 6655325"/>
              <a:gd name="connsiteY1" fmla="*/ 0 h 5681621"/>
              <a:gd name="connsiteX2" fmla="*/ 6655325 w 6655325"/>
              <a:gd name="connsiteY2" fmla="*/ 474927 h 5681621"/>
              <a:gd name="connsiteX3" fmla="*/ 4657066 w 6655325"/>
              <a:gd name="connsiteY3" fmla="*/ 5681205 h 5681621"/>
              <a:gd name="connsiteX4" fmla="*/ 0 w 6655325"/>
              <a:gd name="connsiteY4" fmla="*/ 5681621 h 5681621"/>
              <a:gd name="connsiteX5" fmla="*/ 882722 w 6655325"/>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61525"/>
              <a:gd name="connsiteY0" fmla="*/ 5375942 h 5684796"/>
              <a:gd name="connsiteX1" fmla="*/ 6660105 w 6661525"/>
              <a:gd name="connsiteY1" fmla="*/ 0 h 5684796"/>
              <a:gd name="connsiteX2" fmla="*/ 6655325 w 6661525"/>
              <a:gd name="connsiteY2" fmla="*/ 478102 h 5684796"/>
              <a:gd name="connsiteX3" fmla="*/ 4657066 w 6661525"/>
              <a:gd name="connsiteY3" fmla="*/ 5684380 h 5684796"/>
              <a:gd name="connsiteX4" fmla="*/ 0 w 6661525"/>
              <a:gd name="connsiteY4" fmla="*/ 5684796 h 5684796"/>
              <a:gd name="connsiteX5" fmla="*/ 882722 w 6661525"/>
              <a:gd name="connsiteY5" fmla="*/ 5375942 h 5684796"/>
              <a:gd name="connsiteX0" fmla="*/ 882722 w 6660105"/>
              <a:gd name="connsiteY0" fmla="*/ 5375942 h 5684796"/>
              <a:gd name="connsiteX1" fmla="*/ 6660105 w 6660105"/>
              <a:gd name="connsiteY1" fmla="*/ 0 h 5684796"/>
              <a:gd name="connsiteX2" fmla="*/ 6655325 w 6660105"/>
              <a:gd name="connsiteY2" fmla="*/ 478102 h 5684796"/>
              <a:gd name="connsiteX3" fmla="*/ 4657066 w 6660105"/>
              <a:gd name="connsiteY3" fmla="*/ 5684380 h 5684796"/>
              <a:gd name="connsiteX4" fmla="*/ 0 w 6660105"/>
              <a:gd name="connsiteY4" fmla="*/ 5684796 h 5684796"/>
              <a:gd name="connsiteX5" fmla="*/ 882722 w 666010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6650458 w 6661675"/>
              <a:gd name="connsiteY3" fmla="*/ 5684380 h 5684796"/>
              <a:gd name="connsiteX4" fmla="*/ 0 w 6661675"/>
              <a:gd name="connsiteY4" fmla="*/ 5684796 h 5684796"/>
              <a:gd name="connsiteX5" fmla="*/ 882722 w 6661675"/>
              <a:gd name="connsiteY5" fmla="*/ 5375942 h 5684796"/>
              <a:gd name="connsiteX0" fmla="*/ 882722 w 6660105"/>
              <a:gd name="connsiteY0" fmla="*/ 5375942 h 5684796"/>
              <a:gd name="connsiteX1" fmla="*/ 6660105 w 6660105"/>
              <a:gd name="connsiteY1" fmla="*/ 0 h 5684796"/>
              <a:gd name="connsiteX2" fmla="*/ 6648975 w 6660105"/>
              <a:gd name="connsiteY2" fmla="*/ 474927 h 5684796"/>
              <a:gd name="connsiteX3" fmla="*/ 6650458 w 6660105"/>
              <a:gd name="connsiteY3" fmla="*/ 5684380 h 5684796"/>
              <a:gd name="connsiteX4" fmla="*/ 0 w 6660105"/>
              <a:gd name="connsiteY4" fmla="*/ 5684796 h 5684796"/>
              <a:gd name="connsiteX5" fmla="*/ 882722 w 6660105"/>
              <a:gd name="connsiteY5" fmla="*/ 5375942 h 5684796"/>
              <a:gd name="connsiteX0" fmla="*/ 882722 w 6650458"/>
              <a:gd name="connsiteY0" fmla="*/ 5375942 h 5684796"/>
              <a:gd name="connsiteX1" fmla="*/ 6647405 w 6650458"/>
              <a:gd name="connsiteY1" fmla="*/ 0 h 5684796"/>
              <a:gd name="connsiteX2" fmla="*/ 6648975 w 6650458"/>
              <a:gd name="connsiteY2" fmla="*/ 474927 h 5684796"/>
              <a:gd name="connsiteX3" fmla="*/ 6650458 w 6650458"/>
              <a:gd name="connsiteY3" fmla="*/ 5684380 h 5684796"/>
              <a:gd name="connsiteX4" fmla="*/ 0 w 6650458"/>
              <a:gd name="connsiteY4" fmla="*/ 5684796 h 5684796"/>
              <a:gd name="connsiteX5" fmla="*/ 882722 w 6650458"/>
              <a:gd name="connsiteY5" fmla="*/ 5375942 h 568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50458" h="5684796">
                <a:moveTo>
                  <a:pt x="882722" y="5375942"/>
                </a:moveTo>
                <a:cubicBezTo>
                  <a:pt x="1060093" y="5309029"/>
                  <a:pt x="5653101" y="899477"/>
                  <a:pt x="6647405" y="0"/>
                </a:cubicBezTo>
                <a:cubicBezTo>
                  <a:pt x="6643182" y="184797"/>
                  <a:pt x="6647717" y="137848"/>
                  <a:pt x="6648975" y="474927"/>
                </a:cubicBezTo>
                <a:cubicBezTo>
                  <a:pt x="6649469" y="2211411"/>
                  <a:pt x="6649964" y="3947896"/>
                  <a:pt x="6650458" y="5684380"/>
                </a:cubicBezTo>
                <a:lnTo>
                  <a:pt x="0" y="5684796"/>
                </a:lnTo>
                <a:lnTo>
                  <a:pt x="882722" y="53759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iangle 4"/>
          <p:cNvSpPr/>
          <p:nvPr userDrawn="1"/>
        </p:nvSpPr>
        <p:spPr>
          <a:xfrm flipH="1" flipV="1">
            <a:off x="9598295" y="545"/>
            <a:ext cx="2590529" cy="30994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 name="connsiteX0" fmla="*/ 234382 w 1009704"/>
              <a:gd name="connsiteY0" fmla="*/ 1208483 h 1208684"/>
              <a:gd name="connsiteX1" fmla="*/ 0 w 1009704"/>
              <a:gd name="connsiteY1" fmla="*/ 0 h 1208684"/>
              <a:gd name="connsiteX2" fmla="*/ 1009704 w 1009704"/>
              <a:gd name="connsiteY2" fmla="*/ 1208684 h 1208684"/>
              <a:gd name="connsiteX3" fmla="*/ 234382 w 1009704"/>
              <a:gd name="connsiteY3" fmla="*/ 1208483 h 1208684"/>
              <a:gd name="connsiteX0" fmla="*/ 879 w 1010207"/>
              <a:gd name="connsiteY0" fmla="*/ 1208483 h 1208684"/>
              <a:gd name="connsiteX1" fmla="*/ 503 w 1010207"/>
              <a:gd name="connsiteY1" fmla="*/ 0 h 1208684"/>
              <a:gd name="connsiteX2" fmla="*/ 1010207 w 1010207"/>
              <a:gd name="connsiteY2" fmla="*/ 1208684 h 1208684"/>
              <a:gd name="connsiteX3" fmla="*/ 879 w 1010207"/>
              <a:gd name="connsiteY3" fmla="*/ 1208483 h 1208684"/>
            </a:gdLst>
            <a:ahLst/>
            <a:cxnLst>
              <a:cxn ang="0">
                <a:pos x="connsiteX0" y="connsiteY0"/>
              </a:cxn>
              <a:cxn ang="0">
                <a:pos x="connsiteX1" y="connsiteY1"/>
              </a:cxn>
              <a:cxn ang="0">
                <a:pos x="connsiteX2" y="connsiteY2"/>
              </a:cxn>
              <a:cxn ang="0">
                <a:pos x="connsiteX3" y="connsiteY3"/>
              </a:cxn>
            </a:cxnLst>
            <a:rect l="l" t="t" r="r" b="b"/>
            <a:pathLst>
              <a:path w="1010207" h="1208684">
                <a:moveTo>
                  <a:pt x="879" y="1208483"/>
                </a:moveTo>
                <a:cubicBezTo>
                  <a:pt x="-2008" y="765721"/>
                  <a:pt x="3390" y="442762"/>
                  <a:pt x="503" y="0"/>
                </a:cubicBezTo>
                <a:lnTo>
                  <a:pt x="1010207" y="1208684"/>
                </a:lnTo>
                <a:lnTo>
                  <a:pt x="879" y="1208483"/>
                </a:lnTo>
                <a:close/>
              </a:path>
            </a:pathLst>
          </a:cu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8" name="Triangle 4"/>
          <p:cNvSpPr/>
          <p:nvPr userDrawn="1"/>
        </p:nvSpPr>
        <p:spPr>
          <a:xfrm flipH="1">
            <a:off x="10209022" y="1656809"/>
            <a:ext cx="1990111" cy="519945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Lst>
            <a:ahLst/>
            <a:cxnLst>
              <a:cxn ang="0">
                <a:pos x="connsiteX0" y="connsiteY0"/>
              </a:cxn>
              <a:cxn ang="0">
                <a:pos x="connsiteX1" y="connsiteY1"/>
              </a:cxn>
              <a:cxn ang="0">
                <a:pos x="connsiteX2" y="connsiteY2"/>
              </a:cxn>
              <a:cxn ang="0">
                <a:pos x="connsiteX3" y="connsiteY3"/>
              </a:cxn>
            </a:cxnLst>
            <a:rect l="l" t="t" r="r" b="b"/>
            <a:pathLst>
              <a:path w="776067" h="2027588">
                <a:moveTo>
                  <a:pt x="745" y="2027387"/>
                </a:moveTo>
                <a:cubicBezTo>
                  <a:pt x="-2142" y="1584625"/>
                  <a:pt x="4495" y="442762"/>
                  <a:pt x="1608" y="0"/>
                </a:cubicBezTo>
                <a:lnTo>
                  <a:pt x="776067" y="2027588"/>
                </a:lnTo>
                <a:lnTo>
                  <a:pt x="745" y="2027387"/>
                </a:lnTo>
                <a:close/>
              </a:path>
            </a:pathLst>
          </a:custGeom>
          <a:solidFill>
            <a:srgbClr val="FF4D00">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9" name="Triangle 4"/>
          <p:cNvSpPr/>
          <p:nvPr userDrawn="1"/>
        </p:nvSpPr>
        <p:spPr>
          <a:xfrm flipH="1" flipV="1">
            <a:off x="10204703" y="-201"/>
            <a:ext cx="1990111" cy="30740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Lst>
            <a:ahLst/>
            <a:cxnLst>
              <a:cxn ang="0">
                <a:pos x="connsiteX0" y="connsiteY0"/>
              </a:cxn>
              <a:cxn ang="0">
                <a:pos x="connsiteX1" y="connsiteY1"/>
              </a:cxn>
              <a:cxn ang="0">
                <a:pos x="connsiteX2" y="connsiteY2"/>
              </a:cxn>
              <a:cxn ang="0">
                <a:pos x="connsiteX3" y="connsiteY3"/>
              </a:cxn>
            </a:cxnLst>
            <a:rect l="l" t="t" r="r" b="b"/>
            <a:pathLst>
              <a:path w="776067" h="1198779">
                <a:moveTo>
                  <a:pt x="745" y="1198578"/>
                </a:moveTo>
                <a:cubicBezTo>
                  <a:pt x="-2142" y="755816"/>
                  <a:pt x="4494" y="442762"/>
                  <a:pt x="1607" y="0"/>
                </a:cubicBezTo>
                <a:lnTo>
                  <a:pt x="776067" y="1198779"/>
                </a:lnTo>
                <a:lnTo>
                  <a:pt x="745" y="1198578"/>
                </a:lnTo>
                <a:close/>
              </a:path>
            </a:pathLst>
          </a:custGeom>
          <a:solidFill>
            <a:srgbClr val="FF4D00">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18" name="Text Placeholder 23"/>
          <p:cNvSpPr>
            <a:spLocks noGrp="1"/>
          </p:cNvSpPr>
          <p:nvPr>
            <p:ph type="body" sz="quarter" idx="11" hasCustomPrompt="1"/>
          </p:nvPr>
        </p:nvSpPr>
        <p:spPr>
          <a:xfrm>
            <a:off x="1160547" y="2063006"/>
            <a:ext cx="7339764" cy="1952596"/>
          </a:xfrm>
          <a:prstGeom prst="rect">
            <a:avLst/>
          </a:prstGeom>
        </p:spPr>
        <p:txBody>
          <a:bodyPr/>
          <a:lstStyle>
            <a:lvl1pPr marL="0" indent="0">
              <a:buNone/>
              <a:defRPr sz="5399" b="0" i="0" baseline="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Headline goes here, </a:t>
            </a:r>
            <a:r>
              <a:rPr lang="en-US" err="1"/>
              <a:t>Roboto</a:t>
            </a:r>
            <a:r>
              <a:rPr lang="en-US"/>
              <a:t> Light 54 </a:t>
            </a:r>
            <a:r>
              <a:rPr lang="en-US" err="1"/>
              <a:t>pt</a:t>
            </a:r>
            <a:r>
              <a:rPr lang="en-US"/>
              <a:t> – up to three lines.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Subtitle/Header/Bullets">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11" name="Right Triangle 10"/>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664851"/>
          </a:xfrm>
        </p:spPr>
        <p:txBody>
          <a:bodyPr/>
          <a:lstStyle>
            <a:lvl1pPr>
              <a:defRPr baseline="0"/>
            </a:lvl1pPr>
          </a:lstStyle>
          <a:p>
            <a:r>
              <a:rPr lang="en-US"/>
              <a:t>Headline goes here, </a:t>
            </a:r>
            <a:r>
              <a:rPr lang="en-US" err="1"/>
              <a:t>Roboto</a:t>
            </a:r>
            <a:r>
              <a:rPr lang="en-US"/>
              <a:t> Light 36 point, 1 Line</a:t>
            </a:r>
          </a:p>
        </p:txBody>
      </p:sp>
      <p:sp>
        <p:nvSpPr>
          <p:cNvPr id="3" name="Text Placeholder 4"/>
          <p:cNvSpPr>
            <a:spLocks noGrp="1"/>
          </p:cNvSpPr>
          <p:nvPr>
            <p:ph type="body" sz="quarter" idx="13" hasCustomPrompt="1"/>
          </p:nvPr>
        </p:nvSpPr>
        <p:spPr>
          <a:xfrm>
            <a:off x="498308" y="1147981"/>
            <a:ext cx="11183937" cy="331601"/>
          </a:xfrm>
        </p:spPr>
        <p:txBody>
          <a:bodyPr anchor="t"/>
          <a:lstStyle>
            <a:lvl1pPr marL="0" indent="0">
              <a:buNone/>
              <a:defRPr sz="2400" i="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sp>
        <p:nvSpPr>
          <p:cNvPr id="5" name="Text Placeholder 2"/>
          <p:cNvSpPr>
            <a:spLocks noGrp="1"/>
          </p:cNvSpPr>
          <p:nvPr>
            <p:ph type="body" idx="1" hasCustomPrompt="1"/>
          </p:nvPr>
        </p:nvSpPr>
        <p:spPr>
          <a:xfrm>
            <a:off x="1017530" y="1854199"/>
            <a:ext cx="10660118" cy="436563"/>
          </a:xfrm>
          <a:prstGeom prst="rect">
            <a:avLst/>
          </a:prstGeom>
        </p:spPr>
        <p:txBody>
          <a:bodyPr anchor="t"/>
          <a:lstStyle>
            <a:lvl1pPr marL="0" indent="0">
              <a:buNone/>
              <a:defRPr sz="2000" b="1" baseline="0">
                <a:solidFill>
                  <a:schemeClr val="accent2"/>
                </a:solidFill>
              </a:defRPr>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2" indent="0">
              <a:buNone/>
              <a:defRPr sz="1600" b="1"/>
            </a:lvl6pPr>
            <a:lvl7pPr marL="2742651" indent="0">
              <a:buNone/>
              <a:defRPr sz="1600" b="1"/>
            </a:lvl7pPr>
            <a:lvl8pPr marL="3199760" indent="0">
              <a:buNone/>
              <a:defRPr sz="1600" b="1"/>
            </a:lvl8pPr>
            <a:lvl9pPr marL="3656869" indent="0">
              <a:buNone/>
              <a:defRPr sz="1600" b="1"/>
            </a:lvl9pPr>
          </a:lstStyle>
          <a:p>
            <a:pPr lvl="0"/>
            <a:r>
              <a:rPr lang="en-US"/>
              <a:t>Headline goes here, </a:t>
            </a:r>
            <a:r>
              <a:rPr lang="en-US" err="1"/>
              <a:t>Roboto</a:t>
            </a:r>
            <a:r>
              <a:rPr lang="en-US"/>
              <a:t> 20 point, no longer than one line</a:t>
            </a:r>
          </a:p>
        </p:txBody>
      </p:sp>
      <p:grpSp>
        <p:nvGrpSpPr>
          <p:cNvPr id="14" name="Group 13"/>
          <p:cNvGrpSpPr/>
          <p:nvPr userDrawn="1"/>
        </p:nvGrpSpPr>
        <p:grpSpPr>
          <a:xfrm>
            <a:off x="-2141" y="2692400"/>
            <a:ext cx="2681841" cy="4165600"/>
            <a:chOff x="-2141" y="2692400"/>
            <a:chExt cx="2681841" cy="4165600"/>
          </a:xfrm>
        </p:grpSpPr>
        <p:sp>
          <p:nvSpPr>
            <p:cNvPr id="15" name="Right Triangle 14"/>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7" name="Content Placeholder 6"/>
          <p:cNvSpPr>
            <a:spLocks noGrp="1"/>
          </p:cNvSpPr>
          <p:nvPr>
            <p:ph sz="quarter" idx="14" hasCustomPrompt="1"/>
          </p:nvPr>
        </p:nvSpPr>
        <p:spPr>
          <a:xfrm>
            <a:off x="1017588" y="2290762"/>
            <a:ext cx="10660062" cy="3714751"/>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extLst>
      <p:ext uri="{BB962C8B-B14F-4D97-AF65-F5344CB8AC3E}">
        <p14:creationId xmlns:p14="http://schemas.microsoft.com/office/powerpoint/2010/main" val="14086629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2 column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1066798"/>
          </a:xfrm>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Content Placeholder 3"/>
          <p:cNvSpPr>
            <a:spLocks noGrp="1"/>
          </p:cNvSpPr>
          <p:nvPr>
            <p:ph sz="quarter" idx="11" hasCustomPrompt="1"/>
          </p:nvPr>
        </p:nvSpPr>
        <p:spPr>
          <a:xfrm>
            <a:off x="1017588" y="1854200"/>
            <a:ext cx="5120640"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11" name="Content Placeholder 3"/>
          <p:cNvSpPr>
            <a:spLocks noGrp="1"/>
          </p:cNvSpPr>
          <p:nvPr>
            <p:ph sz="quarter" idx="12" hasCustomPrompt="1"/>
          </p:nvPr>
        </p:nvSpPr>
        <p:spPr>
          <a:xfrm>
            <a:off x="6557011" y="1854200"/>
            <a:ext cx="5120640"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extLst>
      <p:ext uri="{BB962C8B-B14F-4D97-AF65-F5344CB8AC3E}">
        <p14:creationId xmlns:p14="http://schemas.microsoft.com/office/powerpoint/2010/main" val="7894971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Tree>
    <p:extLst>
      <p:ext uri="{BB962C8B-B14F-4D97-AF65-F5344CB8AC3E}">
        <p14:creationId xmlns:p14="http://schemas.microsoft.com/office/powerpoint/2010/main" val="14169193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esenter Info">
    <p:spTree>
      <p:nvGrpSpPr>
        <p:cNvPr id="1" name=""/>
        <p:cNvGrpSpPr/>
        <p:nvPr/>
      </p:nvGrpSpPr>
      <p:grpSpPr>
        <a:xfrm>
          <a:off x="0" y="0"/>
          <a:ext cx="0" cy="0"/>
          <a:chOff x="0" y="0"/>
          <a:chExt cx="0" cy="0"/>
        </a:xfrm>
      </p:grpSpPr>
      <p:sp>
        <p:nvSpPr>
          <p:cNvPr id="6" name="Right Triangle 5"/>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grpSp>
        <p:nvGrpSpPr>
          <p:cNvPr id="9" name="Group 8"/>
          <p:cNvGrpSpPr/>
          <p:nvPr userDrawn="1"/>
        </p:nvGrpSpPr>
        <p:grpSpPr>
          <a:xfrm>
            <a:off x="-2141" y="2692400"/>
            <a:ext cx="2681841" cy="4165600"/>
            <a:chOff x="-2141" y="2692400"/>
            <a:chExt cx="2681841" cy="4165600"/>
          </a:xfrm>
        </p:grpSpPr>
        <p:sp>
          <p:nvSpPr>
            <p:cNvPr id="10" name="Right Triangle 9"/>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Picture Placeholder 3"/>
          <p:cNvSpPr>
            <a:spLocks noGrp="1"/>
          </p:cNvSpPr>
          <p:nvPr>
            <p:ph type="pic" sz="quarter" idx="12"/>
          </p:nvPr>
        </p:nvSpPr>
        <p:spPr>
          <a:xfrm>
            <a:off x="1946527" y="1716140"/>
            <a:ext cx="2718840" cy="2973388"/>
          </a:xfrm>
          <a:prstGeom prst="rect">
            <a:avLst/>
          </a:prstGeom>
          <a:solidFill>
            <a:schemeClr val="bg2"/>
          </a:solidFill>
        </p:spPr>
        <p:txBody>
          <a:bodyPr/>
          <a:lstStyle>
            <a:lvl1pPr marL="0" indent="0">
              <a:buNone/>
              <a:defRPr>
                <a:latin typeface="Roboto" charset="0"/>
                <a:ea typeface="Roboto" charset="0"/>
                <a:cs typeface="Roboto" charset="0"/>
              </a:defRPr>
            </a:lvl1pPr>
          </a:lstStyle>
          <a:p>
            <a:r>
              <a:rPr lang="en-US"/>
              <a:t>Drag picture to placeholder or click icon to add</a:t>
            </a:r>
          </a:p>
        </p:txBody>
      </p:sp>
      <p:sp>
        <p:nvSpPr>
          <p:cNvPr id="15" name="Content Placeholder 2"/>
          <p:cNvSpPr>
            <a:spLocks noGrp="1"/>
          </p:cNvSpPr>
          <p:nvPr>
            <p:ph idx="1" hasCustomPrompt="1"/>
          </p:nvPr>
        </p:nvSpPr>
        <p:spPr>
          <a:xfrm>
            <a:off x="5197642" y="1854200"/>
            <a:ext cx="6219384" cy="1119241"/>
          </a:xfrm>
          <a:prstGeom prst="rect">
            <a:avLst/>
          </a:prstGeom>
        </p:spPr>
        <p:txBody>
          <a:bodyPr anchor="b" anchorCtr="0">
            <a:noAutofit/>
          </a:bodyPr>
          <a:lstStyle>
            <a:lvl1pPr marL="0" indent="0" algn="l">
              <a:lnSpc>
                <a:spcPct val="90000"/>
              </a:lnSpc>
              <a:buNone/>
              <a:defRPr sz="4000" b="0" i="0" baseline="0">
                <a:solidFill>
                  <a:schemeClr val="tx1"/>
                </a:solidFill>
                <a:latin typeface="Roboto Light" charset="0"/>
                <a:ea typeface="Roboto Light" charset="0"/>
                <a:cs typeface="Roboto Light" charset="0"/>
              </a:defRPr>
            </a:lvl1pPr>
          </a:lstStyle>
          <a:p>
            <a:pPr lvl="0"/>
            <a:r>
              <a:rPr lang="en-US"/>
              <a:t>Presenter’s Name goes here, </a:t>
            </a:r>
            <a:r>
              <a:rPr lang="en-US" err="1"/>
              <a:t>Roboto</a:t>
            </a:r>
            <a:r>
              <a:rPr lang="en-US"/>
              <a:t> Light 40 point</a:t>
            </a:r>
          </a:p>
        </p:txBody>
      </p:sp>
      <p:sp>
        <p:nvSpPr>
          <p:cNvPr id="16" name="Content Placeholder 7"/>
          <p:cNvSpPr>
            <a:spLocks noGrp="1"/>
          </p:cNvSpPr>
          <p:nvPr>
            <p:ph sz="quarter" idx="13" hasCustomPrompt="1"/>
          </p:nvPr>
        </p:nvSpPr>
        <p:spPr>
          <a:xfrm>
            <a:off x="5205334" y="3110084"/>
            <a:ext cx="6224666" cy="815138"/>
          </a:xfrm>
          <a:prstGeom prst="rect">
            <a:avLst/>
          </a:prstGeom>
        </p:spPr>
        <p:txBody>
          <a:bodyPr/>
          <a:lstStyle>
            <a:lvl1pPr marL="0" indent="0">
              <a:buNone/>
              <a:defRPr sz="2000" b="0">
                <a:solidFill>
                  <a:schemeClr val="tx1"/>
                </a:solidFill>
                <a:latin typeface="Roboto" charset="0"/>
                <a:ea typeface="Roboto" charset="0"/>
                <a:cs typeface="Roboto" charset="0"/>
              </a:defRPr>
            </a:lvl1pPr>
            <a:lvl2pPr marL="243779" indent="0">
              <a:buNone/>
              <a:defRPr>
                <a:solidFill>
                  <a:schemeClr val="bg1"/>
                </a:solidFill>
              </a:defRPr>
            </a:lvl2pPr>
            <a:lvl3pPr marL="487558" indent="0">
              <a:buNone/>
              <a:defRPr>
                <a:solidFill>
                  <a:schemeClr val="bg1"/>
                </a:solidFill>
              </a:defRPr>
            </a:lvl3pPr>
            <a:lvl4pPr marL="1828343" indent="0">
              <a:buNone/>
              <a:defRPr>
                <a:solidFill>
                  <a:schemeClr val="bg1"/>
                </a:solidFill>
              </a:defRPr>
            </a:lvl4pPr>
            <a:lvl5pPr marL="2437790" indent="0">
              <a:buNone/>
              <a:defRPr>
                <a:solidFill>
                  <a:schemeClr val="bg1"/>
                </a:solidFill>
              </a:defRPr>
            </a:lvl5pPr>
          </a:lstStyle>
          <a:p>
            <a:pPr lvl="0"/>
            <a:r>
              <a:rPr lang="en-US"/>
              <a:t>Presenter’s Title goes here, </a:t>
            </a:r>
            <a:r>
              <a:rPr lang="en-US" err="1"/>
              <a:t>Roboto</a:t>
            </a:r>
            <a:r>
              <a:rPr lang="en-US"/>
              <a:t> Regular, 20 point</a:t>
            </a:r>
          </a:p>
        </p:txBody>
      </p:sp>
      <p:sp>
        <p:nvSpPr>
          <p:cNvPr id="17" name="Content Placeholder 7"/>
          <p:cNvSpPr>
            <a:spLocks noGrp="1"/>
          </p:cNvSpPr>
          <p:nvPr>
            <p:ph sz="quarter" idx="14" hasCustomPrompt="1"/>
          </p:nvPr>
        </p:nvSpPr>
        <p:spPr>
          <a:xfrm>
            <a:off x="5205334" y="3925222"/>
            <a:ext cx="6224666" cy="764306"/>
          </a:xfrm>
          <a:prstGeom prst="rect">
            <a:avLst/>
          </a:prstGeom>
        </p:spPr>
        <p:txBody>
          <a:bodyPr/>
          <a:lstStyle>
            <a:lvl1pPr marL="0" indent="0">
              <a:buNone/>
              <a:defRPr sz="2000" b="0">
                <a:solidFill>
                  <a:schemeClr val="tx1"/>
                </a:solidFill>
                <a:latin typeface="Roboto" charset="0"/>
                <a:ea typeface="Roboto" charset="0"/>
                <a:cs typeface="Roboto" charset="0"/>
              </a:defRPr>
            </a:lvl1pPr>
            <a:lvl2pPr marL="243779" indent="0">
              <a:buNone/>
              <a:defRPr>
                <a:solidFill>
                  <a:schemeClr val="bg1"/>
                </a:solidFill>
              </a:defRPr>
            </a:lvl2pPr>
            <a:lvl3pPr marL="487558" indent="0">
              <a:buNone/>
              <a:defRPr>
                <a:solidFill>
                  <a:schemeClr val="bg1"/>
                </a:solidFill>
              </a:defRPr>
            </a:lvl3pPr>
            <a:lvl4pPr marL="1828343" indent="0">
              <a:buNone/>
              <a:defRPr>
                <a:solidFill>
                  <a:schemeClr val="bg1"/>
                </a:solidFill>
              </a:defRPr>
            </a:lvl4pPr>
            <a:lvl5pPr marL="2437790" indent="0">
              <a:buNone/>
              <a:defRPr>
                <a:solidFill>
                  <a:schemeClr val="bg1"/>
                </a:solidFill>
              </a:defRPr>
            </a:lvl5pPr>
          </a:lstStyle>
          <a:p>
            <a:pPr lvl="0"/>
            <a:r>
              <a:rPr lang="en-US"/>
              <a:t>Presenter’s email/contact info goes here, </a:t>
            </a:r>
            <a:br>
              <a:rPr lang="en-US"/>
            </a:br>
            <a:r>
              <a:rPr lang="en-US" err="1"/>
              <a:t>Roboto</a:t>
            </a:r>
            <a:r>
              <a:rPr lang="en-US"/>
              <a:t> Regular, 20 point</a:t>
            </a:r>
          </a:p>
        </p:txBody>
      </p:sp>
    </p:spTree>
    <p:extLst>
      <p:ext uri="{BB962C8B-B14F-4D97-AF65-F5344CB8AC3E}">
        <p14:creationId xmlns:p14="http://schemas.microsoft.com/office/powerpoint/2010/main" val="26938075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Quote">
    <p:spTree>
      <p:nvGrpSpPr>
        <p:cNvPr id="1" name=""/>
        <p:cNvGrpSpPr/>
        <p:nvPr/>
      </p:nvGrpSpPr>
      <p:grpSpPr>
        <a:xfrm>
          <a:off x="0" y="0"/>
          <a:ext cx="0" cy="0"/>
          <a:chOff x="0" y="0"/>
          <a:chExt cx="0" cy="0"/>
        </a:xfrm>
      </p:grpSpPr>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2" name="Title 1"/>
          <p:cNvSpPr>
            <a:spLocks noGrp="1"/>
          </p:cNvSpPr>
          <p:nvPr>
            <p:ph type="title" hasCustomPrompt="1"/>
          </p:nvPr>
        </p:nvSpPr>
        <p:spPr>
          <a:xfrm>
            <a:off x="482474" y="457201"/>
            <a:ext cx="11195177" cy="1047748"/>
          </a:xfrm>
        </p:spPr>
        <p:txBody>
          <a:bodyPr/>
          <a:lstStyle/>
          <a:p>
            <a:r>
              <a:rPr lang="en-US"/>
              <a:t>Headline goes here, </a:t>
            </a:r>
            <a:r>
              <a:rPr lang="en-US" err="1"/>
              <a:t>Roboto</a:t>
            </a:r>
            <a:r>
              <a:rPr lang="en-US"/>
              <a:t> Light, 36 points, can span two lines</a:t>
            </a:r>
          </a:p>
        </p:txBody>
      </p:sp>
      <p:sp>
        <p:nvSpPr>
          <p:cNvPr id="4" name="Content Placeholder 3"/>
          <p:cNvSpPr>
            <a:spLocks noGrp="1"/>
          </p:cNvSpPr>
          <p:nvPr>
            <p:ph sz="quarter" idx="11" hasCustomPrompt="1"/>
          </p:nvPr>
        </p:nvSpPr>
        <p:spPr>
          <a:xfrm>
            <a:off x="1017530" y="1854200"/>
            <a:ext cx="10107670" cy="3832434"/>
          </a:xfrm>
          <a:prstGeom prst="rect">
            <a:avLst/>
          </a:prstGeom>
        </p:spPr>
        <p:txBody>
          <a:bodyPr/>
          <a:lstStyle>
            <a:lvl1pPr marL="0" indent="0">
              <a:lnSpc>
                <a:spcPct val="100000"/>
              </a:lnSpc>
              <a:buNone/>
              <a:defRPr sz="2100" i="1" baseline="0"/>
            </a:lvl1pPr>
            <a:lvl2pPr marL="169863" indent="0" algn="r">
              <a:spcAft>
                <a:spcPts val="0"/>
              </a:spcAft>
              <a:buNone/>
              <a:defRPr sz="1400" b="1" i="0" baseline="0">
                <a:solidFill>
                  <a:schemeClr val="accent1"/>
                </a:solidFill>
                <a:latin typeface="Roboto" charset="0"/>
                <a:ea typeface="Roboto" charset="0"/>
                <a:cs typeface="Roboto" charset="0"/>
              </a:defRPr>
            </a:lvl2pPr>
          </a:lstStyle>
          <a:p>
            <a:pPr lvl="0"/>
            <a:r>
              <a:rPr lang="en-US"/>
              <a:t>Quote goes here, </a:t>
            </a:r>
            <a:r>
              <a:rPr lang="en-US" err="1"/>
              <a:t>Roboto</a:t>
            </a:r>
            <a:r>
              <a:rPr lang="en-US"/>
              <a:t> Italic, size can be increased depending on length of quote</a:t>
            </a:r>
          </a:p>
          <a:p>
            <a:pPr lvl="1"/>
            <a:r>
              <a:rPr lang="en-US"/>
              <a:t>Attribution goes here, </a:t>
            </a:r>
            <a:r>
              <a:rPr lang="en-US" err="1"/>
              <a:t>Roboto</a:t>
            </a:r>
            <a:r>
              <a:rPr lang="en-US"/>
              <a:t> Bold 14 point</a:t>
            </a:r>
          </a:p>
        </p:txBody>
      </p:sp>
    </p:spTree>
    <p:extLst>
      <p:ext uri="{BB962C8B-B14F-4D97-AF65-F5344CB8AC3E}">
        <p14:creationId xmlns:p14="http://schemas.microsoft.com/office/powerpoint/2010/main" val="26987213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itle/Subtitle/Headlines &amp; 2-Columns">
    <p:spTree>
      <p:nvGrpSpPr>
        <p:cNvPr id="1" name=""/>
        <p:cNvGrpSpPr/>
        <p:nvPr/>
      </p:nvGrpSpPr>
      <p:grpSpPr>
        <a:xfrm>
          <a:off x="0" y="0"/>
          <a:ext cx="0" cy="0"/>
          <a:chOff x="0" y="0"/>
          <a:chExt cx="0" cy="0"/>
        </a:xfrm>
      </p:grpSpPr>
      <p:sp>
        <p:nvSpPr>
          <p:cNvPr id="9" name="Right Triangle 8"/>
          <p:cNvSpPr/>
          <p:nvPr/>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562427"/>
          </a:xfrm>
        </p:spPr>
        <p:txBody>
          <a:bodyPr/>
          <a:lstStyle>
            <a:lvl1pPr>
              <a:defRPr baseline="0"/>
            </a:lvl1pPr>
          </a:lstStyle>
          <a:p>
            <a:r>
              <a:rPr lang="en-US"/>
              <a:t>Headline goes here, Roboto Light, 36 points, 1 Line</a:t>
            </a:r>
          </a:p>
        </p:txBody>
      </p:sp>
      <p:sp>
        <p:nvSpPr>
          <p:cNvPr id="10" name="Text Placeholder 4">
            <a:extLst>
              <a:ext uri="{FF2B5EF4-FFF2-40B4-BE49-F238E27FC236}">
                <a16:creationId xmlns:a16="http://schemas.microsoft.com/office/drawing/2014/main" id="{D5BDB60F-DCDA-4FA8-AFD2-4EF745C79259}"/>
              </a:ext>
            </a:extLst>
          </p:cNvPr>
          <p:cNvSpPr>
            <a:spLocks noGrp="1"/>
          </p:cNvSpPr>
          <p:nvPr>
            <p:ph type="body" sz="quarter" idx="13" hasCustomPrompt="1"/>
          </p:nvPr>
        </p:nvSpPr>
        <p:spPr>
          <a:xfrm>
            <a:off x="498308" y="1147981"/>
            <a:ext cx="11183937" cy="331601"/>
          </a:xfrm>
        </p:spPr>
        <p:txBody>
          <a:bodyPr anchor="t"/>
          <a:lstStyle>
            <a:lvl1pPr marL="0" indent="0">
              <a:buNone/>
              <a:defRPr sz="2400" i="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sp>
        <p:nvSpPr>
          <p:cNvPr id="11" name="Content Placeholder 5">
            <a:extLst>
              <a:ext uri="{FF2B5EF4-FFF2-40B4-BE49-F238E27FC236}">
                <a16:creationId xmlns:a16="http://schemas.microsoft.com/office/drawing/2014/main" id="{956D1FDC-5FA5-4B2D-A5AA-86637FA3B976}"/>
              </a:ext>
            </a:extLst>
          </p:cNvPr>
          <p:cNvSpPr>
            <a:spLocks noGrp="1"/>
          </p:cNvSpPr>
          <p:nvPr>
            <p:ph sz="quarter" idx="14" hasCustomPrompt="1"/>
          </p:nvPr>
        </p:nvSpPr>
        <p:spPr>
          <a:xfrm>
            <a:off x="1027113" y="2290762"/>
            <a:ext cx="5068887" cy="3729038"/>
          </a:xfrm>
        </p:spPr>
        <p:txBody>
          <a:bodyPr/>
          <a:lstStyle>
            <a:lvl1pPr>
              <a:defRPr baseline="0"/>
            </a:lvl1pPr>
            <a:lvl2pPr>
              <a:defRPr baseline="0"/>
            </a:lvl2p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12" name="Text Placeholder 2">
            <a:extLst>
              <a:ext uri="{FF2B5EF4-FFF2-40B4-BE49-F238E27FC236}">
                <a16:creationId xmlns:a16="http://schemas.microsoft.com/office/drawing/2014/main" id="{055D64D1-7AD8-4D53-A0ED-118D84E22AE7}"/>
              </a:ext>
            </a:extLst>
          </p:cNvPr>
          <p:cNvSpPr>
            <a:spLocks noGrp="1"/>
          </p:cNvSpPr>
          <p:nvPr>
            <p:ph type="body" idx="1" hasCustomPrompt="1"/>
          </p:nvPr>
        </p:nvSpPr>
        <p:spPr>
          <a:xfrm>
            <a:off x="1027151" y="1854199"/>
            <a:ext cx="5067262" cy="436563"/>
          </a:xfrm>
          <a:prstGeom prst="rect">
            <a:avLst/>
          </a:prstGeom>
        </p:spPr>
        <p:txBody>
          <a:bodyPr anchor="t"/>
          <a:lstStyle>
            <a:lvl1pPr marL="0" indent="0">
              <a:buNone/>
              <a:defRPr sz="2000" b="1" baseline="0">
                <a:solidFill>
                  <a:schemeClr val="accent2"/>
                </a:solidFill>
              </a:defRPr>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2" indent="0">
              <a:buNone/>
              <a:defRPr sz="1600" b="1"/>
            </a:lvl6pPr>
            <a:lvl7pPr marL="2742651" indent="0">
              <a:buNone/>
              <a:defRPr sz="1600" b="1"/>
            </a:lvl7pPr>
            <a:lvl8pPr marL="3199760" indent="0">
              <a:buNone/>
              <a:defRPr sz="1600" b="1"/>
            </a:lvl8pPr>
            <a:lvl9pPr marL="3656869" indent="0">
              <a:buNone/>
              <a:defRPr sz="1600" b="1"/>
            </a:lvl9pPr>
          </a:lstStyle>
          <a:p>
            <a:pPr lvl="0"/>
            <a:r>
              <a:rPr lang="en-US"/>
              <a:t>Headline, Roboto 20 point bold</a:t>
            </a:r>
          </a:p>
        </p:txBody>
      </p:sp>
      <p:sp>
        <p:nvSpPr>
          <p:cNvPr id="13" name="Content Placeholder 5">
            <a:extLst>
              <a:ext uri="{FF2B5EF4-FFF2-40B4-BE49-F238E27FC236}">
                <a16:creationId xmlns:a16="http://schemas.microsoft.com/office/drawing/2014/main" id="{82F76E5E-F799-4651-BEAE-F9087B98CD04}"/>
              </a:ext>
            </a:extLst>
          </p:cNvPr>
          <p:cNvSpPr>
            <a:spLocks noGrp="1"/>
          </p:cNvSpPr>
          <p:nvPr>
            <p:ph sz="quarter" idx="15" hasCustomPrompt="1"/>
          </p:nvPr>
        </p:nvSpPr>
        <p:spPr>
          <a:xfrm>
            <a:off x="6211019" y="2290762"/>
            <a:ext cx="5466632" cy="3729038"/>
          </a:xfrm>
        </p:spPr>
        <p:txBody>
          <a:bodyPr/>
          <a:lstStyle>
            <a:lvl1pPr>
              <a:defRPr baseline="0"/>
            </a:lvl1pPr>
            <a:lvl2pPr>
              <a:defRPr baseline="0"/>
            </a:lvl2p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14" name="Text Placeholder 2">
            <a:extLst>
              <a:ext uri="{FF2B5EF4-FFF2-40B4-BE49-F238E27FC236}">
                <a16:creationId xmlns:a16="http://schemas.microsoft.com/office/drawing/2014/main" id="{B715CEF1-A7FF-4442-88D8-7F20DA48ADC7}"/>
              </a:ext>
            </a:extLst>
          </p:cNvPr>
          <p:cNvSpPr>
            <a:spLocks noGrp="1"/>
          </p:cNvSpPr>
          <p:nvPr>
            <p:ph type="body" idx="16" hasCustomPrompt="1"/>
          </p:nvPr>
        </p:nvSpPr>
        <p:spPr>
          <a:xfrm>
            <a:off x="6211019" y="1854199"/>
            <a:ext cx="5484094" cy="436563"/>
          </a:xfrm>
          <a:prstGeom prst="rect">
            <a:avLst/>
          </a:prstGeom>
        </p:spPr>
        <p:txBody>
          <a:bodyPr anchor="t"/>
          <a:lstStyle>
            <a:lvl1pPr marL="0" indent="0">
              <a:buNone/>
              <a:defRPr sz="2000" b="1" baseline="0">
                <a:solidFill>
                  <a:schemeClr val="accent2"/>
                </a:solidFill>
              </a:defRPr>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2" indent="0">
              <a:buNone/>
              <a:defRPr sz="1600" b="1"/>
            </a:lvl6pPr>
            <a:lvl7pPr marL="2742651" indent="0">
              <a:buNone/>
              <a:defRPr sz="1600" b="1"/>
            </a:lvl7pPr>
            <a:lvl8pPr marL="3199760" indent="0">
              <a:buNone/>
              <a:defRPr sz="1600" b="1"/>
            </a:lvl8pPr>
            <a:lvl9pPr marL="3656869" indent="0">
              <a:buNone/>
              <a:defRPr sz="1600" b="1"/>
            </a:lvl9pPr>
          </a:lstStyle>
          <a:p>
            <a:pPr lvl="0"/>
            <a:r>
              <a:rPr lang="en-US"/>
              <a:t>Headline goes here, Roboto 20 point bold</a:t>
            </a:r>
          </a:p>
        </p:txBody>
      </p:sp>
      <p:grpSp>
        <p:nvGrpSpPr>
          <p:cNvPr id="38" name="Group 37">
            <a:extLst>
              <a:ext uri="{FF2B5EF4-FFF2-40B4-BE49-F238E27FC236}">
                <a16:creationId xmlns:a16="http://schemas.microsoft.com/office/drawing/2014/main" id="{EDDBF31F-B2A6-46A8-A8DF-757C9B83724C}"/>
              </a:ext>
            </a:extLst>
          </p:cNvPr>
          <p:cNvGrpSpPr/>
          <p:nvPr/>
        </p:nvGrpSpPr>
        <p:grpSpPr>
          <a:xfrm>
            <a:off x="-2141" y="2692400"/>
            <a:ext cx="2681841" cy="4165600"/>
            <a:chOff x="-2141" y="2692400"/>
            <a:chExt cx="2681841" cy="4165600"/>
          </a:xfrm>
        </p:grpSpPr>
        <p:sp>
          <p:nvSpPr>
            <p:cNvPr id="39" name="Right Triangle 38">
              <a:extLst>
                <a:ext uri="{FF2B5EF4-FFF2-40B4-BE49-F238E27FC236}">
                  <a16:creationId xmlns:a16="http://schemas.microsoft.com/office/drawing/2014/main" id="{665E3932-8847-406B-8673-1AB6E7E0C689}"/>
                </a:ext>
              </a:extLst>
            </p:cNvPr>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ight Triangle 39">
              <a:extLst>
                <a:ext uri="{FF2B5EF4-FFF2-40B4-BE49-F238E27FC236}">
                  <a16:creationId xmlns:a16="http://schemas.microsoft.com/office/drawing/2014/main" id="{8BCEA0AA-827B-4741-B47D-AC893583D56C}"/>
                </a:ext>
              </a:extLst>
            </p:cNvPr>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TextBox 40">
            <a:extLst>
              <a:ext uri="{FF2B5EF4-FFF2-40B4-BE49-F238E27FC236}">
                <a16:creationId xmlns:a16="http://schemas.microsoft.com/office/drawing/2014/main" id="{15528CA7-31B3-4290-8E8B-1E3E3562E906}"/>
              </a:ext>
            </a:extLst>
          </p:cNvPr>
          <p:cNvSpPr txBox="1"/>
          <p:nvPr/>
        </p:nvSpPr>
        <p:spPr>
          <a:xfrm>
            <a:off x="502034" y="6359524"/>
            <a:ext cx="413896" cy="208701"/>
          </a:xfrm>
          <a:prstGeom prst="rect">
            <a:avLst/>
          </a:prstGeom>
        </p:spPr>
        <p:txBody>
          <a:bodyPr lIns="0" tIns="0" rIns="0" bIns="91440"/>
          <a:lstStyle>
            <a:defPPr>
              <a:defRPr lang="en-US"/>
            </a:defPPr>
            <a:lvl1pPr>
              <a:defRPr sz="1100">
                <a:solidFill>
                  <a:schemeClr val="tx2">
                    <a:lumMod val="50000"/>
                    <a:lumOff val="50000"/>
                  </a:schemeClr>
                </a:solidFill>
              </a:defRPr>
            </a:lvl1pPr>
          </a:lstStyle>
          <a:p>
            <a:pPr marL="0" lvl="0" algn="l" defTabSz="457200" rtl="0" eaLnBrk="1" latinLnBrk="0" hangingPunct="1"/>
            <a:fld id="{64202F7F-356F-46E2-8791-88745C87F5D9}" type="slidenum">
              <a:rPr lang="en-US" sz="1100" b="0" i="0" kern="1200" smtClean="0">
                <a:solidFill>
                  <a:schemeClr val="bg1"/>
                </a:solidFill>
                <a:latin typeface="Roboto" charset="0"/>
                <a:ea typeface="Roboto" charset="0"/>
                <a:cs typeface="Roboto" charset="0"/>
              </a:rPr>
              <a:pPr marL="0" lvl="0" algn="l" defTabSz="457200" rtl="0" eaLnBrk="1" latinLnBrk="0" hangingPunct="1"/>
              <a:t>‹#›</a:t>
            </a:fld>
            <a:endParaRPr lang="en-US" sz="1100" b="0" i="0" kern="1200">
              <a:solidFill>
                <a:schemeClr val="bg1"/>
              </a:solidFill>
              <a:latin typeface="Roboto" charset="0"/>
              <a:ea typeface="Roboto" charset="0"/>
              <a:cs typeface="Roboto" charset="0"/>
            </a:endParaRPr>
          </a:p>
        </p:txBody>
      </p:sp>
      <p:sp>
        <p:nvSpPr>
          <p:cNvPr id="42" name="TextBox 41">
            <a:extLst>
              <a:ext uri="{FF2B5EF4-FFF2-40B4-BE49-F238E27FC236}">
                <a16:creationId xmlns:a16="http://schemas.microsoft.com/office/drawing/2014/main" id="{EA83AF2C-00A5-4EEE-9565-3DF3EA952EEC}"/>
              </a:ext>
            </a:extLst>
          </p:cNvPr>
          <p:cNvSpPr txBox="1"/>
          <p:nvPr/>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6" name="TextBox 45">
            <a:extLst>
              <a:ext uri="{FF2B5EF4-FFF2-40B4-BE49-F238E27FC236}">
                <a16:creationId xmlns:a16="http://schemas.microsoft.com/office/drawing/2014/main" id="{7BB87D99-2D97-4A3F-AB8F-AEF776CAAF3C}"/>
              </a:ext>
            </a:extLst>
          </p:cNvPr>
          <p:cNvSpPr txBox="1"/>
          <p:nvPr/>
        </p:nvSpPr>
        <p:spPr>
          <a:xfrm>
            <a:off x="502034" y="6359524"/>
            <a:ext cx="413896" cy="208701"/>
          </a:xfrm>
          <a:prstGeom prst="rect">
            <a:avLst/>
          </a:prstGeom>
        </p:spPr>
        <p:txBody>
          <a:bodyPr lIns="0" tIns="0" rIns="0" bIns="91440"/>
          <a:lstStyle>
            <a:defPPr>
              <a:defRPr lang="en-US"/>
            </a:defPPr>
            <a:lvl1pPr>
              <a:defRPr sz="1100">
                <a:solidFill>
                  <a:schemeClr val="tx2">
                    <a:lumMod val="50000"/>
                    <a:lumOff val="50000"/>
                  </a:schemeClr>
                </a:solidFill>
              </a:defRPr>
            </a:lvl1pPr>
          </a:lstStyle>
          <a:p>
            <a:pPr marL="0" lvl="0" algn="l" defTabSz="457200" rtl="0" eaLnBrk="1" latinLnBrk="0" hangingPunct="1"/>
            <a:fld id="{64202F7F-356F-46E2-8791-88745C87F5D9}" type="slidenum">
              <a:rPr lang="en-US" sz="1100" b="0" i="0" kern="1200" smtClean="0">
                <a:solidFill>
                  <a:schemeClr val="bg1"/>
                </a:solidFill>
                <a:latin typeface="Roboto" charset="0"/>
                <a:ea typeface="Roboto" charset="0"/>
                <a:cs typeface="Roboto" charset="0"/>
              </a:rPr>
              <a:pPr marL="0" lvl="0" algn="l" defTabSz="457200" rtl="0" eaLnBrk="1" latinLnBrk="0" hangingPunct="1"/>
              <a:t>‹#›</a:t>
            </a:fld>
            <a:endParaRPr lang="en-US" sz="1100" b="0" i="0" kern="1200">
              <a:solidFill>
                <a:schemeClr val="bg1"/>
              </a:solidFill>
              <a:latin typeface="Roboto" charset="0"/>
              <a:ea typeface="Roboto" charset="0"/>
              <a:cs typeface="Roboto" charset="0"/>
            </a:endParaRPr>
          </a:p>
        </p:txBody>
      </p:sp>
      <p:pic>
        <p:nvPicPr>
          <p:cNvPr id="16" name="Picture 15">
            <a:extLst>
              <a:ext uri="{FF2B5EF4-FFF2-40B4-BE49-F238E27FC236}">
                <a16:creationId xmlns:a16="http://schemas.microsoft.com/office/drawing/2014/main" id="{B0FA2D62-F8B0-D646-956F-5CEE165645E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500616" y="6007608"/>
            <a:ext cx="2478024" cy="849901"/>
          </a:xfrm>
          <a:prstGeom prst="rect">
            <a:avLst/>
          </a:prstGeom>
        </p:spPr>
      </p:pic>
    </p:spTree>
    <p:extLst>
      <p:ext uri="{BB962C8B-B14F-4D97-AF65-F5344CB8AC3E}">
        <p14:creationId xmlns:p14="http://schemas.microsoft.com/office/powerpoint/2010/main" val="161105981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Big Idea slide">
    <p:bg>
      <p:bgPr>
        <a:solidFill>
          <a:schemeClr val="bg1">
            <a:alpha val="86000"/>
          </a:schemeClr>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16000"/>
            <a:extLst>
              <a:ext uri="{BEBA8EAE-BF5A-486C-A8C5-ECC9F3942E4B}">
                <a14:imgProps xmlns:a14="http://schemas.microsoft.com/office/drawing/2010/main">
                  <a14:imgLayer r:embed="rId3">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1" y="1"/>
            <a:ext cx="12188824" cy="6856215"/>
          </a:xfrm>
          <a:prstGeom prst="rect">
            <a:avLst/>
          </a:prstGeom>
          <a:gradFill>
            <a:gsLst>
              <a:gs pos="0">
                <a:schemeClr val="accent1"/>
              </a:gs>
              <a:gs pos="16000">
                <a:schemeClr val="accent2"/>
              </a:gs>
              <a:gs pos="0">
                <a:schemeClr val="accent1"/>
              </a:gs>
            </a:gsLst>
            <a:lin ang="16200000" scaled="1"/>
          </a:gradFill>
        </p:spPr>
      </p:pic>
      <p:sp>
        <p:nvSpPr>
          <p:cNvPr id="5" name="Triangle 4"/>
          <p:cNvSpPr/>
          <p:nvPr userDrawn="1"/>
        </p:nvSpPr>
        <p:spPr>
          <a:xfrm>
            <a:off x="-745" y="5497964"/>
            <a:ext cx="776067" cy="1360237"/>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Lst>
            <a:ahLst/>
            <a:cxnLst>
              <a:cxn ang="0">
                <a:pos x="connsiteX0" y="connsiteY0"/>
              </a:cxn>
              <a:cxn ang="0">
                <a:pos x="connsiteX1" y="connsiteY1"/>
              </a:cxn>
              <a:cxn ang="0">
                <a:pos x="connsiteX2" y="connsiteY2"/>
              </a:cxn>
              <a:cxn ang="0">
                <a:pos x="connsiteX3" y="connsiteY3"/>
              </a:cxn>
            </a:cxnLst>
            <a:rect l="l" t="t" r="r" b="b"/>
            <a:pathLst>
              <a:path w="776067" h="1360237">
                <a:moveTo>
                  <a:pt x="745" y="1360036"/>
                </a:moveTo>
                <a:cubicBezTo>
                  <a:pt x="-2142" y="917274"/>
                  <a:pt x="4495" y="442762"/>
                  <a:pt x="1608" y="0"/>
                </a:cubicBezTo>
                <a:lnTo>
                  <a:pt x="776067" y="1360237"/>
                </a:lnTo>
                <a:lnTo>
                  <a:pt x="745" y="1360036"/>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6" name="Rectangle 5"/>
          <p:cNvSpPr/>
          <p:nvPr userDrawn="1"/>
        </p:nvSpPr>
        <p:spPr>
          <a:xfrm>
            <a:off x="0" y="5151890"/>
            <a:ext cx="2197100" cy="1704975"/>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1704975">
                <a:moveTo>
                  <a:pt x="0" y="352425"/>
                </a:moveTo>
                <a:cubicBezTo>
                  <a:pt x="1058" y="234950"/>
                  <a:pt x="2117" y="117475"/>
                  <a:pt x="3175" y="0"/>
                </a:cubicBezTo>
                <a:lnTo>
                  <a:pt x="2197100" y="1704975"/>
                </a:lnTo>
                <a:lnTo>
                  <a:pt x="771525" y="1701800"/>
                </a:lnTo>
                <a:lnTo>
                  <a:pt x="0" y="3524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7" name="Rectangle 5"/>
          <p:cNvSpPr/>
          <p:nvPr userDrawn="1"/>
        </p:nvSpPr>
        <p:spPr>
          <a:xfrm>
            <a:off x="5547870" y="1173205"/>
            <a:ext cx="6650458" cy="5684796"/>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 name="connsiteX0" fmla="*/ 0 w 4229735"/>
              <a:gd name="connsiteY0" fmla="*/ 3888105 h 5240655"/>
              <a:gd name="connsiteX1" fmla="*/ 4229735 w 4229735"/>
              <a:gd name="connsiteY1" fmla="*/ 0 h 5240655"/>
              <a:gd name="connsiteX2" fmla="*/ 2197100 w 4229735"/>
              <a:gd name="connsiteY2" fmla="*/ 5240655 h 5240655"/>
              <a:gd name="connsiteX3" fmla="*/ 771525 w 4229735"/>
              <a:gd name="connsiteY3" fmla="*/ 5237480 h 5240655"/>
              <a:gd name="connsiteX4" fmla="*/ 0 w 4229735"/>
              <a:gd name="connsiteY4" fmla="*/ 3888105 h 5240655"/>
              <a:gd name="connsiteX0" fmla="*/ 2418715 w 6648450"/>
              <a:gd name="connsiteY0" fmla="*/ 3888105 h 5240655"/>
              <a:gd name="connsiteX1" fmla="*/ 6648450 w 6648450"/>
              <a:gd name="connsiteY1" fmla="*/ 0 h 5240655"/>
              <a:gd name="connsiteX2" fmla="*/ 4615815 w 6648450"/>
              <a:gd name="connsiteY2" fmla="*/ 5240655 h 5240655"/>
              <a:gd name="connsiteX3" fmla="*/ 0 w 6648450"/>
              <a:gd name="connsiteY3" fmla="*/ 5227320 h 5240655"/>
              <a:gd name="connsiteX4" fmla="*/ 2418715 w 6648450"/>
              <a:gd name="connsiteY4" fmla="*/ 3888105 h 5240655"/>
              <a:gd name="connsiteX0" fmla="*/ 2439035 w 6648450"/>
              <a:gd name="connsiteY0" fmla="*/ 4761865 h 5240655"/>
              <a:gd name="connsiteX1" fmla="*/ 6648450 w 6648450"/>
              <a:gd name="connsiteY1" fmla="*/ 0 h 5240655"/>
              <a:gd name="connsiteX2" fmla="*/ 4615815 w 6648450"/>
              <a:gd name="connsiteY2" fmla="*/ 5240655 h 5240655"/>
              <a:gd name="connsiteX3" fmla="*/ 0 w 6648450"/>
              <a:gd name="connsiteY3" fmla="*/ 5227320 h 5240655"/>
              <a:gd name="connsiteX4" fmla="*/ 2439035 w 6648450"/>
              <a:gd name="connsiteY4" fmla="*/ 4761865 h 5240655"/>
              <a:gd name="connsiteX0" fmla="*/ 1006475 w 6648450"/>
              <a:gd name="connsiteY0" fmla="*/ 4863465 h 5240655"/>
              <a:gd name="connsiteX1" fmla="*/ 6648450 w 6648450"/>
              <a:gd name="connsiteY1" fmla="*/ 0 h 5240655"/>
              <a:gd name="connsiteX2" fmla="*/ 4615815 w 6648450"/>
              <a:gd name="connsiteY2" fmla="*/ 5240655 h 5240655"/>
              <a:gd name="connsiteX3" fmla="*/ 0 w 6648450"/>
              <a:gd name="connsiteY3" fmla="*/ 5227320 h 5240655"/>
              <a:gd name="connsiteX4" fmla="*/ 1006475 w 6648450"/>
              <a:gd name="connsiteY4" fmla="*/ 4863465 h 5240655"/>
              <a:gd name="connsiteX0" fmla="*/ 1047726 w 6689701"/>
              <a:gd name="connsiteY0" fmla="*/ 4863465 h 5241071"/>
              <a:gd name="connsiteX1" fmla="*/ 6689701 w 6689701"/>
              <a:gd name="connsiteY1" fmla="*/ 0 h 5241071"/>
              <a:gd name="connsiteX2" fmla="*/ 4657066 w 6689701"/>
              <a:gd name="connsiteY2" fmla="*/ 5240655 h 5241071"/>
              <a:gd name="connsiteX3" fmla="*/ 0 w 6689701"/>
              <a:gd name="connsiteY3" fmla="*/ 5241071 h 5241071"/>
              <a:gd name="connsiteX4" fmla="*/ 1047726 w 6689701"/>
              <a:gd name="connsiteY4" fmla="*/ 4863465 h 5241071"/>
              <a:gd name="connsiteX0" fmla="*/ 1047726 w 6689701"/>
              <a:gd name="connsiteY0" fmla="*/ 4864273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1047726 w 6689701"/>
              <a:gd name="connsiteY5" fmla="*/ 4864273 h 5241879"/>
              <a:gd name="connsiteX0" fmla="*/ 882722 w 6689701"/>
              <a:gd name="connsiteY0" fmla="*/ 4933025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882722 w 6689701"/>
              <a:gd name="connsiteY5" fmla="*/ 4933025 h 5241879"/>
              <a:gd name="connsiteX0" fmla="*/ 882722 w 6689701"/>
              <a:gd name="connsiteY0" fmla="*/ 4933886 h 5242740"/>
              <a:gd name="connsiteX1" fmla="*/ 3360540 w 6689701"/>
              <a:gd name="connsiteY1" fmla="*/ 2703079 h 5242740"/>
              <a:gd name="connsiteX2" fmla="*/ 6689701 w 6689701"/>
              <a:gd name="connsiteY2" fmla="*/ 1669 h 5242740"/>
              <a:gd name="connsiteX3" fmla="*/ 4657066 w 6689701"/>
              <a:gd name="connsiteY3" fmla="*/ 5242324 h 5242740"/>
              <a:gd name="connsiteX4" fmla="*/ 0 w 6689701"/>
              <a:gd name="connsiteY4" fmla="*/ 5242740 h 5242740"/>
              <a:gd name="connsiteX5" fmla="*/ 882722 w 6689701"/>
              <a:gd name="connsiteY5" fmla="*/ 4933886 h 5242740"/>
              <a:gd name="connsiteX0" fmla="*/ 882722 w 6689701"/>
              <a:gd name="connsiteY0" fmla="*/ 4933945 h 5242799"/>
              <a:gd name="connsiteX1" fmla="*/ 3360540 w 6689701"/>
              <a:gd name="connsiteY1" fmla="*/ 2703138 h 5242799"/>
              <a:gd name="connsiteX2" fmla="*/ 6689701 w 6689701"/>
              <a:gd name="connsiteY2" fmla="*/ 1728 h 5242799"/>
              <a:gd name="connsiteX3" fmla="*/ 4657066 w 6689701"/>
              <a:gd name="connsiteY3" fmla="*/ 5242383 h 5242799"/>
              <a:gd name="connsiteX4" fmla="*/ 0 w 6689701"/>
              <a:gd name="connsiteY4" fmla="*/ 5242799 h 5242799"/>
              <a:gd name="connsiteX5" fmla="*/ 882722 w 6689701"/>
              <a:gd name="connsiteY5" fmla="*/ 4933945 h 5242799"/>
              <a:gd name="connsiteX0" fmla="*/ 882722 w 6951586"/>
              <a:gd name="connsiteY0" fmla="*/ 5684542 h 5993396"/>
              <a:gd name="connsiteX1" fmla="*/ 6653755 w 6951586"/>
              <a:gd name="connsiteY1" fmla="*/ 311775 h 5993396"/>
              <a:gd name="connsiteX2" fmla="*/ 6689701 w 6951586"/>
              <a:gd name="connsiteY2" fmla="*/ 752325 h 5993396"/>
              <a:gd name="connsiteX3" fmla="*/ 4657066 w 6951586"/>
              <a:gd name="connsiteY3" fmla="*/ 5992980 h 5993396"/>
              <a:gd name="connsiteX4" fmla="*/ 0 w 6951586"/>
              <a:gd name="connsiteY4" fmla="*/ 5993396 h 5993396"/>
              <a:gd name="connsiteX5" fmla="*/ 882722 w 6951586"/>
              <a:gd name="connsiteY5" fmla="*/ 5684542 h 5993396"/>
              <a:gd name="connsiteX0" fmla="*/ 882722 w 6689701"/>
              <a:gd name="connsiteY0" fmla="*/ 5372767 h 5681621"/>
              <a:gd name="connsiteX1" fmla="*/ 6653755 w 6689701"/>
              <a:gd name="connsiteY1" fmla="*/ 0 h 5681621"/>
              <a:gd name="connsiteX2" fmla="*/ 6689701 w 6689701"/>
              <a:gd name="connsiteY2" fmla="*/ 440550 h 5681621"/>
              <a:gd name="connsiteX3" fmla="*/ 4657066 w 6689701"/>
              <a:gd name="connsiteY3" fmla="*/ 5681205 h 5681621"/>
              <a:gd name="connsiteX4" fmla="*/ 0 w 6689701"/>
              <a:gd name="connsiteY4" fmla="*/ 5681621 h 5681621"/>
              <a:gd name="connsiteX5" fmla="*/ 882722 w 6689701"/>
              <a:gd name="connsiteY5" fmla="*/ 5372767 h 5681621"/>
              <a:gd name="connsiteX0" fmla="*/ 882722 w 6692133"/>
              <a:gd name="connsiteY0" fmla="*/ 5372767 h 5681621"/>
              <a:gd name="connsiteX1" fmla="*/ 6653755 w 6692133"/>
              <a:gd name="connsiteY1" fmla="*/ 0 h 5681621"/>
              <a:gd name="connsiteX2" fmla="*/ 6689701 w 6692133"/>
              <a:gd name="connsiteY2" fmla="*/ 440550 h 5681621"/>
              <a:gd name="connsiteX3" fmla="*/ 4657066 w 6692133"/>
              <a:gd name="connsiteY3" fmla="*/ 5681205 h 5681621"/>
              <a:gd name="connsiteX4" fmla="*/ 0 w 6692133"/>
              <a:gd name="connsiteY4" fmla="*/ 5681621 h 5681621"/>
              <a:gd name="connsiteX5" fmla="*/ 882722 w 6692133"/>
              <a:gd name="connsiteY5" fmla="*/ 5372767 h 5681621"/>
              <a:gd name="connsiteX0" fmla="*/ 882722 w 6653957"/>
              <a:gd name="connsiteY0" fmla="*/ 5372767 h 5681621"/>
              <a:gd name="connsiteX1" fmla="*/ 6653755 w 6653957"/>
              <a:gd name="connsiteY1" fmla="*/ 0 h 5681621"/>
              <a:gd name="connsiteX2" fmla="*/ 6545322 w 6653957"/>
              <a:gd name="connsiteY2" fmla="*/ 536803 h 5681621"/>
              <a:gd name="connsiteX3" fmla="*/ 4657066 w 6653957"/>
              <a:gd name="connsiteY3" fmla="*/ 5681205 h 5681621"/>
              <a:gd name="connsiteX4" fmla="*/ 0 w 6653957"/>
              <a:gd name="connsiteY4" fmla="*/ 5681621 h 5681621"/>
              <a:gd name="connsiteX5" fmla="*/ 882722 w 6653957"/>
              <a:gd name="connsiteY5" fmla="*/ 5372767 h 5681621"/>
              <a:gd name="connsiteX0" fmla="*/ 882722 w 6661976"/>
              <a:gd name="connsiteY0" fmla="*/ 5372767 h 5681621"/>
              <a:gd name="connsiteX1" fmla="*/ 6653755 w 6661976"/>
              <a:gd name="connsiteY1" fmla="*/ 0 h 5681621"/>
              <a:gd name="connsiteX2" fmla="*/ 6655325 w 6661976"/>
              <a:gd name="connsiteY2" fmla="*/ 474927 h 5681621"/>
              <a:gd name="connsiteX3" fmla="*/ 4657066 w 6661976"/>
              <a:gd name="connsiteY3" fmla="*/ 5681205 h 5681621"/>
              <a:gd name="connsiteX4" fmla="*/ 0 w 6661976"/>
              <a:gd name="connsiteY4" fmla="*/ 5681621 h 5681621"/>
              <a:gd name="connsiteX5" fmla="*/ 882722 w 6661976"/>
              <a:gd name="connsiteY5" fmla="*/ 5372767 h 5681621"/>
              <a:gd name="connsiteX0" fmla="*/ 882722 w 6655325"/>
              <a:gd name="connsiteY0" fmla="*/ 5372767 h 5681621"/>
              <a:gd name="connsiteX1" fmla="*/ 6653755 w 6655325"/>
              <a:gd name="connsiteY1" fmla="*/ 0 h 5681621"/>
              <a:gd name="connsiteX2" fmla="*/ 6655325 w 6655325"/>
              <a:gd name="connsiteY2" fmla="*/ 474927 h 5681621"/>
              <a:gd name="connsiteX3" fmla="*/ 4657066 w 6655325"/>
              <a:gd name="connsiteY3" fmla="*/ 5681205 h 5681621"/>
              <a:gd name="connsiteX4" fmla="*/ 0 w 6655325"/>
              <a:gd name="connsiteY4" fmla="*/ 5681621 h 5681621"/>
              <a:gd name="connsiteX5" fmla="*/ 882722 w 6655325"/>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61525"/>
              <a:gd name="connsiteY0" fmla="*/ 5375942 h 5684796"/>
              <a:gd name="connsiteX1" fmla="*/ 6660105 w 6661525"/>
              <a:gd name="connsiteY1" fmla="*/ 0 h 5684796"/>
              <a:gd name="connsiteX2" fmla="*/ 6655325 w 6661525"/>
              <a:gd name="connsiteY2" fmla="*/ 478102 h 5684796"/>
              <a:gd name="connsiteX3" fmla="*/ 4657066 w 6661525"/>
              <a:gd name="connsiteY3" fmla="*/ 5684380 h 5684796"/>
              <a:gd name="connsiteX4" fmla="*/ 0 w 6661525"/>
              <a:gd name="connsiteY4" fmla="*/ 5684796 h 5684796"/>
              <a:gd name="connsiteX5" fmla="*/ 882722 w 6661525"/>
              <a:gd name="connsiteY5" fmla="*/ 5375942 h 5684796"/>
              <a:gd name="connsiteX0" fmla="*/ 882722 w 6660105"/>
              <a:gd name="connsiteY0" fmla="*/ 5375942 h 5684796"/>
              <a:gd name="connsiteX1" fmla="*/ 6660105 w 6660105"/>
              <a:gd name="connsiteY1" fmla="*/ 0 h 5684796"/>
              <a:gd name="connsiteX2" fmla="*/ 6655325 w 6660105"/>
              <a:gd name="connsiteY2" fmla="*/ 478102 h 5684796"/>
              <a:gd name="connsiteX3" fmla="*/ 4657066 w 6660105"/>
              <a:gd name="connsiteY3" fmla="*/ 5684380 h 5684796"/>
              <a:gd name="connsiteX4" fmla="*/ 0 w 6660105"/>
              <a:gd name="connsiteY4" fmla="*/ 5684796 h 5684796"/>
              <a:gd name="connsiteX5" fmla="*/ 882722 w 666010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6650458 w 6661675"/>
              <a:gd name="connsiteY3" fmla="*/ 5684380 h 5684796"/>
              <a:gd name="connsiteX4" fmla="*/ 0 w 6661675"/>
              <a:gd name="connsiteY4" fmla="*/ 5684796 h 5684796"/>
              <a:gd name="connsiteX5" fmla="*/ 882722 w 6661675"/>
              <a:gd name="connsiteY5" fmla="*/ 5375942 h 5684796"/>
              <a:gd name="connsiteX0" fmla="*/ 882722 w 6660105"/>
              <a:gd name="connsiteY0" fmla="*/ 5375942 h 5684796"/>
              <a:gd name="connsiteX1" fmla="*/ 6660105 w 6660105"/>
              <a:gd name="connsiteY1" fmla="*/ 0 h 5684796"/>
              <a:gd name="connsiteX2" fmla="*/ 6648975 w 6660105"/>
              <a:gd name="connsiteY2" fmla="*/ 474927 h 5684796"/>
              <a:gd name="connsiteX3" fmla="*/ 6650458 w 6660105"/>
              <a:gd name="connsiteY3" fmla="*/ 5684380 h 5684796"/>
              <a:gd name="connsiteX4" fmla="*/ 0 w 6660105"/>
              <a:gd name="connsiteY4" fmla="*/ 5684796 h 5684796"/>
              <a:gd name="connsiteX5" fmla="*/ 882722 w 6660105"/>
              <a:gd name="connsiteY5" fmla="*/ 5375942 h 5684796"/>
              <a:gd name="connsiteX0" fmla="*/ 882722 w 6650458"/>
              <a:gd name="connsiteY0" fmla="*/ 5375942 h 5684796"/>
              <a:gd name="connsiteX1" fmla="*/ 6647405 w 6650458"/>
              <a:gd name="connsiteY1" fmla="*/ 0 h 5684796"/>
              <a:gd name="connsiteX2" fmla="*/ 6648975 w 6650458"/>
              <a:gd name="connsiteY2" fmla="*/ 474927 h 5684796"/>
              <a:gd name="connsiteX3" fmla="*/ 6650458 w 6650458"/>
              <a:gd name="connsiteY3" fmla="*/ 5684380 h 5684796"/>
              <a:gd name="connsiteX4" fmla="*/ 0 w 6650458"/>
              <a:gd name="connsiteY4" fmla="*/ 5684796 h 5684796"/>
              <a:gd name="connsiteX5" fmla="*/ 882722 w 6650458"/>
              <a:gd name="connsiteY5" fmla="*/ 5375942 h 568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50458" h="5684796">
                <a:moveTo>
                  <a:pt x="882722" y="5375942"/>
                </a:moveTo>
                <a:cubicBezTo>
                  <a:pt x="1060093" y="5309029"/>
                  <a:pt x="5653101" y="899477"/>
                  <a:pt x="6647405" y="0"/>
                </a:cubicBezTo>
                <a:cubicBezTo>
                  <a:pt x="6643182" y="184797"/>
                  <a:pt x="6647717" y="137848"/>
                  <a:pt x="6648975" y="474927"/>
                </a:cubicBezTo>
                <a:cubicBezTo>
                  <a:pt x="6649469" y="2211411"/>
                  <a:pt x="6649964" y="3947896"/>
                  <a:pt x="6650458" y="5684380"/>
                </a:cubicBezTo>
                <a:lnTo>
                  <a:pt x="0" y="5684796"/>
                </a:lnTo>
                <a:lnTo>
                  <a:pt x="882722" y="53759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11" name="Triangle 4"/>
          <p:cNvSpPr/>
          <p:nvPr userDrawn="1"/>
        </p:nvSpPr>
        <p:spPr>
          <a:xfrm flipH="1" flipV="1">
            <a:off x="9598297" y="546"/>
            <a:ext cx="2590529" cy="30994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 name="connsiteX0" fmla="*/ 234382 w 1009704"/>
              <a:gd name="connsiteY0" fmla="*/ 1208483 h 1208684"/>
              <a:gd name="connsiteX1" fmla="*/ 0 w 1009704"/>
              <a:gd name="connsiteY1" fmla="*/ 0 h 1208684"/>
              <a:gd name="connsiteX2" fmla="*/ 1009704 w 1009704"/>
              <a:gd name="connsiteY2" fmla="*/ 1208684 h 1208684"/>
              <a:gd name="connsiteX3" fmla="*/ 234382 w 1009704"/>
              <a:gd name="connsiteY3" fmla="*/ 1208483 h 1208684"/>
              <a:gd name="connsiteX0" fmla="*/ 879 w 1010207"/>
              <a:gd name="connsiteY0" fmla="*/ 1208483 h 1208684"/>
              <a:gd name="connsiteX1" fmla="*/ 503 w 1010207"/>
              <a:gd name="connsiteY1" fmla="*/ 0 h 1208684"/>
              <a:gd name="connsiteX2" fmla="*/ 1010207 w 1010207"/>
              <a:gd name="connsiteY2" fmla="*/ 1208684 h 1208684"/>
              <a:gd name="connsiteX3" fmla="*/ 879 w 1010207"/>
              <a:gd name="connsiteY3" fmla="*/ 1208483 h 1208684"/>
            </a:gdLst>
            <a:ahLst/>
            <a:cxnLst>
              <a:cxn ang="0">
                <a:pos x="connsiteX0" y="connsiteY0"/>
              </a:cxn>
              <a:cxn ang="0">
                <a:pos x="connsiteX1" y="connsiteY1"/>
              </a:cxn>
              <a:cxn ang="0">
                <a:pos x="connsiteX2" y="connsiteY2"/>
              </a:cxn>
              <a:cxn ang="0">
                <a:pos x="connsiteX3" y="connsiteY3"/>
              </a:cxn>
            </a:cxnLst>
            <a:rect l="l" t="t" r="r" b="b"/>
            <a:pathLst>
              <a:path w="1010207" h="1208684">
                <a:moveTo>
                  <a:pt x="879" y="1208483"/>
                </a:moveTo>
                <a:cubicBezTo>
                  <a:pt x="-2008" y="765721"/>
                  <a:pt x="3390" y="442762"/>
                  <a:pt x="503" y="0"/>
                </a:cubicBezTo>
                <a:lnTo>
                  <a:pt x="1010207" y="1208684"/>
                </a:lnTo>
                <a:lnTo>
                  <a:pt x="879" y="1208483"/>
                </a:lnTo>
                <a:close/>
              </a:path>
            </a:pathLst>
          </a:cu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8" name="Triangle 4"/>
          <p:cNvSpPr/>
          <p:nvPr userDrawn="1"/>
        </p:nvSpPr>
        <p:spPr>
          <a:xfrm flipH="1">
            <a:off x="10209022" y="1656810"/>
            <a:ext cx="1990111" cy="519945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Lst>
            <a:ahLst/>
            <a:cxnLst>
              <a:cxn ang="0">
                <a:pos x="connsiteX0" y="connsiteY0"/>
              </a:cxn>
              <a:cxn ang="0">
                <a:pos x="connsiteX1" y="connsiteY1"/>
              </a:cxn>
              <a:cxn ang="0">
                <a:pos x="connsiteX2" y="connsiteY2"/>
              </a:cxn>
              <a:cxn ang="0">
                <a:pos x="connsiteX3" y="connsiteY3"/>
              </a:cxn>
            </a:cxnLst>
            <a:rect l="l" t="t" r="r" b="b"/>
            <a:pathLst>
              <a:path w="776067" h="2027588">
                <a:moveTo>
                  <a:pt x="745" y="2027387"/>
                </a:moveTo>
                <a:cubicBezTo>
                  <a:pt x="-2142" y="1584625"/>
                  <a:pt x="4495" y="442762"/>
                  <a:pt x="1608" y="0"/>
                </a:cubicBezTo>
                <a:lnTo>
                  <a:pt x="776067" y="2027588"/>
                </a:lnTo>
                <a:lnTo>
                  <a:pt x="745" y="2027387"/>
                </a:lnTo>
                <a:close/>
              </a:path>
            </a:pathLst>
          </a:custGeom>
          <a:solidFill>
            <a:schemeClr val="accent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17" name="Rectangle 16"/>
          <p:cNvSpPr/>
          <p:nvPr userDrawn="1"/>
        </p:nvSpPr>
        <p:spPr>
          <a:xfrm>
            <a:off x="-744" y="-1787"/>
            <a:ext cx="12193513" cy="6859787"/>
          </a:xfrm>
          <a:prstGeom prst="rect">
            <a:avLst/>
          </a:prstGeom>
          <a:blipFill dpi="0" rotWithShape="1">
            <a:blip r:embed="rId4">
              <a:alphaModFix amt="6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9" name="Triangle 4"/>
          <p:cNvSpPr/>
          <p:nvPr userDrawn="1"/>
        </p:nvSpPr>
        <p:spPr>
          <a:xfrm flipH="1" flipV="1">
            <a:off x="10204703" y="-200"/>
            <a:ext cx="1990111" cy="30740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Lst>
            <a:ahLst/>
            <a:cxnLst>
              <a:cxn ang="0">
                <a:pos x="connsiteX0" y="connsiteY0"/>
              </a:cxn>
              <a:cxn ang="0">
                <a:pos x="connsiteX1" y="connsiteY1"/>
              </a:cxn>
              <a:cxn ang="0">
                <a:pos x="connsiteX2" y="connsiteY2"/>
              </a:cxn>
              <a:cxn ang="0">
                <a:pos x="connsiteX3" y="connsiteY3"/>
              </a:cxn>
            </a:cxnLst>
            <a:rect l="l" t="t" r="r" b="b"/>
            <a:pathLst>
              <a:path w="776067" h="1198779">
                <a:moveTo>
                  <a:pt x="745" y="1198578"/>
                </a:moveTo>
                <a:cubicBezTo>
                  <a:pt x="-2142" y="755816"/>
                  <a:pt x="4494" y="442762"/>
                  <a:pt x="1607" y="0"/>
                </a:cubicBezTo>
                <a:lnTo>
                  <a:pt x="776067" y="1198779"/>
                </a:lnTo>
                <a:lnTo>
                  <a:pt x="745" y="1198578"/>
                </a:lnTo>
                <a:close/>
              </a:path>
            </a:pathLst>
          </a:cu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18" name="Text Placeholder 23"/>
          <p:cNvSpPr>
            <a:spLocks noGrp="1"/>
          </p:cNvSpPr>
          <p:nvPr>
            <p:ph type="body" sz="quarter" idx="11" hasCustomPrompt="1"/>
          </p:nvPr>
        </p:nvSpPr>
        <p:spPr>
          <a:xfrm>
            <a:off x="1160548" y="2063007"/>
            <a:ext cx="7339764" cy="1952596"/>
          </a:xfrm>
          <a:prstGeom prst="rect">
            <a:avLst/>
          </a:prstGeom>
        </p:spPr>
        <p:txBody>
          <a:bodyPr/>
          <a:lstStyle>
            <a:lvl1pPr marL="0" indent="0">
              <a:buNone/>
              <a:defRPr sz="5397" b="0" i="0">
                <a:solidFill>
                  <a:schemeClr val="bg1"/>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Tree>
    <p:extLst>
      <p:ext uri="{BB962C8B-B14F-4D97-AF65-F5344CB8AC3E}">
        <p14:creationId xmlns:p14="http://schemas.microsoft.com/office/powerpoint/2010/main" val="40961945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0"/>
            <a:ext cx="12188824" cy="6858000"/>
          </a:xfrm>
          <a:prstGeom prst="rect">
            <a:avLst/>
          </a:prstGeom>
        </p:spPr>
      </p:pic>
      <p:sp>
        <p:nvSpPr>
          <p:cNvPr id="6" name="Freeform 5"/>
          <p:cNvSpPr>
            <a:spLocks/>
          </p:cNvSpPr>
          <p:nvPr userDrawn="1"/>
        </p:nvSpPr>
        <p:spPr bwMode="auto">
          <a:xfrm>
            <a:off x="6885184" y="5000316"/>
            <a:ext cx="2699432" cy="1857685"/>
          </a:xfrm>
          <a:custGeom>
            <a:avLst/>
            <a:gdLst>
              <a:gd name="T0" fmla="*/ 0 w 3707"/>
              <a:gd name="T1" fmla="*/ 2548 h 2548"/>
              <a:gd name="T2" fmla="*/ 3707 w 3707"/>
              <a:gd name="T3" fmla="*/ 0 h 2548"/>
              <a:gd name="T4" fmla="*/ 3343 w 3707"/>
              <a:gd name="T5" fmla="*/ 2538 h 2548"/>
              <a:gd name="T6" fmla="*/ 0 w 3707"/>
              <a:gd name="T7" fmla="*/ 2548 h 2548"/>
              <a:gd name="connsiteX0" fmla="*/ 0 w 10000"/>
              <a:gd name="connsiteY0" fmla="*/ 10000 h 10000"/>
              <a:gd name="connsiteX1" fmla="*/ 10000 w 10000"/>
              <a:gd name="connsiteY1" fmla="*/ 0 h 10000"/>
              <a:gd name="connsiteX2" fmla="*/ 9018 w 10000"/>
              <a:gd name="connsiteY2" fmla="*/ 9984 h 10000"/>
              <a:gd name="connsiteX3" fmla="*/ 0 w 10000"/>
              <a:gd name="connsiteY3" fmla="*/ 10000 h 10000"/>
              <a:gd name="connsiteX0" fmla="*/ 0 w 10024"/>
              <a:gd name="connsiteY0" fmla="*/ 9877 h 9877"/>
              <a:gd name="connsiteX1" fmla="*/ 10024 w 10024"/>
              <a:gd name="connsiteY1" fmla="*/ 0 h 9877"/>
              <a:gd name="connsiteX2" fmla="*/ 9018 w 10024"/>
              <a:gd name="connsiteY2" fmla="*/ 9861 h 9877"/>
              <a:gd name="connsiteX3" fmla="*/ 0 w 10024"/>
              <a:gd name="connsiteY3" fmla="*/ 9877 h 9877"/>
              <a:gd name="connsiteX0" fmla="*/ 0 w 9974"/>
              <a:gd name="connsiteY0" fmla="*/ 10132 h 10132"/>
              <a:gd name="connsiteX1" fmla="*/ 9974 w 9974"/>
              <a:gd name="connsiteY1" fmla="*/ 0 h 10132"/>
              <a:gd name="connsiteX2" fmla="*/ 8996 w 9974"/>
              <a:gd name="connsiteY2" fmla="*/ 10116 h 10132"/>
              <a:gd name="connsiteX3" fmla="*/ 0 w 9974"/>
              <a:gd name="connsiteY3" fmla="*/ 10132 h 10132"/>
            </a:gdLst>
            <a:ahLst/>
            <a:cxnLst>
              <a:cxn ang="0">
                <a:pos x="connsiteX0" y="connsiteY0"/>
              </a:cxn>
              <a:cxn ang="0">
                <a:pos x="connsiteX1" y="connsiteY1"/>
              </a:cxn>
              <a:cxn ang="0">
                <a:pos x="connsiteX2" y="connsiteY2"/>
              </a:cxn>
              <a:cxn ang="0">
                <a:pos x="connsiteX3" y="connsiteY3"/>
              </a:cxn>
            </a:cxnLst>
            <a:rect l="l" t="t" r="r" b="b"/>
            <a:pathLst>
              <a:path w="9974" h="10132">
                <a:moveTo>
                  <a:pt x="0" y="10132"/>
                </a:moveTo>
                <a:lnTo>
                  <a:pt x="9974" y="0"/>
                </a:lnTo>
                <a:cubicBezTo>
                  <a:pt x="9648" y="3369"/>
                  <a:pt x="9323" y="6746"/>
                  <a:pt x="8996" y="10116"/>
                </a:cubicBezTo>
                <a:lnTo>
                  <a:pt x="0" y="10132"/>
                </a:lnTo>
                <a:close/>
              </a:path>
            </a:pathLst>
          </a:custGeom>
          <a:solidFill>
            <a:schemeClr val="accent1">
              <a:alpha val="90000"/>
            </a:schemeClr>
          </a:solidFill>
          <a:ln>
            <a:noFill/>
          </a:ln>
        </p:spPr>
        <p:txBody>
          <a:bodyPr vert="horz" wrap="square" lIns="60928" tIns="30464" rIns="60928" bIns="30464" numCol="1" anchor="t" anchorCtr="0" compatLnSpc="1">
            <a:prstTxWarp prst="textNoShape">
              <a:avLst/>
            </a:prstTxWarp>
          </a:bodyPr>
          <a:lstStyle/>
          <a:p>
            <a:r>
              <a:rPr lang="en-US" sz="1200">
                <a:solidFill>
                  <a:srgbClr val="373737"/>
                </a:solidFill>
              </a:rPr>
              <a:t>`</a:t>
            </a:r>
          </a:p>
        </p:txBody>
      </p:sp>
      <p:sp>
        <p:nvSpPr>
          <p:cNvPr id="18" name="Freeform 17"/>
          <p:cNvSpPr/>
          <p:nvPr userDrawn="1"/>
        </p:nvSpPr>
        <p:spPr>
          <a:xfrm>
            <a:off x="-9985" y="1610"/>
            <a:ext cx="9595159" cy="6865103"/>
          </a:xfrm>
          <a:custGeom>
            <a:avLst/>
            <a:gdLst>
              <a:gd name="connsiteX0" fmla="*/ 0 w 9595159"/>
              <a:gd name="connsiteY0" fmla="*/ 0 h 6865102"/>
              <a:gd name="connsiteX1" fmla="*/ 1927239 w 9595159"/>
              <a:gd name="connsiteY1" fmla="*/ 0 h 6865102"/>
              <a:gd name="connsiteX2" fmla="*/ 6715756 w 9595159"/>
              <a:gd name="connsiteY2" fmla="*/ 997734 h 6865102"/>
              <a:gd name="connsiteX3" fmla="*/ 9595159 w 9595159"/>
              <a:gd name="connsiteY3" fmla="*/ 4998284 h 6865102"/>
              <a:gd name="connsiteX4" fmla="*/ 7522445 w 9595159"/>
              <a:gd name="connsiteY4" fmla="*/ 6859281 h 6865102"/>
              <a:gd name="connsiteX5" fmla="*/ 0 w 9595159"/>
              <a:gd name="connsiteY5" fmla="*/ 6865102 h 686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95159" h="6865102">
                <a:moveTo>
                  <a:pt x="0" y="0"/>
                </a:moveTo>
                <a:lnTo>
                  <a:pt x="1927239" y="0"/>
                </a:lnTo>
                <a:lnTo>
                  <a:pt x="6715756" y="997734"/>
                </a:lnTo>
                <a:lnTo>
                  <a:pt x="9595159" y="4998284"/>
                </a:lnTo>
                <a:lnTo>
                  <a:pt x="7522445" y="6859281"/>
                </a:lnTo>
                <a:lnTo>
                  <a:pt x="0" y="686510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28" tIns="30464" rIns="60928" bIns="30464" numCol="1" spcCol="0" rtlCol="0" fromWordArt="0" anchor="ctr" anchorCtr="0" forceAA="0" compatLnSpc="1">
            <a:prstTxWarp prst="textNoShape">
              <a:avLst/>
            </a:prstTxWarp>
            <a:noAutofit/>
          </a:bodyPr>
          <a:lstStyle/>
          <a:p>
            <a:pPr algn="ctr"/>
            <a:endParaRPr lang="en-US" sz="1200">
              <a:solidFill>
                <a:srgbClr val="FFFFFF"/>
              </a:solidFill>
            </a:endParaRPr>
          </a:p>
        </p:txBody>
      </p:sp>
      <p:sp>
        <p:nvSpPr>
          <p:cNvPr id="7" name="Freeform: Shape 6"/>
          <p:cNvSpPr/>
          <p:nvPr userDrawn="1"/>
        </p:nvSpPr>
        <p:spPr>
          <a:xfrm>
            <a:off x="5703607" y="-4994"/>
            <a:ext cx="6487721" cy="4409963"/>
          </a:xfrm>
          <a:custGeom>
            <a:avLst/>
            <a:gdLst>
              <a:gd name="connsiteX0" fmla="*/ 0 w 9236676"/>
              <a:gd name="connsiteY0" fmla="*/ 0 h 6573795"/>
              <a:gd name="connsiteX1" fmla="*/ 4726459 w 9236676"/>
              <a:gd name="connsiteY1" fmla="*/ 6573795 h 6573795"/>
              <a:gd name="connsiteX2" fmla="*/ 9236676 w 9236676"/>
              <a:gd name="connsiteY2" fmla="*/ 2823519 h 6573795"/>
              <a:gd name="connsiteX3" fmla="*/ 9236676 w 9236676"/>
              <a:gd name="connsiteY3" fmla="*/ 12357 h 6573795"/>
              <a:gd name="connsiteX4" fmla="*/ 0 w 9236676"/>
              <a:gd name="connsiteY4" fmla="*/ 0 h 6573795"/>
              <a:gd name="connsiteX0" fmla="*/ 0 w 9236676"/>
              <a:gd name="connsiteY0" fmla="*/ 0 h 6326963"/>
              <a:gd name="connsiteX1" fmla="*/ 4824631 w 9236676"/>
              <a:gd name="connsiteY1" fmla="*/ 6326963 h 6326963"/>
              <a:gd name="connsiteX2" fmla="*/ 9236676 w 9236676"/>
              <a:gd name="connsiteY2" fmla="*/ 2823519 h 6326963"/>
              <a:gd name="connsiteX3" fmla="*/ 9236676 w 9236676"/>
              <a:gd name="connsiteY3" fmla="*/ 12357 h 6326963"/>
              <a:gd name="connsiteX4" fmla="*/ 0 w 9236676"/>
              <a:gd name="connsiteY4" fmla="*/ 0 h 6326963"/>
              <a:gd name="connsiteX0" fmla="*/ 0 w 9236676"/>
              <a:gd name="connsiteY0" fmla="*/ 0 h 6607454"/>
              <a:gd name="connsiteX1" fmla="*/ 4726459 w 9236676"/>
              <a:gd name="connsiteY1" fmla="*/ 6607454 h 6607454"/>
              <a:gd name="connsiteX2" fmla="*/ 9236676 w 9236676"/>
              <a:gd name="connsiteY2" fmla="*/ 2823519 h 6607454"/>
              <a:gd name="connsiteX3" fmla="*/ 9236676 w 9236676"/>
              <a:gd name="connsiteY3" fmla="*/ 12357 h 6607454"/>
              <a:gd name="connsiteX4" fmla="*/ 0 w 9236676"/>
              <a:gd name="connsiteY4" fmla="*/ 0 h 6607454"/>
              <a:gd name="connsiteX0" fmla="*/ 0 w 9236676"/>
              <a:gd name="connsiteY0" fmla="*/ 35327 h 6642781"/>
              <a:gd name="connsiteX1" fmla="*/ 4726459 w 9236676"/>
              <a:gd name="connsiteY1" fmla="*/ 6642781 h 6642781"/>
              <a:gd name="connsiteX2" fmla="*/ 9236676 w 9236676"/>
              <a:gd name="connsiteY2" fmla="*/ 2858846 h 6642781"/>
              <a:gd name="connsiteX3" fmla="*/ 8956185 w 9236676"/>
              <a:gd name="connsiteY3" fmla="*/ 0 h 6642781"/>
              <a:gd name="connsiteX4" fmla="*/ 0 w 9236676"/>
              <a:gd name="connsiteY4" fmla="*/ 35327 h 6642781"/>
              <a:gd name="connsiteX0" fmla="*/ 0 w 9236676"/>
              <a:gd name="connsiteY0" fmla="*/ 0 h 6607454"/>
              <a:gd name="connsiteX1" fmla="*/ 4726459 w 9236676"/>
              <a:gd name="connsiteY1" fmla="*/ 6607454 h 6607454"/>
              <a:gd name="connsiteX2" fmla="*/ 9236676 w 9236676"/>
              <a:gd name="connsiteY2" fmla="*/ 2823519 h 6607454"/>
              <a:gd name="connsiteX3" fmla="*/ 9208627 w 9236676"/>
              <a:gd name="connsiteY3" fmla="*/ 6747 h 6607454"/>
              <a:gd name="connsiteX4" fmla="*/ 0 w 9236676"/>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208627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83383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97407 w 9217041"/>
              <a:gd name="connsiteY3" fmla="*/ 6747 h 6607454"/>
              <a:gd name="connsiteX4" fmla="*/ 0 w 9217041"/>
              <a:gd name="connsiteY4" fmla="*/ 0 h 6607454"/>
              <a:gd name="connsiteX0" fmla="*/ 0 w 9231065"/>
              <a:gd name="connsiteY0" fmla="*/ 0 h 6607454"/>
              <a:gd name="connsiteX1" fmla="*/ 4740483 w 9231065"/>
              <a:gd name="connsiteY1" fmla="*/ 6607454 h 6607454"/>
              <a:gd name="connsiteX2" fmla="*/ 9231065 w 9231065"/>
              <a:gd name="connsiteY2" fmla="*/ 2823519 h 6607454"/>
              <a:gd name="connsiteX3" fmla="*/ 9211431 w 9231065"/>
              <a:gd name="connsiteY3" fmla="*/ 6747 h 6607454"/>
              <a:gd name="connsiteX4" fmla="*/ 0 w 9231065"/>
              <a:gd name="connsiteY4" fmla="*/ 0 h 6607454"/>
              <a:gd name="connsiteX0" fmla="*/ 0 w 9748791"/>
              <a:gd name="connsiteY0" fmla="*/ 0 h 6607454"/>
              <a:gd name="connsiteX1" fmla="*/ 4740483 w 9748791"/>
              <a:gd name="connsiteY1" fmla="*/ 6607454 h 6607454"/>
              <a:gd name="connsiteX2" fmla="*/ 9231065 w 9748791"/>
              <a:gd name="connsiteY2" fmla="*/ 2823519 h 6607454"/>
              <a:gd name="connsiteX3" fmla="*/ 9748781 w 9748791"/>
              <a:gd name="connsiteY3" fmla="*/ 18177 h 6607454"/>
              <a:gd name="connsiteX4" fmla="*/ 0 w 9748791"/>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18177 h 6607454"/>
              <a:gd name="connsiteX4" fmla="*/ 0 w 9749048"/>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8972 h 6607454"/>
              <a:gd name="connsiteX4" fmla="*/ 0 w 9749048"/>
              <a:gd name="connsiteY4" fmla="*/ 0 h 6607454"/>
              <a:gd name="connsiteX0" fmla="*/ 0 w 9734116"/>
              <a:gd name="connsiteY0" fmla="*/ 0 h 6607454"/>
              <a:gd name="connsiteX1" fmla="*/ 4740483 w 9734116"/>
              <a:gd name="connsiteY1" fmla="*/ 6607454 h 6607454"/>
              <a:gd name="connsiteX2" fmla="*/ 9734116 w 9734116"/>
              <a:gd name="connsiteY2" fmla="*/ 2389179 h 6607454"/>
              <a:gd name="connsiteX3" fmla="*/ 9699391 w 9734116"/>
              <a:gd name="connsiteY3" fmla="*/ 69321 h 6607454"/>
              <a:gd name="connsiteX4" fmla="*/ 0 w 9734116"/>
              <a:gd name="connsiteY4" fmla="*/ 0 h 6607454"/>
              <a:gd name="connsiteX0" fmla="*/ 0 w 9734116"/>
              <a:gd name="connsiteY0" fmla="*/ 7490 h 6614944"/>
              <a:gd name="connsiteX1" fmla="*/ 4740483 w 9734116"/>
              <a:gd name="connsiteY1" fmla="*/ 6614944 h 6614944"/>
              <a:gd name="connsiteX2" fmla="*/ 9734116 w 9734116"/>
              <a:gd name="connsiteY2" fmla="*/ 2396669 h 6614944"/>
              <a:gd name="connsiteX3" fmla="*/ 9732319 w 9734116"/>
              <a:gd name="connsiteY3" fmla="*/ 0 h 6614944"/>
              <a:gd name="connsiteX4" fmla="*/ 0 w 9734116"/>
              <a:gd name="connsiteY4" fmla="*/ 7490 h 6614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34116" h="6614944">
                <a:moveTo>
                  <a:pt x="0" y="7490"/>
                </a:moveTo>
                <a:lnTo>
                  <a:pt x="4740483" y="6614944"/>
                </a:lnTo>
                <a:lnTo>
                  <a:pt x="9734116" y="2396669"/>
                </a:lnTo>
                <a:cubicBezTo>
                  <a:pt x="9731311" y="1457745"/>
                  <a:pt x="9735124" y="938924"/>
                  <a:pt x="9732319" y="0"/>
                </a:cubicBezTo>
                <a:lnTo>
                  <a:pt x="0" y="7490"/>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28" tIns="30464" rIns="60928" bIns="30464" numCol="1" spcCol="0" rtlCol="0" fromWordArt="0" anchor="ctr" anchorCtr="0" forceAA="0" compatLnSpc="1">
            <a:prstTxWarp prst="textNoShape">
              <a:avLst/>
            </a:prstTxWarp>
            <a:noAutofit/>
          </a:bodyPr>
          <a:lstStyle/>
          <a:p>
            <a:pPr algn="ctr"/>
            <a:endParaRPr lang="en-US" sz="1200">
              <a:solidFill>
                <a:srgbClr val="FFFFFF"/>
              </a:solidFill>
            </a:endParaRPr>
          </a:p>
        </p:txBody>
      </p:sp>
      <p:sp>
        <p:nvSpPr>
          <p:cNvPr id="8" name="Right Triangle 7"/>
          <p:cNvSpPr/>
          <p:nvPr userDrawn="1"/>
        </p:nvSpPr>
        <p:spPr>
          <a:xfrm flipH="1">
            <a:off x="11856049" y="5935980"/>
            <a:ext cx="342765" cy="922021"/>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28" tIns="30464" rIns="60928" bIns="30464" numCol="1" spcCol="0" rtlCol="0" fromWordArt="0" anchor="ctr" anchorCtr="0" forceAA="0" compatLnSpc="1">
            <a:prstTxWarp prst="textNoShape">
              <a:avLst/>
            </a:prstTxWarp>
            <a:noAutofit/>
          </a:bodyPr>
          <a:lstStyle/>
          <a:p>
            <a:pPr algn="ctr"/>
            <a:endParaRPr lang="en-US" sz="1200">
              <a:solidFill>
                <a:srgbClr val="FFFFFF"/>
              </a:solidFill>
            </a:endParaRPr>
          </a:p>
        </p:txBody>
      </p:sp>
      <p:sp>
        <p:nvSpPr>
          <p:cNvPr id="9" name="Freeform: Shape 8"/>
          <p:cNvSpPr/>
          <p:nvPr userDrawn="1"/>
        </p:nvSpPr>
        <p:spPr>
          <a:xfrm>
            <a:off x="1891575" y="-883"/>
            <a:ext cx="4485778" cy="935421"/>
          </a:xfrm>
          <a:custGeom>
            <a:avLst/>
            <a:gdLst>
              <a:gd name="connsiteX0" fmla="*/ 0 w 6664960"/>
              <a:gd name="connsiteY0" fmla="*/ 0 h 1471168"/>
              <a:gd name="connsiteX1" fmla="*/ 365760 w 6664960"/>
              <a:gd name="connsiteY1" fmla="*/ 0 h 1471168"/>
              <a:gd name="connsiteX2" fmla="*/ 6421120 w 6664960"/>
              <a:gd name="connsiteY2" fmla="*/ 1125728 h 1471168"/>
              <a:gd name="connsiteX3" fmla="*/ 6664960 w 6664960"/>
              <a:gd name="connsiteY3" fmla="*/ 1471168 h 1471168"/>
              <a:gd name="connsiteX4" fmla="*/ 0 w 6664960"/>
              <a:gd name="connsiteY4" fmla="*/ 0 h 1471168"/>
              <a:gd name="connsiteX0" fmla="*/ 0 w 6715760"/>
              <a:gd name="connsiteY0" fmla="*/ 0 h 1471168"/>
              <a:gd name="connsiteX1" fmla="*/ 416560 w 6715760"/>
              <a:gd name="connsiteY1" fmla="*/ 0 h 1471168"/>
              <a:gd name="connsiteX2" fmla="*/ 6471920 w 6715760"/>
              <a:gd name="connsiteY2" fmla="*/ 1125728 h 1471168"/>
              <a:gd name="connsiteX3" fmla="*/ 6715760 w 6715760"/>
              <a:gd name="connsiteY3" fmla="*/ 1471168 h 1471168"/>
              <a:gd name="connsiteX4" fmla="*/ 0 w 6715760"/>
              <a:gd name="connsiteY4" fmla="*/ 0 h 1471168"/>
              <a:gd name="connsiteX0" fmla="*/ 0 w 6742497"/>
              <a:gd name="connsiteY0" fmla="*/ 0 h 1471168"/>
              <a:gd name="connsiteX1" fmla="*/ 443297 w 6742497"/>
              <a:gd name="connsiteY1" fmla="*/ 0 h 1471168"/>
              <a:gd name="connsiteX2" fmla="*/ 6498657 w 6742497"/>
              <a:gd name="connsiteY2" fmla="*/ 1125728 h 1471168"/>
              <a:gd name="connsiteX3" fmla="*/ 6742497 w 6742497"/>
              <a:gd name="connsiteY3" fmla="*/ 1471168 h 1471168"/>
              <a:gd name="connsiteX4" fmla="*/ 0 w 6742497"/>
              <a:gd name="connsiteY4" fmla="*/ 0 h 1471168"/>
              <a:gd name="connsiteX0" fmla="*/ 0 w 6704397"/>
              <a:gd name="connsiteY0" fmla="*/ 0 h 1409936"/>
              <a:gd name="connsiteX1" fmla="*/ 443297 w 6704397"/>
              <a:gd name="connsiteY1" fmla="*/ 0 h 1409936"/>
              <a:gd name="connsiteX2" fmla="*/ 6498657 w 6704397"/>
              <a:gd name="connsiteY2" fmla="*/ 1125728 h 1409936"/>
              <a:gd name="connsiteX3" fmla="*/ 6704397 w 6704397"/>
              <a:gd name="connsiteY3" fmla="*/ 1409936 h 1409936"/>
              <a:gd name="connsiteX4" fmla="*/ 0 w 6704397"/>
              <a:gd name="connsiteY4" fmla="*/ 0 h 1409936"/>
              <a:gd name="connsiteX0" fmla="*/ 0 w 6728889"/>
              <a:gd name="connsiteY0" fmla="*/ 0 h 1409936"/>
              <a:gd name="connsiteX1" fmla="*/ 467789 w 6728889"/>
              <a:gd name="connsiteY1" fmla="*/ 0 h 1409936"/>
              <a:gd name="connsiteX2" fmla="*/ 6523149 w 6728889"/>
              <a:gd name="connsiteY2" fmla="*/ 1125728 h 1409936"/>
              <a:gd name="connsiteX3" fmla="*/ 6728889 w 6728889"/>
              <a:gd name="connsiteY3" fmla="*/ 1409936 h 1409936"/>
              <a:gd name="connsiteX4" fmla="*/ 0 w 6728889"/>
              <a:gd name="connsiteY4" fmla="*/ 0 h 1409936"/>
              <a:gd name="connsiteX0" fmla="*/ 0 w 6711200"/>
              <a:gd name="connsiteY0" fmla="*/ 4082 h 1409936"/>
              <a:gd name="connsiteX1" fmla="*/ 450100 w 6711200"/>
              <a:gd name="connsiteY1" fmla="*/ 0 h 1409936"/>
              <a:gd name="connsiteX2" fmla="*/ 6505460 w 6711200"/>
              <a:gd name="connsiteY2" fmla="*/ 1125728 h 1409936"/>
              <a:gd name="connsiteX3" fmla="*/ 6711200 w 6711200"/>
              <a:gd name="connsiteY3" fmla="*/ 1409936 h 1409936"/>
              <a:gd name="connsiteX4" fmla="*/ 0 w 6711200"/>
              <a:gd name="connsiteY4" fmla="*/ 4082 h 1409936"/>
              <a:gd name="connsiteX0" fmla="*/ 0 w 6724807"/>
              <a:gd name="connsiteY0" fmla="*/ 10885 h 1409936"/>
              <a:gd name="connsiteX1" fmla="*/ 463707 w 6724807"/>
              <a:gd name="connsiteY1" fmla="*/ 0 h 1409936"/>
              <a:gd name="connsiteX2" fmla="*/ 6519067 w 6724807"/>
              <a:gd name="connsiteY2" fmla="*/ 1125728 h 1409936"/>
              <a:gd name="connsiteX3" fmla="*/ 6724807 w 6724807"/>
              <a:gd name="connsiteY3" fmla="*/ 1409936 h 1409936"/>
              <a:gd name="connsiteX4" fmla="*/ 0 w 6724807"/>
              <a:gd name="connsiteY4" fmla="*/ 10885 h 1409936"/>
              <a:gd name="connsiteX0" fmla="*/ 0 w 6724807"/>
              <a:gd name="connsiteY0" fmla="*/ 4081 h 1403132"/>
              <a:gd name="connsiteX1" fmla="*/ 477314 w 6724807"/>
              <a:gd name="connsiteY1" fmla="*/ 0 h 1403132"/>
              <a:gd name="connsiteX2" fmla="*/ 6519067 w 6724807"/>
              <a:gd name="connsiteY2" fmla="*/ 1118924 h 1403132"/>
              <a:gd name="connsiteX3" fmla="*/ 6724807 w 6724807"/>
              <a:gd name="connsiteY3" fmla="*/ 1403132 h 1403132"/>
              <a:gd name="connsiteX4" fmla="*/ 0 w 6724807"/>
              <a:gd name="connsiteY4" fmla="*/ 4081 h 1403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4807" h="1403132">
                <a:moveTo>
                  <a:pt x="0" y="4081"/>
                </a:moveTo>
                <a:lnTo>
                  <a:pt x="477314" y="0"/>
                </a:lnTo>
                <a:lnTo>
                  <a:pt x="6519067" y="1118924"/>
                </a:lnTo>
                <a:lnTo>
                  <a:pt x="6724807" y="1403132"/>
                </a:lnTo>
                <a:lnTo>
                  <a:pt x="0" y="4081"/>
                </a:lnTo>
                <a:close/>
              </a:path>
            </a:pathLst>
          </a:cu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28" tIns="30464" rIns="60928" bIns="30464" numCol="1" spcCol="0" rtlCol="0" fromWordArt="0" anchor="ctr" anchorCtr="0" forceAA="0" compatLnSpc="1">
            <a:prstTxWarp prst="textNoShape">
              <a:avLst/>
            </a:prstTxWarp>
            <a:noAutofit/>
          </a:bodyPr>
          <a:lstStyle/>
          <a:p>
            <a:pPr algn="ctr"/>
            <a:endParaRPr lang="en-US" sz="1200">
              <a:solidFill>
                <a:srgbClr val="FFFFFF"/>
              </a:solidFill>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 y="2"/>
            <a:ext cx="12188822" cy="6857999"/>
          </a:xfrm>
          <a:prstGeom prst="rect">
            <a:avLst/>
          </a:prstGeom>
        </p:spPr>
      </p:pic>
      <p:sp>
        <p:nvSpPr>
          <p:cNvPr id="17" name="Text Placeholder 16"/>
          <p:cNvSpPr>
            <a:spLocks noGrp="1"/>
          </p:cNvSpPr>
          <p:nvPr>
            <p:ph type="body" sz="quarter" idx="10" hasCustomPrompt="1"/>
          </p:nvPr>
        </p:nvSpPr>
        <p:spPr>
          <a:xfrm>
            <a:off x="1182239" y="2113109"/>
            <a:ext cx="2282231" cy="426891"/>
          </a:xfrm>
          <a:prstGeom prst="rect">
            <a:avLst/>
          </a:prstGeom>
        </p:spPr>
        <p:txBody>
          <a:bodyPr anchor="b" anchorCtr="0"/>
          <a:lstStyle>
            <a:lvl1pPr marL="0" indent="0">
              <a:buNone/>
              <a:defRPr sz="2399" b="0" i="0">
                <a:solidFill>
                  <a:schemeClr val="bg1"/>
                </a:solidFill>
                <a:latin typeface="Roboto" charset="0"/>
                <a:ea typeface="Roboto" charset="0"/>
                <a:cs typeface="Roboto"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04.01.17</a:t>
            </a:r>
          </a:p>
        </p:txBody>
      </p:sp>
      <p:sp>
        <p:nvSpPr>
          <p:cNvPr id="24" name="Text Placeholder 23"/>
          <p:cNvSpPr>
            <a:spLocks noGrp="1"/>
          </p:cNvSpPr>
          <p:nvPr>
            <p:ph type="body" sz="quarter" idx="11" hasCustomPrompt="1"/>
          </p:nvPr>
        </p:nvSpPr>
        <p:spPr>
          <a:xfrm>
            <a:off x="1160548" y="3103006"/>
            <a:ext cx="7339764" cy="1574503"/>
          </a:xfrm>
          <a:prstGeom prst="rect">
            <a:avLst/>
          </a:prstGeom>
        </p:spPr>
        <p:txBody>
          <a:bodyPr/>
          <a:lstStyle>
            <a:lvl1pPr marL="0" indent="0">
              <a:buNone/>
              <a:defRPr sz="5397" b="0" i="0">
                <a:solidFill>
                  <a:schemeClr val="bg1"/>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
        <p:nvSpPr>
          <p:cNvPr id="26" name="Text Placeholder 25"/>
          <p:cNvSpPr>
            <a:spLocks noGrp="1"/>
          </p:cNvSpPr>
          <p:nvPr>
            <p:ph type="body" sz="quarter" idx="12" hasCustomPrompt="1"/>
          </p:nvPr>
        </p:nvSpPr>
        <p:spPr>
          <a:xfrm>
            <a:off x="1198514" y="4920181"/>
            <a:ext cx="3497769" cy="289576"/>
          </a:xfrm>
          <a:prstGeom prst="rect">
            <a:avLst/>
          </a:prstGeom>
        </p:spPr>
        <p:txBody>
          <a:bodyPr/>
          <a:lstStyle>
            <a:lvl1pPr marL="0" indent="0">
              <a:buNone/>
              <a:defRPr b="0" i="0">
                <a:solidFill>
                  <a:schemeClr val="bg1"/>
                </a:solidFill>
                <a:latin typeface="Roboto" charset="0"/>
                <a:ea typeface="Roboto" charset="0"/>
                <a:cs typeface="Roboto"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Speaker Name</a:t>
            </a:r>
          </a:p>
        </p:txBody>
      </p:sp>
      <p:sp>
        <p:nvSpPr>
          <p:cNvPr id="28" name="Text Placeholder 27"/>
          <p:cNvSpPr>
            <a:spLocks noGrp="1"/>
          </p:cNvSpPr>
          <p:nvPr>
            <p:ph type="body" sz="quarter" idx="13" hasCustomPrompt="1"/>
          </p:nvPr>
        </p:nvSpPr>
        <p:spPr>
          <a:xfrm>
            <a:off x="1186163" y="5289437"/>
            <a:ext cx="3510120" cy="291041"/>
          </a:xfrm>
          <a:prstGeom prst="rect">
            <a:avLst/>
          </a:prstGeom>
        </p:spPr>
        <p:txBody>
          <a:bodyPr/>
          <a:lstStyle>
            <a:lvl1pPr marL="0" indent="0">
              <a:buNone/>
              <a:defRPr i="1">
                <a:solidFill>
                  <a:schemeClr val="bg1"/>
                </a:solidFill>
              </a:defRPr>
            </a:lvl1pPr>
            <a:lvl2pPr marL="456994" indent="0">
              <a:buNone/>
              <a:defRPr/>
            </a:lvl2pPr>
            <a:lvl3pPr marL="913989" indent="0">
              <a:buNone/>
              <a:defRPr/>
            </a:lvl3pPr>
            <a:lvl4pPr marL="1370984" indent="0">
              <a:buNone/>
              <a:defRPr/>
            </a:lvl4pPr>
            <a:lvl5pPr marL="1827978" indent="0">
              <a:buNone/>
              <a:defRPr/>
            </a:lvl5pPr>
          </a:lstStyle>
          <a:p>
            <a:pPr lvl="0"/>
            <a:r>
              <a:rPr lang="en-US"/>
              <a:t>Speaker Title or Email</a:t>
            </a:r>
          </a:p>
        </p:txBody>
      </p:sp>
      <p:pic>
        <p:nvPicPr>
          <p:cNvPr id="15" name="Picture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504421" y="6006042"/>
            <a:ext cx="2464597" cy="851959"/>
          </a:xfrm>
          <a:prstGeom prst="rect">
            <a:avLst/>
          </a:prstGeom>
        </p:spPr>
      </p:pic>
    </p:spTree>
    <p:extLst>
      <p:ext uri="{BB962C8B-B14F-4D97-AF65-F5344CB8AC3E}">
        <p14:creationId xmlns:p14="http://schemas.microsoft.com/office/powerpoint/2010/main" val="42676526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ig Idea slide">
    <p:bg>
      <p:bgPr>
        <a:solidFill>
          <a:schemeClr val="bg1">
            <a:alpha val="86000"/>
          </a:schemeClr>
        </a:solidFill>
        <a:effectLst/>
      </p:bgPr>
    </p:bg>
    <p:spTree>
      <p:nvGrpSpPr>
        <p:cNvPr id="1" name=""/>
        <p:cNvGrpSpPr/>
        <p:nvPr/>
      </p:nvGrpSpPr>
      <p:grpSpPr>
        <a:xfrm>
          <a:off x="0" y="0"/>
          <a:ext cx="0" cy="0"/>
          <a:chOff x="0" y="0"/>
          <a:chExt cx="0" cy="0"/>
        </a:xfrm>
      </p:grpSpPr>
      <p:sp>
        <p:nvSpPr>
          <p:cNvPr id="5" name="Triangle 4"/>
          <p:cNvSpPr/>
          <p:nvPr userDrawn="1"/>
        </p:nvSpPr>
        <p:spPr>
          <a:xfrm>
            <a:off x="-745" y="5497964"/>
            <a:ext cx="776067" cy="1360237"/>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Lst>
            <a:ahLst/>
            <a:cxnLst>
              <a:cxn ang="0">
                <a:pos x="connsiteX0" y="connsiteY0"/>
              </a:cxn>
              <a:cxn ang="0">
                <a:pos x="connsiteX1" y="connsiteY1"/>
              </a:cxn>
              <a:cxn ang="0">
                <a:pos x="connsiteX2" y="connsiteY2"/>
              </a:cxn>
              <a:cxn ang="0">
                <a:pos x="connsiteX3" y="connsiteY3"/>
              </a:cxn>
            </a:cxnLst>
            <a:rect l="l" t="t" r="r" b="b"/>
            <a:pathLst>
              <a:path w="776067" h="1360237">
                <a:moveTo>
                  <a:pt x="745" y="1360036"/>
                </a:moveTo>
                <a:cubicBezTo>
                  <a:pt x="-2142" y="917274"/>
                  <a:pt x="4495" y="442762"/>
                  <a:pt x="1608" y="0"/>
                </a:cubicBezTo>
                <a:lnTo>
                  <a:pt x="776067" y="1360237"/>
                </a:lnTo>
                <a:lnTo>
                  <a:pt x="745" y="1360036"/>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6" name="Rectangle 5"/>
          <p:cNvSpPr/>
          <p:nvPr userDrawn="1"/>
        </p:nvSpPr>
        <p:spPr>
          <a:xfrm>
            <a:off x="0" y="5151890"/>
            <a:ext cx="2197100" cy="1704975"/>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1704975">
                <a:moveTo>
                  <a:pt x="0" y="352425"/>
                </a:moveTo>
                <a:cubicBezTo>
                  <a:pt x="1058" y="234950"/>
                  <a:pt x="2117" y="117475"/>
                  <a:pt x="3175" y="0"/>
                </a:cubicBezTo>
                <a:lnTo>
                  <a:pt x="2197100" y="1704975"/>
                </a:lnTo>
                <a:lnTo>
                  <a:pt x="771525" y="1701800"/>
                </a:lnTo>
                <a:lnTo>
                  <a:pt x="0" y="3524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7" name="Rectangle 5"/>
          <p:cNvSpPr/>
          <p:nvPr userDrawn="1"/>
        </p:nvSpPr>
        <p:spPr>
          <a:xfrm>
            <a:off x="5547870" y="1173205"/>
            <a:ext cx="6650458" cy="5684796"/>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 name="connsiteX0" fmla="*/ 0 w 4229735"/>
              <a:gd name="connsiteY0" fmla="*/ 3888105 h 5240655"/>
              <a:gd name="connsiteX1" fmla="*/ 4229735 w 4229735"/>
              <a:gd name="connsiteY1" fmla="*/ 0 h 5240655"/>
              <a:gd name="connsiteX2" fmla="*/ 2197100 w 4229735"/>
              <a:gd name="connsiteY2" fmla="*/ 5240655 h 5240655"/>
              <a:gd name="connsiteX3" fmla="*/ 771525 w 4229735"/>
              <a:gd name="connsiteY3" fmla="*/ 5237480 h 5240655"/>
              <a:gd name="connsiteX4" fmla="*/ 0 w 4229735"/>
              <a:gd name="connsiteY4" fmla="*/ 3888105 h 5240655"/>
              <a:gd name="connsiteX0" fmla="*/ 2418715 w 6648450"/>
              <a:gd name="connsiteY0" fmla="*/ 3888105 h 5240655"/>
              <a:gd name="connsiteX1" fmla="*/ 6648450 w 6648450"/>
              <a:gd name="connsiteY1" fmla="*/ 0 h 5240655"/>
              <a:gd name="connsiteX2" fmla="*/ 4615815 w 6648450"/>
              <a:gd name="connsiteY2" fmla="*/ 5240655 h 5240655"/>
              <a:gd name="connsiteX3" fmla="*/ 0 w 6648450"/>
              <a:gd name="connsiteY3" fmla="*/ 5227320 h 5240655"/>
              <a:gd name="connsiteX4" fmla="*/ 2418715 w 6648450"/>
              <a:gd name="connsiteY4" fmla="*/ 3888105 h 5240655"/>
              <a:gd name="connsiteX0" fmla="*/ 2439035 w 6648450"/>
              <a:gd name="connsiteY0" fmla="*/ 4761865 h 5240655"/>
              <a:gd name="connsiteX1" fmla="*/ 6648450 w 6648450"/>
              <a:gd name="connsiteY1" fmla="*/ 0 h 5240655"/>
              <a:gd name="connsiteX2" fmla="*/ 4615815 w 6648450"/>
              <a:gd name="connsiteY2" fmla="*/ 5240655 h 5240655"/>
              <a:gd name="connsiteX3" fmla="*/ 0 w 6648450"/>
              <a:gd name="connsiteY3" fmla="*/ 5227320 h 5240655"/>
              <a:gd name="connsiteX4" fmla="*/ 2439035 w 6648450"/>
              <a:gd name="connsiteY4" fmla="*/ 4761865 h 5240655"/>
              <a:gd name="connsiteX0" fmla="*/ 1006475 w 6648450"/>
              <a:gd name="connsiteY0" fmla="*/ 4863465 h 5240655"/>
              <a:gd name="connsiteX1" fmla="*/ 6648450 w 6648450"/>
              <a:gd name="connsiteY1" fmla="*/ 0 h 5240655"/>
              <a:gd name="connsiteX2" fmla="*/ 4615815 w 6648450"/>
              <a:gd name="connsiteY2" fmla="*/ 5240655 h 5240655"/>
              <a:gd name="connsiteX3" fmla="*/ 0 w 6648450"/>
              <a:gd name="connsiteY3" fmla="*/ 5227320 h 5240655"/>
              <a:gd name="connsiteX4" fmla="*/ 1006475 w 6648450"/>
              <a:gd name="connsiteY4" fmla="*/ 4863465 h 5240655"/>
              <a:gd name="connsiteX0" fmla="*/ 1047726 w 6689701"/>
              <a:gd name="connsiteY0" fmla="*/ 4863465 h 5241071"/>
              <a:gd name="connsiteX1" fmla="*/ 6689701 w 6689701"/>
              <a:gd name="connsiteY1" fmla="*/ 0 h 5241071"/>
              <a:gd name="connsiteX2" fmla="*/ 4657066 w 6689701"/>
              <a:gd name="connsiteY2" fmla="*/ 5240655 h 5241071"/>
              <a:gd name="connsiteX3" fmla="*/ 0 w 6689701"/>
              <a:gd name="connsiteY3" fmla="*/ 5241071 h 5241071"/>
              <a:gd name="connsiteX4" fmla="*/ 1047726 w 6689701"/>
              <a:gd name="connsiteY4" fmla="*/ 4863465 h 5241071"/>
              <a:gd name="connsiteX0" fmla="*/ 1047726 w 6689701"/>
              <a:gd name="connsiteY0" fmla="*/ 4864273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1047726 w 6689701"/>
              <a:gd name="connsiteY5" fmla="*/ 4864273 h 5241879"/>
              <a:gd name="connsiteX0" fmla="*/ 882722 w 6689701"/>
              <a:gd name="connsiteY0" fmla="*/ 4933025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882722 w 6689701"/>
              <a:gd name="connsiteY5" fmla="*/ 4933025 h 5241879"/>
              <a:gd name="connsiteX0" fmla="*/ 882722 w 6689701"/>
              <a:gd name="connsiteY0" fmla="*/ 4933886 h 5242740"/>
              <a:gd name="connsiteX1" fmla="*/ 3360540 w 6689701"/>
              <a:gd name="connsiteY1" fmla="*/ 2703079 h 5242740"/>
              <a:gd name="connsiteX2" fmla="*/ 6689701 w 6689701"/>
              <a:gd name="connsiteY2" fmla="*/ 1669 h 5242740"/>
              <a:gd name="connsiteX3" fmla="*/ 4657066 w 6689701"/>
              <a:gd name="connsiteY3" fmla="*/ 5242324 h 5242740"/>
              <a:gd name="connsiteX4" fmla="*/ 0 w 6689701"/>
              <a:gd name="connsiteY4" fmla="*/ 5242740 h 5242740"/>
              <a:gd name="connsiteX5" fmla="*/ 882722 w 6689701"/>
              <a:gd name="connsiteY5" fmla="*/ 4933886 h 5242740"/>
              <a:gd name="connsiteX0" fmla="*/ 882722 w 6689701"/>
              <a:gd name="connsiteY0" fmla="*/ 4933945 h 5242799"/>
              <a:gd name="connsiteX1" fmla="*/ 3360540 w 6689701"/>
              <a:gd name="connsiteY1" fmla="*/ 2703138 h 5242799"/>
              <a:gd name="connsiteX2" fmla="*/ 6689701 w 6689701"/>
              <a:gd name="connsiteY2" fmla="*/ 1728 h 5242799"/>
              <a:gd name="connsiteX3" fmla="*/ 4657066 w 6689701"/>
              <a:gd name="connsiteY3" fmla="*/ 5242383 h 5242799"/>
              <a:gd name="connsiteX4" fmla="*/ 0 w 6689701"/>
              <a:gd name="connsiteY4" fmla="*/ 5242799 h 5242799"/>
              <a:gd name="connsiteX5" fmla="*/ 882722 w 6689701"/>
              <a:gd name="connsiteY5" fmla="*/ 4933945 h 5242799"/>
              <a:gd name="connsiteX0" fmla="*/ 882722 w 6951586"/>
              <a:gd name="connsiteY0" fmla="*/ 5684542 h 5993396"/>
              <a:gd name="connsiteX1" fmla="*/ 6653755 w 6951586"/>
              <a:gd name="connsiteY1" fmla="*/ 311775 h 5993396"/>
              <a:gd name="connsiteX2" fmla="*/ 6689701 w 6951586"/>
              <a:gd name="connsiteY2" fmla="*/ 752325 h 5993396"/>
              <a:gd name="connsiteX3" fmla="*/ 4657066 w 6951586"/>
              <a:gd name="connsiteY3" fmla="*/ 5992980 h 5993396"/>
              <a:gd name="connsiteX4" fmla="*/ 0 w 6951586"/>
              <a:gd name="connsiteY4" fmla="*/ 5993396 h 5993396"/>
              <a:gd name="connsiteX5" fmla="*/ 882722 w 6951586"/>
              <a:gd name="connsiteY5" fmla="*/ 5684542 h 5993396"/>
              <a:gd name="connsiteX0" fmla="*/ 882722 w 6689701"/>
              <a:gd name="connsiteY0" fmla="*/ 5372767 h 5681621"/>
              <a:gd name="connsiteX1" fmla="*/ 6653755 w 6689701"/>
              <a:gd name="connsiteY1" fmla="*/ 0 h 5681621"/>
              <a:gd name="connsiteX2" fmla="*/ 6689701 w 6689701"/>
              <a:gd name="connsiteY2" fmla="*/ 440550 h 5681621"/>
              <a:gd name="connsiteX3" fmla="*/ 4657066 w 6689701"/>
              <a:gd name="connsiteY3" fmla="*/ 5681205 h 5681621"/>
              <a:gd name="connsiteX4" fmla="*/ 0 w 6689701"/>
              <a:gd name="connsiteY4" fmla="*/ 5681621 h 5681621"/>
              <a:gd name="connsiteX5" fmla="*/ 882722 w 6689701"/>
              <a:gd name="connsiteY5" fmla="*/ 5372767 h 5681621"/>
              <a:gd name="connsiteX0" fmla="*/ 882722 w 6692133"/>
              <a:gd name="connsiteY0" fmla="*/ 5372767 h 5681621"/>
              <a:gd name="connsiteX1" fmla="*/ 6653755 w 6692133"/>
              <a:gd name="connsiteY1" fmla="*/ 0 h 5681621"/>
              <a:gd name="connsiteX2" fmla="*/ 6689701 w 6692133"/>
              <a:gd name="connsiteY2" fmla="*/ 440550 h 5681621"/>
              <a:gd name="connsiteX3" fmla="*/ 4657066 w 6692133"/>
              <a:gd name="connsiteY3" fmla="*/ 5681205 h 5681621"/>
              <a:gd name="connsiteX4" fmla="*/ 0 w 6692133"/>
              <a:gd name="connsiteY4" fmla="*/ 5681621 h 5681621"/>
              <a:gd name="connsiteX5" fmla="*/ 882722 w 6692133"/>
              <a:gd name="connsiteY5" fmla="*/ 5372767 h 5681621"/>
              <a:gd name="connsiteX0" fmla="*/ 882722 w 6653957"/>
              <a:gd name="connsiteY0" fmla="*/ 5372767 h 5681621"/>
              <a:gd name="connsiteX1" fmla="*/ 6653755 w 6653957"/>
              <a:gd name="connsiteY1" fmla="*/ 0 h 5681621"/>
              <a:gd name="connsiteX2" fmla="*/ 6545322 w 6653957"/>
              <a:gd name="connsiteY2" fmla="*/ 536803 h 5681621"/>
              <a:gd name="connsiteX3" fmla="*/ 4657066 w 6653957"/>
              <a:gd name="connsiteY3" fmla="*/ 5681205 h 5681621"/>
              <a:gd name="connsiteX4" fmla="*/ 0 w 6653957"/>
              <a:gd name="connsiteY4" fmla="*/ 5681621 h 5681621"/>
              <a:gd name="connsiteX5" fmla="*/ 882722 w 6653957"/>
              <a:gd name="connsiteY5" fmla="*/ 5372767 h 5681621"/>
              <a:gd name="connsiteX0" fmla="*/ 882722 w 6661976"/>
              <a:gd name="connsiteY0" fmla="*/ 5372767 h 5681621"/>
              <a:gd name="connsiteX1" fmla="*/ 6653755 w 6661976"/>
              <a:gd name="connsiteY1" fmla="*/ 0 h 5681621"/>
              <a:gd name="connsiteX2" fmla="*/ 6655325 w 6661976"/>
              <a:gd name="connsiteY2" fmla="*/ 474927 h 5681621"/>
              <a:gd name="connsiteX3" fmla="*/ 4657066 w 6661976"/>
              <a:gd name="connsiteY3" fmla="*/ 5681205 h 5681621"/>
              <a:gd name="connsiteX4" fmla="*/ 0 w 6661976"/>
              <a:gd name="connsiteY4" fmla="*/ 5681621 h 5681621"/>
              <a:gd name="connsiteX5" fmla="*/ 882722 w 6661976"/>
              <a:gd name="connsiteY5" fmla="*/ 5372767 h 5681621"/>
              <a:gd name="connsiteX0" fmla="*/ 882722 w 6655325"/>
              <a:gd name="connsiteY0" fmla="*/ 5372767 h 5681621"/>
              <a:gd name="connsiteX1" fmla="*/ 6653755 w 6655325"/>
              <a:gd name="connsiteY1" fmla="*/ 0 h 5681621"/>
              <a:gd name="connsiteX2" fmla="*/ 6655325 w 6655325"/>
              <a:gd name="connsiteY2" fmla="*/ 474927 h 5681621"/>
              <a:gd name="connsiteX3" fmla="*/ 4657066 w 6655325"/>
              <a:gd name="connsiteY3" fmla="*/ 5681205 h 5681621"/>
              <a:gd name="connsiteX4" fmla="*/ 0 w 6655325"/>
              <a:gd name="connsiteY4" fmla="*/ 5681621 h 5681621"/>
              <a:gd name="connsiteX5" fmla="*/ 882722 w 6655325"/>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61525"/>
              <a:gd name="connsiteY0" fmla="*/ 5375942 h 5684796"/>
              <a:gd name="connsiteX1" fmla="*/ 6660105 w 6661525"/>
              <a:gd name="connsiteY1" fmla="*/ 0 h 5684796"/>
              <a:gd name="connsiteX2" fmla="*/ 6655325 w 6661525"/>
              <a:gd name="connsiteY2" fmla="*/ 478102 h 5684796"/>
              <a:gd name="connsiteX3" fmla="*/ 4657066 w 6661525"/>
              <a:gd name="connsiteY3" fmla="*/ 5684380 h 5684796"/>
              <a:gd name="connsiteX4" fmla="*/ 0 w 6661525"/>
              <a:gd name="connsiteY4" fmla="*/ 5684796 h 5684796"/>
              <a:gd name="connsiteX5" fmla="*/ 882722 w 6661525"/>
              <a:gd name="connsiteY5" fmla="*/ 5375942 h 5684796"/>
              <a:gd name="connsiteX0" fmla="*/ 882722 w 6660105"/>
              <a:gd name="connsiteY0" fmla="*/ 5375942 h 5684796"/>
              <a:gd name="connsiteX1" fmla="*/ 6660105 w 6660105"/>
              <a:gd name="connsiteY1" fmla="*/ 0 h 5684796"/>
              <a:gd name="connsiteX2" fmla="*/ 6655325 w 6660105"/>
              <a:gd name="connsiteY2" fmla="*/ 478102 h 5684796"/>
              <a:gd name="connsiteX3" fmla="*/ 4657066 w 6660105"/>
              <a:gd name="connsiteY3" fmla="*/ 5684380 h 5684796"/>
              <a:gd name="connsiteX4" fmla="*/ 0 w 6660105"/>
              <a:gd name="connsiteY4" fmla="*/ 5684796 h 5684796"/>
              <a:gd name="connsiteX5" fmla="*/ 882722 w 666010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6650458 w 6661675"/>
              <a:gd name="connsiteY3" fmla="*/ 5684380 h 5684796"/>
              <a:gd name="connsiteX4" fmla="*/ 0 w 6661675"/>
              <a:gd name="connsiteY4" fmla="*/ 5684796 h 5684796"/>
              <a:gd name="connsiteX5" fmla="*/ 882722 w 6661675"/>
              <a:gd name="connsiteY5" fmla="*/ 5375942 h 5684796"/>
              <a:gd name="connsiteX0" fmla="*/ 882722 w 6660105"/>
              <a:gd name="connsiteY0" fmla="*/ 5375942 h 5684796"/>
              <a:gd name="connsiteX1" fmla="*/ 6660105 w 6660105"/>
              <a:gd name="connsiteY1" fmla="*/ 0 h 5684796"/>
              <a:gd name="connsiteX2" fmla="*/ 6648975 w 6660105"/>
              <a:gd name="connsiteY2" fmla="*/ 474927 h 5684796"/>
              <a:gd name="connsiteX3" fmla="*/ 6650458 w 6660105"/>
              <a:gd name="connsiteY3" fmla="*/ 5684380 h 5684796"/>
              <a:gd name="connsiteX4" fmla="*/ 0 w 6660105"/>
              <a:gd name="connsiteY4" fmla="*/ 5684796 h 5684796"/>
              <a:gd name="connsiteX5" fmla="*/ 882722 w 6660105"/>
              <a:gd name="connsiteY5" fmla="*/ 5375942 h 5684796"/>
              <a:gd name="connsiteX0" fmla="*/ 882722 w 6650458"/>
              <a:gd name="connsiteY0" fmla="*/ 5375942 h 5684796"/>
              <a:gd name="connsiteX1" fmla="*/ 6647405 w 6650458"/>
              <a:gd name="connsiteY1" fmla="*/ 0 h 5684796"/>
              <a:gd name="connsiteX2" fmla="*/ 6648975 w 6650458"/>
              <a:gd name="connsiteY2" fmla="*/ 474927 h 5684796"/>
              <a:gd name="connsiteX3" fmla="*/ 6650458 w 6650458"/>
              <a:gd name="connsiteY3" fmla="*/ 5684380 h 5684796"/>
              <a:gd name="connsiteX4" fmla="*/ 0 w 6650458"/>
              <a:gd name="connsiteY4" fmla="*/ 5684796 h 5684796"/>
              <a:gd name="connsiteX5" fmla="*/ 882722 w 6650458"/>
              <a:gd name="connsiteY5" fmla="*/ 5375942 h 568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50458" h="5684796">
                <a:moveTo>
                  <a:pt x="882722" y="5375942"/>
                </a:moveTo>
                <a:cubicBezTo>
                  <a:pt x="1060093" y="5309029"/>
                  <a:pt x="5653101" y="899477"/>
                  <a:pt x="6647405" y="0"/>
                </a:cubicBezTo>
                <a:cubicBezTo>
                  <a:pt x="6643182" y="184797"/>
                  <a:pt x="6647717" y="137848"/>
                  <a:pt x="6648975" y="474927"/>
                </a:cubicBezTo>
                <a:cubicBezTo>
                  <a:pt x="6649469" y="2211411"/>
                  <a:pt x="6649964" y="3947896"/>
                  <a:pt x="6650458" y="5684380"/>
                </a:cubicBezTo>
                <a:lnTo>
                  <a:pt x="0" y="5684796"/>
                </a:lnTo>
                <a:lnTo>
                  <a:pt x="882722" y="53759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11" name="Triangle 4"/>
          <p:cNvSpPr/>
          <p:nvPr userDrawn="1"/>
        </p:nvSpPr>
        <p:spPr>
          <a:xfrm flipH="1" flipV="1">
            <a:off x="9598297" y="546"/>
            <a:ext cx="2590529" cy="30994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 name="connsiteX0" fmla="*/ 234382 w 1009704"/>
              <a:gd name="connsiteY0" fmla="*/ 1208483 h 1208684"/>
              <a:gd name="connsiteX1" fmla="*/ 0 w 1009704"/>
              <a:gd name="connsiteY1" fmla="*/ 0 h 1208684"/>
              <a:gd name="connsiteX2" fmla="*/ 1009704 w 1009704"/>
              <a:gd name="connsiteY2" fmla="*/ 1208684 h 1208684"/>
              <a:gd name="connsiteX3" fmla="*/ 234382 w 1009704"/>
              <a:gd name="connsiteY3" fmla="*/ 1208483 h 1208684"/>
              <a:gd name="connsiteX0" fmla="*/ 879 w 1010207"/>
              <a:gd name="connsiteY0" fmla="*/ 1208483 h 1208684"/>
              <a:gd name="connsiteX1" fmla="*/ 503 w 1010207"/>
              <a:gd name="connsiteY1" fmla="*/ 0 h 1208684"/>
              <a:gd name="connsiteX2" fmla="*/ 1010207 w 1010207"/>
              <a:gd name="connsiteY2" fmla="*/ 1208684 h 1208684"/>
              <a:gd name="connsiteX3" fmla="*/ 879 w 1010207"/>
              <a:gd name="connsiteY3" fmla="*/ 1208483 h 1208684"/>
            </a:gdLst>
            <a:ahLst/>
            <a:cxnLst>
              <a:cxn ang="0">
                <a:pos x="connsiteX0" y="connsiteY0"/>
              </a:cxn>
              <a:cxn ang="0">
                <a:pos x="connsiteX1" y="connsiteY1"/>
              </a:cxn>
              <a:cxn ang="0">
                <a:pos x="connsiteX2" y="connsiteY2"/>
              </a:cxn>
              <a:cxn ang="0">
                <a:pos x="connsiteX3" y="connsiteY3"/>
              </a:cxn>
            </a:cxnLst>
            <a:rect l="l" t="t" r="r" b="b"/>
            <a:pathLst>
              <a:path w="1010207" h="1208684">
                <a:moveTo>
                  <a:pt x="879" y="1208483"/>
                </a:moveTo>
                <a:cubicBezTo>
                  <a:pt x="-2008" y="765721"/>
                  <a:pt x="3390" y="442762"/>
                  <a:pt x="503" y="0"/>
                </a:cubicBezTo>
                <a:lnTo>
                  <a:pt x="1010207" y="1208684"/>
                </a:lnTo>
                <a:lnTo>
                  <a:pt x="879" y="1208483"/>
                </a:lnTo>
                <a:close/>
              </a:path>
            </a:pathLst>
          </a:cu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8" name="Triangle 4"/>
          <p:cNvSpPr/>
          <p:nvPr userDrawn="1"/>
        </p:nvSpPr>
        <p:spPr>
          <a:xfrm flipH="1">
            <a:off x="10209022" y="1656810"/>
            <a:ext cx="1990111" cy="519945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Lst>
            <a:ahLst/>
            <a:cxnLst>
              <a:cxn ang="0">
                <a:pos x="connsiteX0" y="connsiteY0"/>
              </a:cxn>
              <a:cxn ang="0">
                <a:pos x="connsiteX1" y="connsiteY1"/>
              </a:cxn>
              <a:cxn ang="0">
                <a:pos x="connsiteX2" y="connsiteY2"/>
              </a:cxn>
              <a:cxn ang="0">
                <a:pos x="connsiteX3" y="connsiteY3"/>
              </a:cxn>
            </a:cxnLst>
            <a:rect l="l" t="t" r="r" b="b"/>
            <a:pathLst>
              <a:path w="776067" h="2027588">
                <a:moveTo>
                  <a:pt x="745" y="2027387"/>
                </a:moveTo>
                <a:cubicBezTo>
                  <a:pt x="-2142" y="1584625"/>
                  <a:pt x="4495" y="442762"/>
                  <a:pt x="1608" y="0"/>
                </a:cubicBezTo>
                <a:lnTo>
                  <a:pt x="776067" y="2027588"/>
                </a:lnTo>
                <a:lnTo>
                  <a:pt x="745" y="2027387"/>
                </a:lnTo>
                <a:close/>
              </a:path>
            </a:pathLst>
          </a:custGeom>
          <a:solidFill>
            <a:schemeClr val="accent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9" name="Triangle 4"/>
          <p:cNvSpPr/>
          <p:nvPr userDrawn="1"/>
        </p:nvSpPr>
        <p:spPr>
          <a:xfrm flipH="1" flipV="1">
            <a:off x="10204703" y="-200"/>
            <a:ext cx="1990111" cy="30740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Lst>
            <a:ahLst/>
            <a:cxnLst>
              <a:cxn ang="0">
                <a:pos x="connsiteX0" y="connsiteY0"/>
              </a:cxn>
              <a:cxn ang="0">
                <a:pos x="connsiteX1" y="connsiteY1"/>
              </a:cxn>
              <a:cxn ang="0">
                <a:pos x="connsiteX2" y="connsiteY2"/>
              </a:cxn>
              <a:cxn ang="0">
                <a:pos x="connsiteX3" y="connsiteY3"/>
              </a:cxn>
            </a:cxnLst>
            <a:rect l="l" t="t" r="r" b="b"/>
            <a:pathLst>
              <a:path w="776067" h="1198779">
                <a:moveTo>
                  <a:pt x="745" y="1198578"/>
                </a:moveTo>
                <a:cubicBezTo>
                  <a:pt x="-2142" y="755816"/>
                  <a:pt x="4494" y="442762"/>
                  <a:pt x="1607" y="0"/>
                </a:cubicBezTo>
                <a:lnTo>
                  <a:pt x="776067" y="1198779"/>
                </a:lnTo>
                <a:lnTo>
                  <a:pt x="745" y="1198578"/>
                </a:lnTo>
                <a:close/>
              </a:path>
            </a:pathLst>
          </a:cu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18" name="Text Placeholder 23"/>
          <p:cNvSpPr>
            <a:spLocks noGrp="1"/>
          </p:cNvSpPr>
          <p:nvPr>
            <p:ph type="body" sz="quarter" idx="11" hasCustomPrompt="1"/>
          </p:nvPr>
        </p:nvSpPr>
        <p:spPr>
          <a:xfrm>
            <a:off x="1160548" y="2063007"/>
            <a:ext cx="7339764" cy="1952596"/>
          </a:xfrm>
          <a:prstGeom prst="rect">
            <a:avLst/>
          </a:prstGeom>
        </p:spPr>
        <p:txBody>
          <a:bodyPr/>
          <a:lstStyle>
            <a:lvl1pPr marL="0" indent="0">
              <a:buNone/>
              <a:defRPr sz="5397" b="0" i="0">
                <a:solidFill>
                  <a:srgbClr val="343433"/>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Tree>
    <p:extLst>
      <p:ext uri="{BB962C8B-B14F-4D97-AF65-F5344CB8AC3E}">
        <p14:creationId xmlns:p14="http://schemas.microsoft.com/office/powerpoint/2010/main" val="7523525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10" name="Rectangle 9"/>
          <p:cNvSpPr/>
          <p:nvPr userDrawn="1"/>
        </p:nvSpPr>
        <p:spPr>
          <a:xfrm>
            <a:off x="0" y="0"/>
            <a:ext cx="12188825" cy="6858000"/>
          </a:xfrm>
          <a:prstGeom prst="rect">
            <a:avLst/>
          </a:prstGeom>
          <a:gradFill>
            <a:gsLst>
              <a:gs pos="0">
                <a:schemeClr val="accent1"/>
              </a:gs>
              <a:gs pos="49000">
                <a:schemeClr val="accent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3" name="Right Triangle 2"/>
          <p:cNvSpPr/>
          <p:nvPr userDrawn="1"/>
        </p:nvSpPr>
        <p:spPr>
          <a:xfrm flipH="1" flipV="1">
            <a:off x="11603699" y="1"/>
            <a:ext cx="585128" cy="1575171"/>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9" name="Rectangle 8"/>
          <p:cNvSpPr/>
          <p:nvPr userDrawn="1"/>
        </p:nvSpPr>
        <p:spPr>
          <a:xfrm>
            <a:off x="2" y="0"/>
            <a:ext cx="12188824" cy="6858000"/>
          </a:xfrm>
          <a:prstGeom prst="rect">
            <a:avLst/>
          </a:prstGeom>
          <a:blipFill dpi="0" rotWithShape="1">
            <a:blip r:embed="rId2">
              <a:alphaModFix amt="6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8" name="Text Placeholder 23"/>
          <p:cNvSpPr>
            <a:spLocks noGrp="1"/>
          </p:cNvSpPr>
          <p:nvPr>
            <p:ph type="body" sz="quarter" idx="11" hasCustomPrompt="1"/>
          </p:nvPr>
        </p:nvSpPr>
        <p:spPr>
          <a:xfrm>
            <a:off x="1160547" y="2063005"/>
            <a:ext cx="9520153" cy="3474195"/>
          </a:xfrm>
          <a:prstGeom prst="rect">
            <a:avLst/>
          </a:prstGeom>
        </p:spPr>
        <p:txBody>
          <a:bodyPr/>
          <a:lstStyle>
            <a:lvl1pPr marL="0" indent="0">
              <a:buNone/>
              <a:defRPr sz="5399" b="0" i="0">
                <a:solidFill>
                  <a:schemeClr val="bg1"/>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Tree>
    <p:extLst>
      <p:ext uri="{BB962C8B-B14F-4D97-AF65-F5344CB8AC3E}">
        <p14:creationId xmlns:p14="http://schemas.microsoft.com/office/powerpoint/2010/main" val="3759684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Right Triangle 15"/>
          <p:cNvSpPr/>
          <p:nvPr userDrawn="1"/>
        </p:nvSpPr>
        <p:spPr>
          <a:xfrm rot="16200000">
            <a:off x="11261306" y="5930479"/>
            <a:ext cx="1313572" cy="541469"/>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Triangle 18"/>
          <p:cNvSpPr/>
          <p:nvPr userDrawn="1"/>
        </p:nvSpPr>
        <p:spPr>
          <a:xfrm rot="10800000">
            <a:off x="9585960" y="0"/>
            <a:ext cx="2602865" cy="2217420"/>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userDrawn="1"/>
        </p:nvSpPr>
        <p:spPr>
          <a:xfrm>
            <a:off x="0" y="0"/>
            <a:ext cx="10367594" cy="6858000"/>
          </a:xfrm>
          <a:custGeom>
            <a:avLst/>
            <a:gdLst>
              <a:gd name="connsiteX0" fmla="*/ 0 w 10367594"/>
              <a:gd name="connsiteY0" fmla="*/ 0 h 6858000"/>
              <a:gd name="connsiteX1" fmla="*/ 10367594 w 10367594"/>
              <a:gd name="connsiteY1" fmla="*/ 0 h 6858000"/>
              <a:gd name="connsiteX2" fmla="*/ 3509594 w 10367594"/>
              <a:gd name="connsiteY2" fmla="*/ 6858000 h 6858000"/>
              <a:gd name="connsiteX3" fmla="*/ 1520714 w 10367594"/>
              <a:gd name="connsiteY3" fmla="*/ 6858000 h 6858000"/>
              <a:gd name="connsiteX4" fmla="*/ 0 w 10367594"/>
              <a:gd name="connsiteY4" fmla="*/ 5544428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7594" h="6858000">
                <a:moveTo>
                  <a:pt x="0" y="0"/>
                </a:moveTo>
                <a:lnTo>
                  <a:pt x="10367594" y="0"/>
                </a:lnTo>
                <a:lnTo>
                  <a:pt x="3509594" y="6858000"/>
                </a:lnTo>
                <a:lnTo>
                  <a:pt x="1520714" y="6858000"/>
                </a:lnTo>
                <a:lnTo>
                  <a:pt x="0" y="5544428"/>
                </a:lnTo>
                <a:close/>
              </a:path>
            </a:pathLst>
          </a:cu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userDrawn="1"/>
        </p:nvSpPr>
        <p:spPr>
          <a:xfrm>
            <a:off x="0" y="5544428"/>
            <a:ext cx="1523890" cy="1313572"/>
          </a:xfrm>
          <a:custGeom>
            <a:avLst/>
            <a:gdLst>
              <a:gd name="connsiteX0" fmla="*/ 3176 w 1523890"/>
              <a:gd name="connsiteY0" fmla="*/ 0 h 1313572"/>
              <a:gd name="connsiteX1" fmla="*/ 1523890 w 1523890"/>
              <a:gd name="connsiteY1" fmla="*/ 1313572 h 1313572"/>
              <a:gd name="connsiteX2" fmla="*/ 0 w 1523890"/>
              <a:gd name="connsiteY2" fmla="*/ 420643 h 1313572"/>
              <a:gd name="connsiteX3" fmla="*/ 0 w 1523890"/>
              <a:gd name="connsiteY3" fmla="*/ 17461 h 1313572"/>
            </a:gdLst>
            <a:ahLst/>
            <a:cxnLst>
              <a:cxn ang="0">
                <a:pos x="connsiteX0" y="connsiteY0"/>
              </a:cxn>
              <a:cxn ang="0">
                <a:pos x="connsiteX1" y="connsiteY1"/>
              </a:cxn>
              <a:cxn ang="0">
                <a:pos x="connsiteX2" y="connsiteY2"/>
              </a:cxn>
              <a:cxn ang="0">
                <a:pos x="connsiteX3" y="connsiteY3"/>
              </a:cxn>
            </a:cxnLst>
            <a:rect l="l" t="t" r="r" b="b"/>
            <a:pathLst>
              <a:path w="1523890" h="1313572">
                <a:moveTo>
                  <a:pt x="3176" y="0"/>
                </a:moveTo>
                <a:lnTo>
                  <a:pt x="1523890" y="1313572"/>
                </a:lnTo>
                <a:lnTo>
                  <a:pt x="0" y="420643"/>
                </a:lnTo>
                <a:lnTo>
                  <a:pt x="0" y="17461"/>
                </a:lnTo>
                <a:close/>
              </a:path>
            </a:pathLst>
          </a:custGeom>
          <a:solidFill>
            <a:srgbClr val="FF4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7" name="Text Placeholder 16"/>
          <p:cNvSpPr>
            <a:spLocks noGrp="1"/>
          </p:cNvSpPr>
          <p:nvPr>
            <p:ph type="body" sz="quarter" idx="10" hasCustomPrompt="1"/>
          </p:nvPr>
        </p:nvSpPr>
        <p:spPr>
          <a:xfrm>
            <a:off x="1160547" y="888999"/>
            <a:ext cx="5394648" cy="407991"/>
          </a:xfrm>
          <a:prstGeom prst="rect">
            <a:avLst/>
          </a:prstGeom>
        </p:spPr>
        <p:txBody>
          <a:bodyPr anchor="b" anchorCtr="0"/>
          <a:lstStyle>
            <a:lvl1pPr marL="0" indent="0">
              <a:buNone/>
              <a:defRPr sz="2400"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Text here, </a:t>
            </a:r>
            <a:r>
              <a:rPr lang="en-US" err="1"/>
              <a:t>Roboto</a:t>
            </a:r>
            <a:r>
              <a:rPr lang="en-US"/>
              <a:t> Regular 24 point</a:t>
            </a:r>
          </a:p>
        </p:txBody>
      </p:sp>
      <p:sp>
        <p:nvSpPr>
          <p:cNvPr id="24" name="Text Placeholder 23"/>
          <p:cNvSpPr>
            <a:spLocks noGrp="1"/>
          </p:cNvSpPr>
          <p:nvPr>
            <p:ph type="body" sz="quarter" idx="11" hasCustomPrompt="1"/>
          </p:nvPr>
        </p:nvSpPr>
        <p:spPr>
          <a:xfrm>
            <a:off x="1160547" y="2065975"/>
            <a:ext cx="5394648" cy="1776808"/>
          </a:xfrm>
          <a:prstGeom prst="rect">
            <a:avLst/>
          </a:prstGeom>
        </p:spPr>
        <p:txBody>
          <a:bodyPr anchor="b"/>
          <a:lstStyle>
            <a:lvl1pPr marL="0" indent="0">
              <a:buNone/>
              <a:defRPr sz="5400" b="0" i="0" baseline="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Title Here, </a:t>
            </a:r>
            <a:r>
              <a:rPr lang="en-US" err="1"/>
              <a:t>Roboto</a:t>
            </a:r>
            <a:r>
              <a:rPr lang="en-US"/>
              <a:t> Light 54 point</a:t>
            </a:r>
          </a:p>
        </p:txBody>
      </p:sp>
      <p:sp>
        <p:nvSpPr>
          <p:cNvPr id="26" name="Text Placeholder 25"/>
          <p:cNvSpPr>
            <a:spLocks noGrp="1"/>
          </p:cNvSpPr>
          <p:nvPr>
            <p:ph type="body" sz="quarter" idx="12" hasCustomPrompt="1"/>
          </p:nvPr>
        </p:nvSpPr>
        <p:spPr>
          <a:xfrm>
            <a:off x="1160547" y="4000307"/>
            <a:ext cx="3497769" cy="1172583"/>
          </a:xfrm>
          <a:prstGeom prst="rect">
            <a:avLst/>
          </a:prstGeom>
        </p:spPr>
        <p:txBody>
          <a:bodyPr/>
          <a:lstStyle>
            <a:lvl1pPr marL="0" indent="0">
              <a:buNone/>
              <a:defRPr sz="2800"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Subtitle here, </a:t>
            </a:r>
            <a:r>
              <a:rPr lang="en-US" err="1"/>
              <a:t>Roboto</a:t>
            </a:r>
            <a:r>
              <a:rPr lang="en-US"/>
              <a:t> Regular 28 point</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482601" y="1658242"/>
            <a:ext cx="11195051" cy="43615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633083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Subtitle/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p:cNvSpPr>
            <a:spLocks noGrp="1"/>
          </p:cNvSpPr>
          <p:nvPr>
            <p:ph type="body" sz="quarter" idx="13" hasCustomPrompt="1"/>
          </p:nvPr>
        </p:nvSpPr>
        <p:spPr>
          <a:xfrm>
            <a:off x="498309" y="1147982"/>
            <a:ext cx="11183937" cy="331601"/>
          </a:xfrm>
        </p:spPr>
        <p:txBody>
          <a:bodyPr anchor="t"/>
          <a:lstStyle>
            <a:lvl1pPr marL="0" indent="0">
              <a:buNone/>
              <a:defRPr sz="2399" i="0">
                <a:solidFill>
                  <a:schemeClr val="bg1">
                    <a:lumMod val="50000"/>
                  </a:schemeClr>
                </a:solidFill>
              </a:defRPr>
            </a:lvl1pPr>
            <a:lvl2pPr marL="169820" indent="0">
              <a:buNone/>
              <a:defRPr/>
            </a:lvl2pPr>
            <a:lvl3pPr marL="344401" indent="0">
              <a:buNone/>
              <a:defRPr/>
            </a:lvl3pPr>
            <a:lvl4pPr marL="458673" indent="0">
              <a:buNone/>
              <a:defRPr/>
            </a:lvl4pPr>
            <a:lvl5pPr marL="630080" indent="0">
              <a:buNone/>
              <a:defRPr/>
            </a:lvl5pPr>
          </a:lstStyle>
          <a:p>
            <a:pPr lvl="0"/>
            <a:r>
              <a:rPr lang="en-US"/>
              <a:t>Click to add subtitle</a:t>
            </a:r>
          </a:p>
        </p:txBody>
      </p:sp>
      <p:sp>
        <p:nvSpPr>
          <p:cNvPr id="4" name="Text Placeholder 9"/>
          <p:cNvSpPr>
            <a:spLocks noGrp="1"/>
          </p:cNvSpPr>
          <p:nvPr>
            <p:ph type="body" sz="quarter" idx="12"/>
          </p:nvPr>
        </p:nvSpPr>
        <p:spPr>
          <a:xfrm>
            <a:off x="493713" y="2178019"/>
            <a:ext cx="11183937" cy="36621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67347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Subtitle/Header/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p:cNvSpPr>
            <a:spLocks noGrp="1"/>
          </p:cNvSpPr>
          <p:nvPr>
            <p:ph type="body" sz="quarter" idx="13" hasCustomPrompt="1"/>
          </p:nvPr>
        </p:nvSpPr>
        <p:spPr>
          <a:xfrm>
            <a:off x="498309" y="1147982"/>
            <a:ext cx="11183937" cy="331601"/>
          </a:xfrm>
        </p:spPr>
        <p:txBody>
          <a:bodyPr anchor="t"/>
          <a:lstStyle>
            <a:lvl1pPr marL="0" indent="0">
              <a:buNone/>
              <a:defRPr sz="2399" i="0">
                <a:solidFill>
                  <a:schemeClr val="bg1">
                    <a:lumMod val="50000"/>
                  </a:schemeClr>
                </a:solidFill>
              </a:defRPr>
            </a:lvl1pPr>
            <a:lvl2pPr marL="169820" indent="0">
              <a:buNone/>
              <a:defRPr/>
            </a:lvl2pPr>
            <a:lvl3pPr marL="344401" indent="0">
              <a:buNone/>
              <a:defRPr/>
            </a:lvl3pPr>
            <a:lvl4pPr marL="458673" indent="0">
              <a:buNone/>
              <a:defRPr/>
            </a:lvl4pPr>
            <a:lvl5pPr marL="630080" indent="0">
              <a:buNone/>
              <a:defRPr/>
            </a:lvl5pPr>
          </a:lstStyle>
          <a:p>
            <a:pPr lvl="0"/>
            <a:r>
              <a:rPr lang="en-US"/>
              <a:t>Click to add subtitle</a:t>
            </a:r>
          </a:p>
        </p:txBody>
      </p:sp>
      <p:sp>
        <p:nvSpPr>
          <p:cNvPr id="5" name="Text Placeholder 2"/>
          <p:cNvSpPr>
            <a:spLocks noGrp="1"/>
          </p:cNvSpPr>
          <p:nvPr>
            <p:ph type="body" idx="1"/>
          </p:nvPr>
        </p:nvSpPr>
        <p:spPr>
          <a:xfrm>
            <a:off x="493713" y="1713926"/>
            <a:ext cx="11183936" cy="576839"/>
          </a:xfrm>
          <a:prstGeom prst="rect">
            <a:avLst/>
          </a:prstGeom>
        </p:spPr>
        <p:txBody>
          <a:bodyPr anchor="b"/>
          <a:lstStyle>
            <a:lvl1pPr marL="0" indent="0">
              <a:buNone/>
              <a:defRPr sz="2000" b="1">
                <a:solidFill>
                  <a:schemeClr val="accent2"/>
                </a:solidFill>
              </a:defRPr>
            </a:lvl1pPr>
            <a:lvl2pPr marL="456995" indent="0">
              <a:buNone/>
              <a:defRPr sz="2000" b="1"/>
            </a:lvl2pPr>
            <a:lvl3pPr marL="913989" indent="0">
              <a:buNone/>
              <a:defRPr sz="1800" b="1"/>
            </a:lvl3pPr>
            <a:lvl4pPr marL="1370984" indent="0">
              <a:buNone/>
              <a:defRPr sz="1600" b="1"/>
            </a:lvl4pPr>
            <a:lvl5pPr marL="1827978" indent="0">
              <a:buNone/>
              <a:defRPr sz="1600" b="1"/>
            </a:lvl5pPr>
            <a:lvl6pPr marL="2284971" indent="0">
              <a:buNone/>
              <a:defRPr sz="1600" b="1"/>
            </a:lvl6pPr>
            <a:lvl7pPr marL="2741965" indent="0">
              <a:buNone/>
              <a:defRPr sz="1600" b="1"/>
            </a:lvl7pPr>
            <a:lvl8pPr marL="3198960" indent="0">
              <a:buNone/>
              <a:defRPr sz="1600" b="1"/>
            </a:lvl8pPr>
            <a:lvl9pPr marL="3655955" indent="0">
              <a:buNone/>
              <a:defRPr sz="1600" b="1"/>
            </a:lvl9pPr>
          </a:lstStyle>
          <a:p>
            <a:pPr lvl="0"/>
            <a:r>
              <a:rPr lang="en-US"/>
              <a:t>Edit Master text styles</a:t>
            </a:r>
          </a:p>
        </p:txBody>
      </p:sp>
      <p:sp>
        <p:nvSpPr>
          <p:cNvPr id="6" name="Text Placeholder 9"/>
          <p:cNvSpPr>
            <a:spLocks noGrp="1"/>
          </p:cNvSpPr>
          <p:nvPr>
            <p:ph type="body" sz="quarter" idx="12"/>
          </p:nvPr>
        </p:nvSpPr>
        <p:spPr>
          <a:xfrm>
            <a:off x="493713" y="2522640"/>
            <a:ext cx="11183937" cy="3317573"/>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1187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23"/>
          <p:cNvSpPr>
            <a:spLocks noGrp="1"/>
          </p:cNvSpPr>
          <p:nvPr>
            <p:ph type="body" sz="quarter" idx="11" hasCustomPrompt="1"/>
          </p:nvPr>
        </p:nvSpPr>
        <p:spPr>
          <a:xfrm>
            <a:off x="1160547" y="2063005"/>
            <a:ext cx="9520153" cy="3474195"/>
          </a:xfrm>
          <a:prstGeom prst="rect">
            <a:avLst/>
          </a:prstGeom>
        </p:spPr>
        <p:txBody>
          <a:bodyPr/>
          <a:lstStyle>
            <a:lvl1pPr marL="0" indent="0">
              <a:buNone/>
              <a:defRPr sz="5399" b="0" i="0">
                <a:solidFill>
                  <a:schemeClr val="tx1"/>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Tree>
    <p:extLst>
      <p:ext uri="{BB962C8B-B14F-4D97-AF65-F5344CB8AC3E}">
        <p14:creationId xmlns:p14="http://schemas.microsoft.com/office/powerpoint/2010/main" val="3706669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10" name="Rectangle 9"/>
          <p:cNvSpPr/>
          <p:nvPr userDrawn="1"/>
        </p:nvSpPr>
        <p:spPr>
          <a:xfrm>
            <a:off x="0" y="0"/>
            <a:ext cx="12188825" cy="6858000"/>
          </a:xfrm>
          <a:prstGeom prst="rect">
            <a:avLst/>
          </a:prstGeom>
          <a:gradFill>
            <a:gsLst>
              <a:gs pos="0">
                <a:srgbClr val="FF4D00"/>
              </a:gs>
              <a:gs pos="49000">
                <a:srgbClr val="FF7D0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userDrawn="1"/>
        </p:nvSpPr>
        <p:spPr>
          <a:xfrm flipH="1" flipV="1">
            <a:off x="11603698" y="0"/>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23"/>
          <p:cNvSpPr>
            <a:spLocks noGrp="1"/>
          </p:cNvSpPr>
          <p:nvPr>
            <p:ph type="body" sz="quarter" idx="11" hasCustomPrompt="1"/>
          </p:nvPr>
        </p:nvSpPr>
        <p:spPr>
          <a:xfrm>
            <a:off x="1160547" y="2063006"/>
            <a:ext cx="9520153" cy="3474194"/>
          </a:xfrm>
          <a:prstGeom prst="rect">
            <a:avLst/>
          </a:prstGeom>
        </p:spPr>
        <p:txBody>
          <a:bodyPr/>
          <a:lstStyle>
            <a:lvl1pPr marL="0" indent="0">
              <a:buNone/>
              <a:defRPr sz="5400" b="0" i="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err="1"/>
              <a:t>Roboto</a:t>
            </a:r>
            <a:r>
              <a:rPr lang="en-US"/>
              <a:t> Light 54 point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Content Placeholder 3"/>
          <p:cNvSpPr>
            <a:spLocks noGrp="1"/>
          </p:cNvSpPr>
          <p:nvPr>
            <p:ph sz="quarter" idx="10" hasCustomPrompt="1"/>
          </p:nvPr>
        </p:nvSpPr>
        <p:spPr>
          <a:xfrm>
            <a:off x="1160547" y="2063006"/>
            <a:ext cx="9520153" cy="3474194"/>
          </a:xfrm>
        </p:spPr>
        <p:txBody>
          <a:bodyPr/>
          <a:lstStyle>
            <a:lvl1pPr marL="0" indent="0">
              <a:buNone/>
              <a:defRPr sz="5400" b="0" i="0">
                <a:latin typeface="Roboto Light" charset="0"/>
                <a:ea typeface="Roboto Light" charset="0"/>
                <a:cs typeface="Roboto Light" charset="0"/>
              </a:defRPr>
            </a:lvl1pPr>
          </a:lstStyle>
          <a:p>
            <a:pPr lvl="0"/>
            <a:r>
              <a:rPr lang="en-US" err="1"/>
              <a:t>Roboto</a:t>
            </a:r>
            <a:r>
              <a:rPr lang="en-US"/>
              <a:t> Light 54 point</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7" name="Right Triangle 6"/>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userDrawn="1"/>
        </p:nvGrpSpPr>
        <p:grpSpPr>
          <a:xfrm>
            <a:off x="-2141" y="2692400"/>
            <a:ext cx="2681841" cy="4165600"/>
            <a:chOff x="-2141" y="2692400"/>
            <a:chExt cx="2681841" cy="4165600"/>
          </a:xfrm>
        </p:grpSpPr>
        <p:sp>
          <p:nvSpPr>
            <p:cNvPr id="11" name="Right Triangle 10"/>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Tree>
    <p:extLst>
      <p:ext uri="{BB962C8B-B14F-4D97-AF65-F5344CB8AC3E}">
        <p14:creationId xmlns:p14="http://schemas.microsoft.com/office/powerpoint/2010/main" val="721073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Bullet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Content Placeholder 3"/>
          <p:cNvSpPr>
            <a:spLocks noGrp="1"/>
          </p:cNvSpPr>
          <p:nvPr>
            <p:ph sz="quarter" idx="11" hasCustomPrompt="1"/>
          </p:nvPr>
        </p:nvSpPr>
        <p:spPr>
          <a:xfrm>
            <a:off x="1017588" y="1854200"/>
            <a:ext cx="10660062"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extLst>
      <p:ext uri="{BB962C8B-B14F-4D97-AF65-F5344CB8AC3E}">
        <p14:creationId xmlns:p14="http://schemas.microsoft.com/office/powerpoint/2010/main" val="396761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ubtitle/Bullet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665379"/>
          </a:xfrm>
        </p:spPr>
        <p:txBody>
          <a:bodyPr/>
          <a:lstStyle/>
          <a:p>
            <a:r>
              <a:rPr lang="en-US"/>
              <a:t>Headline goes here, </a:t>
            </a:r>
            <a:r>
              <a:rPr lang="en-US" err="1"/>
              <a:t>Roboto</a:t>
            </a:r>
            <a:r>
              <a:rPr lang="en-US"/>
              <a:t> Light 36 point, 1 Line</a:t>
            </a:r>
          </a:p>
        </p:txBody>
      </p:sp>
      <p:sp>
        <p:nvSpPr>
          <p:cNvPr id="3" name="Text Placeholder 4"/>
          <p:cNvSpPr>
            <a:spLocks noGrp="1"/>
          </p:cNvSpPr>
          <p:nvPr>
            <p:ph type="body" sz="quarter" idx="13" hasCustomPrompt="1"/>
          </p:nvPr>
        </p:nvSpPr>
        <p:spPr>
          <a:xfrm>
            <a:off x="498308" y="1147981"/>
            <a:ext cx="11183937" cy="331601"/>
          </a:xfrm>
        </p:spPr>
        <p:txBody>
          <a:bodyPr anchor="t"/>
          <a:lstStyle>
            <a:lvl1pPr marL="0" indent="0">
              <a:buNone/>
              <a:defRPr sz="2400" i="0" baseline="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6" name="Content Placeholder 5"/>
          <p:cNvSpPr>
            <a:spLocks noGrp="1"/>
          </p:cNvSpPr>
          <p:nvPr>
            <p:ph sz="quarter" idx="14" hasCustomPrompt="1"/>
          </p:nvPr>
        </p:nvSpPr>
        <p:spPr>
          <a:xfrm>
            <a:off x="1017588" y="1854200"/>
            <a:ext cx="10660062" cy="4165600"/>
          </a:xfrm>
        </p:spPr>
        <p:txBody>
          <a:bodyPr/>
          <a:lstStyle>
            <a:lvl1pPr>
              <a:defRPr baseline="0"/>
            </a:lvl1pPr>
            <a:lvl2pPr>
              <a:defRPr baseline="0"/>
            </a:lvl2p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4" name="TextBox 3"/>
          <p:cNvSpPr txBox="1"/>
          <p:nvPr userDrawn="1"/>
        </p:nvSpPr>
        <p:spPr>
          <a:xfrm>
            <a:off x="-292100" y="6197600"/>
            <a:ext cx="914400" cy="914400"/>
          </a:xfrm>
          <a:prstGeom prst="rect">
            <a:avLst/>
          </a:prstGeom>
          <a:noFill/>
        </p:spPr>
        <p:txBody>
          <a:bodyPr wrap="none" lIns="0" tIns="0" rIns="0" bIns="0" rtlCol="0">
            <a:noAutofit/>
          </a:bodyPr>
          <a:lstStyle/>
          <a:p>
            <a:endParaRPr lang="en-US" sz="2800">
              <a:solidFill>
                <a:schemeClr val="bg1"/>
              </a:solidFill>
              <a:latin typeface="Roboto" charset="0"/>
              <a:ea typeface="Roboto" charset="0"/>
              <a:cs typeface="Roboto" charset="0"/>
            </a:endParaRPr>
          </a:p>
        </p:txBody>
      </p:sp>
    </p:spTree>
    <p:extLst>
      <p:ext uri="{BB962C8B-B14F-4D97-AF65-F5344CB8AC3E}">
        <p14:creationId xmlns:p14="http://schemas.microsoft.com/office/powerpoint/2010/main" val="455077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Subtitle/Header/Bullets">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11" name="Right Triangle 10"/>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664851"/>
          </a:xfrm>
        </p:spPr>
        <p:txBody>
          <a:bodyPr/>
          <a:lstStyle>
            <a:lvl1pPr>
              <a:defRPr baseline="0"/>
            </a:lvl1pPr>
          </a:lstStyle>
          <a:p>
            <a:r>
              <a:rPr lang="en-US"/>
              <a:t>Headline goes here, </a:t>
            </a:r>
            <a:r>
              <a:rPr lang="en-US" err="1"/>
              <a:t>Roboto</a:t>
            </a:r>
            <a:r>
              <a:rPr lang="en-US"/>
              <a:t> Light 36 point, 1 Line</a:t>
            </a:r>
          </a:p>
        </p:txBody>
      </p:sp>
      <p:sp>
        <p:nvSpPr>
          <p:cNvPr id="3" name="Text Placeholder 4"/>
          <p:cNvSpPr>
            <a:spLocks noGrp="1"/>
          </p:cNvSpPr>
          <p:nvPr>
            <p:ph type="body" sz="quarter" idx="13" hasCustomPrompt="1"/>
          </p:nvPr>
        </p:nvSpPr>
        <p:spPr>
          <a:xfrm>
            <a:off x="498308" y="1147981"/>
            <a:ext cx="11183937" cy="331601"/>
          </a:xfrm>
        </p:spPr>
        <p:txBody>
          <a:bodyPr anchor="t"/>
          <a:lstStyle>
            <a:lvl1pPr marL="0" indent="0">
              <a:buNone/>
              <a:defRPr sz="2400" i="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sp>
        <p:nvSpPr>
          <p:cNvPr id="5" name="Text Placeholder 2"/>
          <p:cNvSpPr>
            <a:spLocks noGrp="1"/>
          </p:cNvSpPr>
          <p:nvPr>
            <p:ph type="body" idx="1" hasCustomPrompt="1"/>
          </p:nvPr>
        </p:nvSpPr>
        <p:spPr>
          <a:xfrm>
            <a:off x="1017530" y="1854199"/>
            <a:ext cx="10660118" cy="436563"/>
          </a:xfrm>
          <a:prstGeom prst="rect">
            <a:avLst/>
          </a:prstGeom>
        </p:spPr>
        <p:txBody>
          <a:bodyPr anchor="t"/>
          <a:lstStyle>
            <a:lvl1pPr marL="0" indent="0">
              <a:buNone/>
              <a:defRPr sz="2000" b="1" baseline="0">
                <a:solidFill>
                  <a:schemeClr val="accent2"/>
                </a:solidFill>
              </a:defRPr>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2" indent="0">
              <a:buNone/>
              <a:defRPr sz="1600" b="1"/>
            </a:lvl6pPr>
            <a:lvl7pPr marL="2742651" indent="0">
              <a:buNone/>
              <a:defRPr sz="1600" b="1"/>
            </a:lvl7pPr>
            <a:lvl8pPr marL="3199760" indent="0">
              <a:buNone/>
              <a:defRPr sz="1600" b="1"/>
            </a:lvl8pPr>
            <a:lvl9pPr marL="3656869" indent="0">
              <a:buNone/>
              <a:defRPr sz="1600" b="1"/>
            </a:lvl9pPr>
          </a:lstStyle>
          <a:p>
            <a:pPr lvl="0"/>
            <a:r>
              <a:rPr lang="en-US"/>
              <a:t>Headline goes here, </a:t>
            </a:r>
            <a:r>
              <a:rPr lang="en-US" err="1"/>
              <a:t>Roboto</a:t>
            </a:r>
            <a:r>
              <a:rPr lang="en-US"/>
              <a:t> 20 point, no longer than one line</a:t>
            </a:r>
          </a:p>
        </p:txBody>
      </p:sp>
      <p:grpSp>
        <p:nvGrpSpPr>
          <p:cNvPr id="14" name="Group 13"/>
          <p:cNvGrpSpPr/>
          <p:nvPr userDrawn="1"/>
        </p:nvGrpSpPr>
        <p:grpSpPr>
          <a:xfrm>
            <a:off x="-2141" y="2692400"/>
            <a:ext cx="2681841" cy="4165600"/>
            <a:chOff x="-2141" y="2692400"/>
            <a:chExt cx="2681841" cy="4165600"/>
          </a:xfrm>
        </p:grpSpPr>
        <p:sp>
          <p:nvSpPr>
            <p:cNvPr id="15" name="Right Triangle 14"/>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p:cNvSpPr txBox="1"/>
          <p:nvPr userDrawn="1"/>
        </p:nvSpPr>
        <p:spPr>
          <a:xfrm>
            <a:off x="502034" y="6359524"/>
            <a:ext cx="413896" cy="208701"/>
          </a:xfrm>
          <a:prstGeom prst="rect">
            <a:avLst/>
          </a:prstGeom>
        </p:spPr>
        <p:txBody>
          <a:bodyPr lIns="0" tIns="0" rIns="0" bIns="91440"/>
          <a:lstStyle>
            <a:defPPr>
              <a:defRPr lang="en-US"/>
            </a:defPPr>
            <a:lvl1pPr>
              <a:defRPr sz="1100">
                <a:solidFill>
                  <a:schemeClr val="tx2">
                    <a:lumMod val="50000"/>
                    <a:lumOff val="50000"/>
                  </a:schemeClr>
                </a:solidFill>
              </a:defRPr>
            </a:lvl1pPr>
          </a:lstStyle>
          <a:p>
            <a:pPr marL="0" lvl="0" algn="l" defTabSz="457200" rtl="0" eaLnBrk="1" latinLnBrk="0" hangingPunct="1"/>
            <a:fld id="{64202F7F-356F-46E2-8791-88745C87F5D9}" type="slidenum">
              <a:rPr lang="en-US" sz="1100" b="0" i="0" kern="1200" smtClean="0">
                <a:solidFill>
                  <a:schemeClr val="bg1"/>
                </a:solidFill>
                <a:latin typeface="Roboto" charset="0"/>
                <a:ea typeface="Roboto" charset="0"/>
                <a:cs typeface="Roboto" charset="0"/>
              </a:rPr>
              <a:pPr marL="0" lvl="0" algn="l" defTabSz="457200" rtl="0" eaLnBrk="1" latinLnBrk="0" hangingPunct="1"/>
              <a:t>‹#›</a:t>
            </a:fld>
            <a:endParaRPr lang="en-US" sz="1100" b="0" i="0" kern="1200">
              <a:solidFill>
                <a:schemeClr val="bg1"/>
              </a:solidFill>
              <a:latin typeface="Roboto" charset="0"/>
              <a:ea typeface="Roboto" charset="0"/>
              <a:cs typeface="Roboto" charset="0"/>
            </a:endParaRPr>
          </a:p>
        </p:txBody>
      </p:sp>
      <p:sp>
        <p:nvSpPr>
          <p:cNvPr id="18" name="TextBox 17"/>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7" name="Content Placeholder 6"/>
          <p:cNvSpPr>
            <a:spLocks noGrp="1"/>
          </p:cNvSpPr>
          <p:nvPr>
            <p:ph sz="quarter" idx="14" hasCustomPrompt="1"/>
          </p:nvPr>
        </p:nvSpPr>
        <p:spPr>
          <a:xfrm>
            <a:off x="1017588" y="2290762"/>
            <a:ext cx="10660062" cy="3714751"/>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2 column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1066798"/>
          </a:xfrm>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Content Placeholder 3"/>
          <p:cNvSpPr>
            <a:spLocks noGrp="1"/>
          </p:cNvSpPr>
          <p:nvPr>
            <p:ph sz="quarter" idx="11" hasCustomPrompt="1"/>
          </p:nvPr>
        </p:nvSpPr>
        <p:spPr>
          <a:xfrm>
            <a:off x="1017588" y="1854200"/>
            <a:ext cx="5120640"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11" name="Content Placeholder 3"/>
          <p:cNvSpPr>
            <a:spLocks noGrp="1"/>
          </p:cNvSpPr>
          <p:nvPr>
            <p:ph sz="quarter" idx="12" hasCustomPrompt="1"/>
          </p:nvPr>
        </p:nvSpPr>
        <p:spPr>
          <a:xfrm>
            <a:off x="6557011" y="1854200"/>
            <a:ext cx="5120640"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image" Target="../media/image1.emf"/><Relationship Id="rId5" Type="http://schemas.openxmlformats.org/officeDocument/2006/relationships/slideLayout" Target="../slideLayouts/slideLayout30.xml"/><Relationship Id="rId10" Type="http://schemas.openxmlformats.org/officeDocument/2006/relationships/image" Target="../media/image5.png"/><Relationship Id="rId4" Type="http://schemas.openxmlformats.org/officeDocument/2006/relationships/slideLayout" Target="../slideLayouts/slideLayout29.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 name="Title Placeholder 1"/>
          <p:cNvSpPr>
            <a:spLocks noGrp="1"/>
          </p:cNvSpPr>
          <p:nvPr userDrawn="1">
            <p:ph type="title"/>
          </p:nvPr>
        </p:nvSpPr>
        <p:spPr>
          <a:xfrm>
            <a:off x="482474" y="482602"/>
            <a:ext cx="11195177" cy="1066798"/>
          </a:xfrm>
          <a:prstGeom prst="rect">
            <a:avLst/>
          </a:prstGeom>
        </p:spPr>
        <p:txBody>
          <a:bodyPr vert="horz" lIns="0" tIns="0" rIns="0" bIns="0" rtlCol="0" anchor="t" anchorCtr="0">
            <a:noAutofit/>
          </a:bodyPr>
          <a:lstStyle/>
          <a:p>
            <a:r>
              <a:rPr lang="en-US"/>
              <a:t>Headline goes here, </a:t>
            </a:r>
            <a:r>
              <a:rPr lang="en-US" err="1"/>
              <a:t>Roboto</a:t>
            </a:r>
            <a:r>
              <a:rPr lang="en-US"/>
              <a:t> Light, 36 points</a:t>
            </a:r>
          </a:p>
        </p:txBody>
      </p:sp>
      <p:sp>
        <p:nvSpPr>
          <p:cNvPr id="38" name="Text Placeholder 2"/>
          <p:cNvSpPr>
            <a:spLocks noGrp="1"/>
          </p:cNvSpPr>
          <p:nvPr userDrawn="1">
            <p:ph type="body" idx="1"/>
          </p:nvPr>
        </p:nvSpPr>
        <p:spPr>
          <a:xfrm>
            <a:off x="1017530" y="1849301"/>
            <a:ext cx="10660120" cy="4170499"/>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1569383628"/>
      </p:ext>
    </p:extLst>
  </p:cSld>
  <p:clrMap bg1="lt1" tx1="dk1" bg2="lt2" tx2="dk2" accent1="accent1" accent2="accent2" accent3="accent3" accent4="accent4" accent5="accent5" accent6="accent6" hlink="hlink" folHlink="folHlink"/>
  <p:sldLayoutIdLst>
    <p:sldLayoutId id="2147483707" r:id="rId1"/>
    <p:sldLayoutId id="2147483711" r:id="rId2"/>
    <p:sldLayoutId id="2147483713" r:id="rId3"/>
    <p:sldLayoutId id="2147483712" r:id="rId4"/>
    <p:sldLayoutId id="2147483698" r:id="rId5"/>
    <p:sldLayoutId id="2147483710" r:id="rId6"/>
    <p:sldLayoutId id="2147483708" r:id="rId7"/>
    <p:sldLayoutId id="2147483709" r:id="rId8"/>
    <p:sldLayoutId id="2147483716" r:id="rId9"/>
    <p:sldLayoutId id="2147483720" r:id="rId10"/>
    <p:sldLayoutId id="2147483714" r:id="rId11"/>
    <p:sldLayoutId id="2147483715" r:id="rId12"/>
  </p:sldLayoutIdLst>
  <p:txStyles>
    <p:titleStyle>
      <a:lvl1pPr algn="l" defTabSz="914217" rtl="0" eaLnBrk="1" latinLnBrk="0" hangingPunct="1">
        <a:lnSpc>
          <a:spcPct val="90000"/>
        </a:lnSpc>
        <a:spcBef>
          <a:spcPct val="0"/>
        </a:spcBef>
        <a:buNone/>
        <a:defRPr sz="3600" b="0" i="0" kern="1200" baseline="0">
          <a:solidFill>
            <a:schemeClr val="tx1"/>
          </a:solidFill>
          <a:latin typeface="Roboto Light" charset="0"/>
          <a:ea typeface="Roboto Light" charset="0"/>
          <a:cs typeface="Roboto Light" charset="0"/>
        </a:defRPr>
      </a:lvl1pPr>
    </p:titleStyle>
    <p:body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2"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11" userDrawn="1">
          <p15:clr>
            <a:srgbClr val="F26B43"/>
          </p15:clr>
        </p15:guide>
        <p15:guide id="5" orient="horz" pos="4008" userDrawn="1">
          <p15:clr>
            <a:srgbClr val="F26B43"/>
          </p15:clr>
        </p15:guide>
        <p15:guide id="6" pos="7356" userDrawn="1">
          <p15:clr>
            <a:srgbClr val="F26B43"/>
          </p15:clr>
        </p15:guide>
        <p15:guide id="7" pos="11040">
          <p15:clr>
            <a:srgbClr val="F26B43"/>
          </p15:clr>
        </p15:guide>
        <p15:guide id="9" orient="horz" pos="325" userDrawn="1">
          <p15:clr>
            <a:srgbClr val="F26B43"/>
          </p15:clr>
        </p15:guide>
        <p15:guide id="12" pos="2554" userDrawn="1">
          <p15:clr>
            <a:srgbClr val="F26B43"/>
          </p15:clr>
        </p15:guide>
        <p15:guide id="13" pos="5123" userDrawn="1">
          <p15:clr>
            <a:srgbClr val="F26B43"/>
          </p15:clr>
        </p15:guide>
        <p15:guide id="14" orient="horz" pos="1443" userDrawn="1">
          <p15:clr>
            <a:srgbClr val="F26B43"/>
          </p15:clr>
        </p15:guide>
        <p15:guide id="15" orient="horz" pos="2886" userDrawn="1">
          <p15:clr>
            <a:srgbClr val="F26B43"/>
          </p15:clr>
        </p15:guide>
        <p15:guide id="16" orient="horz" pos="856" userDrawn="1">
          <p15:clr>
            <a:srgbClr val="F26B43"/>
          </p15:clr>
        </p15:guide>
        <p15:guide id="17" orient="horz" pos="1168" userDrawn="1">
          <p15:clr>
            <a:srgbClr val="F26B43"/>
          </p15:clr>
        </p15:guide>
        <p15:guide id="18" pos="632" userDrawn="1">
          <p15:clr>
            <a:srgbClr val="F26B43"/>
          </p15:clr>
        </p15:guide>
        <p15:guide id="19" orient="horz" pos="3792" userDrawn="1">
          <p15:clr>
            <a:srgbClr val="F26B43"/>
          </p15:clr>
        </p15:guide>
        <p15:guide id="20" pos="71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 name="Title Placeholder 1"/>
          <p:cNvSpPr>
            <a:spLocks noGrp="1"/>
          </p:cNvSpPr>
          <p:nvPr userDrawn="1">
            <p:ph type="title"/>
          </p:nvPr>
        </p:nvSpPr>
        <p:spPr>
          <a:xfrm>
            <a:off x="482474" y="482602"/>
            <a:ext cx="11195177" cy="1066798"/>
          </a:xfrm>
          <a:prstGeom prst="rect">
            <a:avLst/>
          </a:prstGeom>
        </p:spPr>
        <p:txBody>
          <a:bodyPr vert="horz" lIns="0" tIns="0" rIns="0" bIns="0" rtlCol="0" anchor="t" anchorCtr="0">
            <a:noAutofit/>
          </a:bodyPr>
          <a:lstStyle/>
          <a:p>
            <a:r>
              <a:rPr lang="en-US"/>
              <a:t>Headline goes here, </a:t>
            </a:r>
            <a:r>
              <a:rPr lang="en-US" err="1"/>
              <a:t>Roboto</a:t>
            </a:r>
            <a:r>
              <a:rPr lang="en-US"/>
              <a:t> Light, 36 points</a:t>
            </a:r>
          </a:p>
        </p:txBody>
      </p:sp>
      <p:sp>
        <p:nvSpPr>
          <p:cNvPr id="38" name="Text Placeholder 2"/>
          <p:cNvSpPr>
            <a:spLocks noGrp="1"/>
          </p:cNvSpPr>
          <p:nvPr userDrawn="1">
            <p:ph type="body" idx="1"/>
          </p:nvPr>
        </p:nvSpPr>
        <p:spPr>
          <a:xfrm>
            <a:off x="1017530" y="1849301"/>
            <a:ext cx="10660120" cy="4170499"/>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1567714379"/>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833" r:id="rId13"/>
  </p:sldLayoutIdLst>
  <p:txStyles>
    <p:titleStyle>
      <a:lvl1pPr algn="l" defTabSz="914217" rtl="0" eaLnBrk="1" latinLnBrk="0" hangingPunct="1">
        <a:lnSpc>
          <a:spcPct val="90000"/>
        </a:lnSpc>
        <a:spcBef>
          <a:spcPct val="0"/>
        </a:spcBef>
        <a:buNone/>
        <a:defRPr sz="3600" b="0" i="0" kern="1200" baseline="0">
          <a:solidFill>
            <a:schemeClr val="tx1"/>
          </a:solidFill>
          <a:latin typeface="Roboto Light" charset="0"/>
          <a:ea typeface="Roboto Light" charset="0"/>
          <a:cs typeface="Roboto Light" charset="0"/>
        </a:defRPr>
      </a:lvl1pPr>
    </p:titleStyle>
    <p:body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2"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11">
          <p15:clr>
            <a:srgbClr val="F26B43"/>
          </p15:clr>
        </p15:guide>
        <p15:guide id="5" orient="horz" pos="4008">
          <p15:clr>
            <a:srgbClr val="F26B43"/>
          </p15:clr>
        </p15:guide>
        <p15:guide id="6" pos="7356">
          <p15:clr>
            <a:srgbClr val="F26B43"/>
          </p15:clr>
        </p15:guide>
        <p15:guide id="7" pos="11040">
          <p15:clr>
            <a:srgbClr val="F26B43"/>
          </p15:clr>
        </p15:guide>
        <p15:guide id="9" orient="horz" pos="325">
          <p15:clr>
            <a:srgbClr val="F26B43"/>
          </p15:clr>
        </p15:guide>
        <p15:guide id="12" pos="2554">
          <p15:clr>
            <a:srgbClr val="F26B43"/>
          </p15:clr>
        </p15:guide>
        <p15:guide id="13" pos="5123">
          <p15:clr>
            <a:srgbClr val="F26B43"/>
          </p15:clr>
        </p15:guide>
        <p15:guide id="14" orient="horz" pos="1443">
          <p15:clr>
            <a:srgbClr val="F26B43"/>
          </p15:clr>
        </p15:guide>
        <p15:guide id="15" orient="horz" pos="2886">
          <p15:clr>
            <a:srgbClr val="F26B43"/>
          </p15:clr>
        </p15:guide>
        <p15:guide id="16" orient="horz" pos="856">
          <p15:clr>
            <a:srgbClr val="F26B43"/>
          </p15:clr>
        </p15:guide>
        <p15:guide id="17" orient="horz" pos="1168">
          <p15:clr>
            <a:srgbClr val="F26B43"/>
          </p15:clr>
        </p15:guide>
        <p15:guide id="18" pos="632">
          <p15:clr>
            <a:srgbClr val="F26B43"/>
          </p15:clr>
        </p15:guide>
        <p15:guide id="19" orient="horz" pos="3792">
          <p15:clr>
            <a:srgbClr val="F26B43"/>
          </p15:clr>
        </p15:guide>
        <p15:guide id="20" pos="719">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7" name="Rectangle 26"/>
          <p:cNvSpPr/>
          <p:nvPr/>
        </p:nvSpPr>
        <p:spPr>
          <a:xfrm>
            <a:off x="-2141" y="-1"/>
            <a:ext cx="12190967" cy="6858000"/>
          </a:xfrm>
          <a:prstGeom prst="rect">
            <a:avLst/>
          </a:prstGeom>
          <a:blipFill dpi="0" rotWithShape="1">
            <a:blip r:embed="rId10">
              <a:alphaModFix amt="6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34" name="Right Triangle 33"/>
          <p:cNvSpPr/>
          <p:nvPr/>
        </p:nvSpPr>
        <p:spPr>
          <a:xfrm rot="16200000" flipV="1">
            <a:off x="2196031" y="3357866"/>
            <a:ext cx="1314232" cy="569830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33" name="Right Triangle 32"/>
          <p:cNvSpPr/>
          <p:nvPr/>
        </p:nvSpPr>
        <p:spPr>
          <a:xfrm>
            <a:off x="-2140" y="3581400"/>
            <a:ext cx="833414" cy="3276600"/>
          </a:xfrm>
          <a:prstGeom prst="r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pic>
        <p:nvPicPr>
          <p:cNvPr id="7" name="Picture 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504421" y="6006042"/>
            <a:ext cx="2464597" cy="851959"/>
          </a:xfrm>
          <a:prstGeom prst="rect">
            <a:avLst/>
          </a:prstGeom>
        </p:spPr>
      </p:pic>
      <p:sp>
        <p:nvSpPr>
          <p:cNvPr id="8" name="Right Triangle 7"/>
          <p:cNvSpPr/>
          <p:nvPr/>
        </p:nvSpPr>
        <p:spPr>
          <a:xfrm flipH="1" flipV="1">
            <a:off x="11603699" y="0"/>
            <a:ext cx="585128" cy="1575171"/>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36" name="TextBox 35"/>
          <p:cNvSpPr txBox="1"/>
          <p:nvPr/>
        </p:nvSpPr>
        <p:spPr>
          <a:xfrm>
            <a:off x="793174" y="6359525"/>
            <a:ext cx="3117657" cy="179071"/>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r>
              <a:rPr lang="en-US" sz="1100">
                <a:solidFill>
                  <a:srgbClr val="FFFFFF"/>
                </a:solidFill>
                <a:latin typeface="Roboto" charset="0"/>
                <a:ea typeface="Roboto" charset="0"/>
                <a:cs typeface="Roboto" charset="0"/>
              </a:rPr>
              <a:t>© Informatica. Proprietary and Confidential.</a:t>
            </a:r>
          </a:p>
        </p:txBody>
      </p:sp>
      <p:sp>
        <p:nvSpPr>
          <p:cNvPr id="37" name="Title Placeholder 1"/>
          <p:cNvSpPr>
            <a:spLocks noGrp="1"/>
          </p:cNvSpPr>
          <p:nvPr>
            <p:ph type="title"/>
          </p:nvPr>
        </p:nvSpPr>
        <p:spPr>
          <a:xfrm>
            <a:off x="482474" y="457203"/>
            <a:ext cx="11195177" cy="654020"/>
          </a:xfrm>
          <a:prstGeom prst="rect">
            <a:avLst/>
          </a:prstGeom>
        </p:spPr>
        <p:txBody>
          <a:bodyPr vert="horz" lIns="0" tIns="0" rIns="0" bIns="0" rtlCol="0" anchor="b" anchorCtr="0">
            <a:noAutofit/>
          </a:bodyPr>
          <a:lstStyle/>
          <a:p>
            <a:endParaRPr lang="en-US"/>
          </a:p>
        </p:txBody>
      </p:sp>
      <p:sp>
        <p:nvSpPr>
          <p:cNvPr id="38" name="Text Placeholder 2"/>
          <p:cNvSpPr>
            <a:spLocks noGrp="1"/>
          </p:cNvSpPr>
          <p:nvPr>
            <p:ph type="body" idx="1"/>
          </p:nvPr>
        </p:nvSpPr>
        <p:spPr>
          <a:xfrm>
            <a:off x="493713" y="1849302"/>
            <a:ext cx="11183937" cy="4220449"/>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1701925217"/>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Lst>
  <p:txStyles>
    <p:titleStyle>
      <a:lvl1pPr algn="l" defTabSz="913989" rtl="0" eaLnBrk="1" latinLnBrk="0" hangingPunct="1">
        <a:lnSpc>
          <a:spcPct val="90000"/>
        </a:lnSpc>
        <a:spcBef>
          <a:spcPct val="0"/>
        </a:spcBef>
        <a:buNone/>
        <a:defRPr sz="3599" b="0" i="0" kern="1200">
          <a:solidFill>
            <a:schemeClr val="tx1"/>
          </a:solidFill>
          <a:latin typeface="Roboto Light" charset="0"/>
          <a:ea typeface="Roboto Light" charset="0"/>
          <a:cs typeface="Roboto Light" charset="0"/>
        </a:defRPr>
      </a:lvl1pPr>
    </p:titleStyle>
    <p:bodyStyle>
      <a:lvl1pPr marL="172995" indent="-172995" algn="l" defTabSz="913989" rtl="0" eaLnBrk="1" latinLnBrk="0" hangingPunct="1">
        <a:lnSpc>
          <a:spcPct val="90000"/>
        </a:lnSpc>
        <a:spcBef>
          <a:spcPts val="1000"/>
        </a:spcBef>
        <a:spcAft>
          <a:spcPts val="1200"/>
        </a:spcAft>
        <a:buClr>
          <a:schemeClr val="accent2"/>
        </a:buClr>
        <a:buFont typeface="Arial" panose="020B0604020202020204" pitchFamily="34" charset="0"/>
        <a:buChar char="•"/>
        <a:defRPr sz="2099" b="0" i="0" kern="1200">
          <a:solidFill>
            <a:schemeClr val="tx1"/>
          </a:solidFill>
          <a:latin typeface="Roboto" charset="0"/>
          <a:ea typeface="Roboto" charset="0"/>
          <a:cs typeface="Roboto" charset="0"/>
        </a:defRPr>
      </a:lvl1pPr>
      <a:lvl2pPr marL="344402" indent="-174582"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800" b="0" i="0" kern="1200">
          <a:solidFill>
            <a:schemeClr val="tx1"/>
          </a:solidFill>
          <a:latin typeface="Roboto" charset="0"/>
          <a:ea typeface="Roboto" charset="0"/>
          <a:cs typeface="Roboto" charset="0"/>
        </a:defRPr>
      </a:lvl2pPr>
      <a:lvl3pPr marL="514222"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081" indent="-171408"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799900"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171"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3992"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573" indent="-174582"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393"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p:bodyStyle>
    <p:otherStyle>
      <a:defPPr>
        <a:defRPr lang="en-US"/>
      </a:defPPr>
      <a:lvl1pPr marL="0" algn="l" defTabSz="913989" rtl="0" eaLnBrk="1" latinLnBrk="0" hangingPunct="1">
        <a:defRPr sz="1800" kern="1200">
          <a:solidFill>
            <a:schemeClr val="tx1"/>
          </a:solidFill>
          <a:latin typeface="+mn-lt"/>
          <a:ea typeface="+mn-ea"/>
          <a:cs typeface="+mn-cs"/>
        </a:defRPr>
      </a:lvl1pPr>
      <a:lvl2pPr marL="456995" algn="l" defTabSz="913989" rtl="0" eaLnBrk="1" latinLnBrk="0" hangingPunct="1">
        <a:defRPr sz="1800" kern="1200">
          <a:solidFill>
            <a:schemeClr val="tx1"/>
          </a:solidFill>
          <a:latin typeface="+mn-lt"/>
          <a:ea typeface="+mn-ea"/>
          <a:cs typeface="+mn-cs"/>
        </a:defRPr>
      </a:lvl2pPr>
      <a:lvl3pPr marL="913989" algn="l" defTabSz="913989" rtl="0" eaLnBrk="1" latinLnBrk="0" hangingPunct="1">
        <a:defRPr sz="1800" kern="1200">
          <a:solidFill>
            <a:schemeClr val="tx1"/>
          </a:solidFill>
          <a:latin typeface="+mn-lt"/>
          <a:ea typeface="+mn-ea"/>
          <a:cs typeface="+mn-cs"/>
        </a:defRPr>
      </a:lvl3pPr>
      <a:lvl4pPr marL="1370984" algn="l" defTabSz="913989" rtl="0" eaLnBrk="1" latinLnBrk="0" hangingPunct="1">
        <a:defRPr sz="1800" kern="1200">
          <a:solidFill>
            <a:schemeClr val="tx1"/>
          </a:solidFill>
          <a:latin typeface="+mn-lt"/>
          <a:ea typeface="+mn-ea"/>
          <a:cs typeface="+mn-cs"/>
        </a:defRPr>
      </a:lvl4pPr>
      <a:lvl5pPr marL="1827978" algn="l" defTabSz="913989" rtl="0" eaLnBrk="1" latinLnBrk="0" hangingPunct="1">
        <a:defRPr sz="1800" kern="1200">
          <a:solidFill>
            <a:schemeClr val="tx1"/>
          </a:solidFill>
          <a:latin typeface="+mn-lt"/>
          <a:ea typeface="+mn-ea"/>
          <a:cs typeface="+mn-cs"/>
        </a:defRPr>
      </a:lvl5pPr>
      <a:lvl6pPr marL="2284971" algn="l" defTabSz="913989" rtl="0" eaLnBrk="1" latinLnBrk="0" hangingPunct="1">
        <a:defRPr sz="1800" kern="1200">
          <a:solidFill>
            <a:schemeClr val="tx1"/>
          </a:solidFill>
          <a:latin typeface="+mn-lt"/>
          <a:ea typeface="+mn-ea"/>
          <a:cs typeface="+mn-cs"/>
        </a:defRPr>
      </a:lvl6pPr>
      <a:lvl7pPr marL="2741965" algn="l" defTabSz="913989" rtl="0" eaLnBrk="1" latinLnBrk="0" hangingPunct="1">
        <a:defRPr sz="1800" kern="1200">
          <a:solidFill>
            <a:schemeClr val="tx1"/>
          </a:solidFill>
          <a:latin typeface="+mn-lt"/>
          <a:ea typeface="+mn-ea"/>
          <a:cs typeface="+mn-cs"/>
        </a:defRPr>
      </a:lvl7pPr>
      <a:lvl8pPr marL="3198960" algn="l" defTabSz="913989" rtl="0" eaLnBrk="1" latinLnBrk="0" hangingPunct="1">
        <a:defRPr sz="1800" kern="1200">
          <a:solidFill>
            <a:schemeClr val="tx1"/>
          </a:solidFill>
          <a:latin typeface="+mn-lt"/>
          <a:ea typeface="+mn-ea"/>
          <a:cs typeface="+mn-cs"/>
        </a:defRPr>
      </a:lvl8pPr>
      <a:lvl9pPr marL="3655955" algn="l" defTabSz="91398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11">
          <p15:clr>
            <a:srgbClr val="F26B43"/>
          </p15:clr>
        </p15:guide>
        <p15:guide id="5" orient="horz" pos="4008">
          <p15:clr>
            <a:srgbClr val="F26B43"/>
          </p15:clr>
        </p15:guide>
        <p15:guide id="6" pos="7356">
          <p15:clr>
            <a:srgbClr val="F26B43"/>
          </p15:clr>
        </p15:guide>
        <p15:guide id="7" pos="11040">
          <p15:clr>
            <a:srgbClr val="F26B43"/>
          </p15:clr>
        </p15:guide>
        <p15:guide id="9" orient="horz" pos="325">
          <p15:clr>
            <a:srgbClr val="F26B43"/>
          </p15:clr>
        </p15:guide>
        <p15:guide id="12" pos="2554">
          <p15:clr>
            <a:srgbClr val="F26B43"/>
          </p15:clr>
        </p15:guide>
        <p15:guide id="13" pos="5123">
          <p15:clr>
            <a:srgbClr val="F26B43"/>
          </p15:clr>
        </p15:guide>
        <p15:guide id="14" orient="horz" pos="1443">
          <p15:clr>
            <a:srgbClr val="F26B43"/>
          </p15:clr>
        </p15:guide>
        <p15:guide id="15" orient="horz" pos="288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5.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900237" y="2088270"/>
            <a:ext cx="9733457" cy="1574502"/>
          </a:xfrm>
        </p:spPr>
        <p:txBody>
          <a:bodyPr/>
          <a:lstStyle/>
          <a:p>
            <a:r>
              <a:rPr lang="en-US" sz="4800" dirty="0"/>
              <a:t>Simple Classification Creator</a:t>
            </a:r>
          </a:p>
          <a:p>
            <a:endParaRPr lang="en-US" sz="4800" dirty="0"/>
          </a:p>
          <a:p>
            <a:r>
              <a:rPr lang="en-US" sz="4800" dirty="0"/>
              <a:t>Prototype</a:t>
            </a:r>
            <a:endParaRPr lang="en-US" sz="4400" dirty="0"/>
          </a:p>
        </p:txBody>
      </p:sp>
    </p:spTree>
    <p:extLst>
      <p:ext uri="{BB962C8B-B14F-4D97-AF65-F5344CB8AC3E}">
        <p14:creationId xmlns:p14="http://schemas.microsoft.com/office/powerpoint/2010/main" val="4017574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p:txBody>
          <a:bodyPr/>
          <a:lstStyle/>
          <a:p>
            <a:r>
              <a:rPr lang="en-US" dirty="0"/>
              <a:t>Other Options</a:t>
            </a:r>
            <a:endParaRPr lang="en-IN" dirty="0"/>
          </a:p>
        </p:txBody>
      </p:sp>
      <p:sp>
        <p:nvSpPr>
          <p:cNvPr id="16" name="Content Placeholder 13">
            <a:extLst>
              <a:ext uri="{FF2B5EF4-FFF2-40B4-BE49-F238E27FC236}">
                <a16:creationId xmlns:a16="http://schemas.microsoft.com/office/drawing/2014/main" id="{807EB0DB-72EF-4CAE-8A2F-F7E55C093081}"/>
              </a:ext>
            </a:extLst>
          </p:cNvPr>
          <p:cNvSpPr txBox="1">
            <a:spLocks/>
          </p:cNvSpPr>
          <p:nvPr/>
        </p:nvSpPr>
        <p:spPr>
          <a:xfrm>
            <a:off x="1180247" y="1610532"/>
            <a:ext cx="3180631" cy="2562457"/>
          </a:xfrm>
          <a:prstGeom prst="rect">
            <a:avLst/>
          </a:prstGeom>
        </p:spPr>
        <p:txBody>
          <a:bodyPr vert="horz" lIns="0" tIns="0" rIns="0" bIns="0" rtlCol="0">
            <a:noAutofit/>
          </a:bodyPr>
          <a:lst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baseline="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baseline="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pPr marL="0" indent="0">
              <a:buNone/>
            </a:pPr>
            <a:endParaRPr lang="en-IN" sz="1600" dirty="0"/>
          </a:p>
        </p:txBody>
      </p:sp>
      <p:sp>
        <p:nvSpPr>
          <p:cNvPr id="6" name="TextBox 5">
            <a:extLst>
              <a:ext uri="{FF2B5EF4-FFF2-40B4-BE49-F238E27FC236}">
                <a16:creationId xmlns:a16="http://schemas.microsoft.com/office/drawing/2014/main" id="{9F8FFC18-4FD7-5E97-CCB3-5E13CE612AEB}"/>
              </a:ext>
            </a:extLst>
          </p:cNvPr>
          <p:cNvSpPr txBox="1"/>
          <p:nvPr/>
        </p:nvSpPr>
        <p:spPr>
          <a:xfrm>
            <a:off x="731032" y="1280525"/>
            <a:ext cx="11195177" cy="4657431"/>
          </a:xfrm>
          <a:prstGeom prst="rect">
            <a:avLst/>
          </a:prstGeom>
          <a:noFill/>
        </p:spPr>
        <p:txBody>
          <a:bodyPr wrap="square" lIns="0" tIns="0" rIns="0" bIns="0" rtlCol="0">
            <a:noAutofit/>
          </a:bodyPr>
          <a:lstStyle/>
          <a:p>
            <a:pPr marL="342900" indent="-342900">
              <a:lnSpc>
                <a:spcPct val="90000"/>
              </a:lnSpc>
              <a:spcAft>
                <a:spcPts val="1000"/>
              </a:spcAft>
              <a:buFont typeface="Arial" panose="020B0604020202020204" pitchFamily="34" charset="0"/>
              <a:buChar char="•"/>
            </a:pPr>
            <a:r>
              <a:rPr lang="en-US" sz="1600" dirty="0">
                <a:latin typeface="Roboto" charset="0"/>
                <a:ea typeface="Roboto" charset="0"/>
                <a:cs typeface="Roboto" charset="0"/>
              </a:rPr>
              <a:t>Script can also be made to extract existing Classifications. By default, it’ll only do this when it’s needed (setting up Entity Classifications, for example). You can force the extract with a command line parameter</a:t>
            </a:r>
          </a:p>
          <a:p>
            <a:pPr marL="800100" lvl="1"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800100" lvl="1"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800100" lvl="1"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r>
              <a:rPr lang="en-US" sz="1600" dirty="0">
                <a:latin typeface="Roboto" charset="0"/>
                <a:ea typeface="Roboto" charset="0"/>
                <a:cs typeface="Roboto" charset="0"/>
              </a:rPr>
              <a:t>Deleting Classifications are done by executing a job. You can execute them in bulk by formatting a simple csv file (classifications_delete.csv by default) with the Classification Name, and Action (set to DELETE). You can run the script with a delete command line parameter, and optionally the csv file that contain the classifications to be deleted.</a:t>
            </a: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a:lnSpc>
                <a:spcPct val="90000"/>
              </a:lnSpc>
              <a:spcAft>
                <a:spcPts val="1000"/>
              </a:spcAft>
            </a:pPr>
            <a:endParaRPr lang="en-US" sz="1600" dirty="0">
              <a:latin typeface="Roboto" charset="0"/>
              <a:ea typeface="Roboto" charset="0"/>
              <a:cs typeface="Roboto" charset="0"/>
            </a:endParaRPr>
          </a:p>
        </p:txBody>
      </p:sp>
      <p:graphicFrame>
        <p:nvGraphicFramePr>
          <p:cNvPr id="2" name="Table 1">
            <a:extLst>
              <a:ext uri="{FF2B5EF4-FFF2-40B4-BE49-F238E27FC236}">
                <a16:creationId xmlns:a16="http://schemas.microsoft.com/office/drawing/2014/main" id="{F4EB0FB1-37E1-B368-E480-B21F948E2AD9}"/>
              </a:ext>
            </a:extLst>
          </p:cNvPr>
          <p:cNvGraphicFramePr>
            <a:graphicFrameLocks noGrp="1"/>
          </p:cNvGraphicFramePr>
          <p:nvPr>
            <p:extLst>
              <p:ext uri="{D42A27DB-BD31-4B8C-83A1-F6EECF244321}">
                <p14:modId xmlns:p14="http://schemas.microsoft.com/office/powerpoint/2010/main" val="527928439"/>
              </p:ext>
            </p:extLst>
          </p:nvPr>
        </p:nvGraphicFramePr>
        <p:xfrm>
          <a:off x="1546049" y="1742092"/>
          <a:ext cx="5633684" cy="301197"/>
        </p:xfrm>
        <a:graphic>
          <a:graphicData uri="http://schemas.openxmlformats.org/drawingml/2006/table">
            <a:tbl>
              <a:tblPr firstRow="1" bandRow="1">
                <a:tableStyleId>{5C22544A-7EE6-4342-B048-85BDC9FD1C3A}</a:tableStyleId>
              </a:tblPr>
              <a:tblGrid>
                <a:gridCol w="5633684">
                  <a:extLst>
                    <a:ext uri="{9D8B030D-6E8A-4147-A177-3AD203B41FA5}">
                      <a16:colId xmlns:a16="http://schemas.microsoft.com/office/drawing/2014/main" val="3006732689"/>
                    </a:ext>
                  </a:extLst>
                </a:gridCol>
              </a:tblGrid>
              <a:tr h="301197">
                <a:tc>
                  <a:txBody>
                    <a:bodyPr/>
                    <a:lstStyle/>
                    <a:p>
                      <a:r>
                        <a:rPr lang="en-US" sz="1200" dirty="0">
                          <a:latin typeface="Courier New" panose="02070309020205020404" pitchFamily="49" charset="0"/>
                          <a:cs typeface="Courier New" panose="02070309020205020404" pitchFamily="49" charset="0"/>
                        </a:rPr>
                        <a:t>python simple_classification_creator.py extract</a:t>
                      </a:r>
                    </a:p>
                  </a:txBody>
                  <a:tcPr>
                    <a:solidFill>
                      <a:schemeClr val="tx1"/>
                    </a:solidFill>
                  </a:tcPr>
                </a:tc>
                <a:extLst>
                  <a:ext uri="{0D108BD9-81ED-4DB2-BD59-A6C34878D82A}">
                    <a16:rowId xmlns:a16="http://schemas.microsoft.com/office/drawing/2014/main" val="2155989993"/>
                  </a:ext>
                </a:extLst>
              </a:tr>
            </a:tbl>
          </a:graphicData>
        </a:graphic>
      </p:graphicFrame>
      <p:pic>
        <p:nvPicPr>
          <p:cNvPr id="4" name="Picture 3">
            <a:extLst>
              <a:ext uri="{FF2B5EF4-FFF2-40B4-BE49-F238E27FC236}">
                <a16:creationId xmlns:a16="http://schemas.microsoft.com/office/drawing/2014/main" id="{6F07247B-728C-392F-C430-EED18C2D468B}"/>
              </a:ext>
            </a:extLst>
          </p:cNvPr>
          <p:cNvPicPr>
            <a:picLocks noChangeAspect="1"/>
          </p:cNvPicPr>
          <p:nvPr/>
        </p:nvPicPr>
        <p:blipFill>
          <a:blip r:embed="rId2"/>
          <a:stretch>
            <a:fillRect/>
          </a:stretch>
        </p:blipFill>
        <p:spPr>
          <a:xfrm>
            <a:off x="8133568" y="3738014"/>
            <a:ext cx="3324225" cy="1247775"/>
          </a:xfrm>
          <a:prstGeom prst="rect">
            <a:avLst/>
          </a:prstGeom>
        </p:spPr>
      </p:pic>
      <p:graphicFrame>
        <p:nvGraphicFramePr>
          <p:cNvPr id="7" name="Table 6">
            <a:extLst>
              <a:ext uri="{FF2B5EF4-FFF2-40B4-BE49-F238E27FC236}">
                <a16:creationId xmlns:a16="http://schemas.microsoft.com/office/drawing/2014/main" id="{8BD00691-CC8B-F23F-0A76-A5FCECB5FC8D}"/>
              </a:ext>
            </a:extLst>
          </p:cNvPr>
          <p:cNvGraphicFramePr>
            <a:graphicFrameLocks noGrp="1"/>
          </p:cNvGraphicFramePr>
          <p:nvPr>
            <p:extLst>
              <p:ext uri="{D42A27DB-BD31-4B8C-83A1-F6EECF244321}">
                <p14:modId xmlns:p14="http://schemas.microsoft.com/office/powerpoint/2010/main" val="1641305193"/>
              </p:ext>
            </p:extLst>
          </p:nvPr>
        </p:nvGraphicFramePr>
        <p:xfrm>
          <a:off x="1546049" y="3728998"/>
          <a:ext cx="6445588" cy="640080"/>
        </p:xfrm>
        <a:graphic>
          <a:graphicData uri="http://schemas.openxmlformats.org/drawingml/2006/table">
            <a:tbl>
              <a:tblPr firstRow="1" bandRow="1">
                <a:tableStyleId>{5C22544A-7EE6-4342-B048-85BDC9FD1C3A}</a:tableStyleId>
              </a:tblPr>
              <a:tblGrid>
                <a:gridCol w="6445588">
                  <a:extLst>
                    <a:ext uri="{9D8B030D-6E8A-4147-A177-3AD203B41FA5}">
                      <a16:colId xmlns:a16="http://schemas.microsoft.com/office/drawing/2014/main" val="3006732689"/>
                    </a:ext>
                  </a:extLst>
                </a:gridCol>
              </a:tblGrid>
              <a:tr h="593902">
                <a:tc>
                  <a:txBody>
                    <a:bodyPr/>
                    <a:lstStyle/>
                    <a:p>
                      <a:r>
                        <a:rPr lang="en-US" sz="1200" dirty="0">
                          <a:latin typeface="Courier New" panose="02070309020205020404" pitchFamily="49" charset="0"/>
                          <a:cs typeface="Courier New" panose="02070309020205020404" pitchFamily="49" charset="0"/>
                        </a:rPr>
                        <a:t>python simple_classification_creator.py delete</a:t>
                      </a:r>
                    </a:p>
                    <a:p>
                      <a:pPr marL="0" marR="0" lvl="0" indent="0" algn="l" defTabSz="914217" rtl="0" eaLnBrk="1" fontAlgn="auto" latinLnBrk="0" hangingPunct="1">
                        <a:lnSpc>
                          <a:spcPct val="100000"/>
                        </a:lnSpc>
                        <a:spcBef>
                          <a:spcPts val="0"/>
                        </a:spcBef>
                        <a:spcAft>
                          <a:spcPts val="0"/>
                        </a:spcAft>
                        <a:buClrTx/>
                        <a:buSzTx/>
                        <a:buFontTx/>
                        <a:buNone/>
                        <a:tabLst/>
                        <a:defRPr/>
                      </a:pPr>
                      <a:r>
                        <a:rPr lang="en-US" sz="1200" dirty="0">
                          <a:latin typeface="Courier New" panose="02070309020205020404" pitchFamily="49" charset="0"/>
                          <a:cs typeface="Courier New" panose="02070309020205020404" pitchFamily="49" charset="0"/>
                        </a:rPr>
                        <a:t>python simple_classification_creator.py delete my_delete_file.csv</a:t>
                      </a:r>
                    </a:p>
                    <a:p>
                      <a:endParaRPr lang="en-US" sz="1200" dirty="0">
                        <a:latin typeface="Courier New" panose="02070309020205020404" pitchFamily="49" charset="0"/>
                        <a:cs typeface="Courier New" panose="02070309020205020404" pitchFamily="49" charset="0"/>
                      </a:endParaRPr>
                    </a:p>
                  </a:txBody>
                  <a:tcPr>
                    <a:solidFill>
                      <a:schemeClr val="tx1"/>
                    </a:solidFill>
                  </a:tcPr>
                </a:tc>
                <a:extLst>
                  <a:ext uri="{0D108BD9-81ED-4DB2-BD59-A6C34878D82A}">
                    <a16:rowId xmlns:a16="http://schemas.microsoft.com/office/drawing/2014/main" val="2155989993"/>
                  </a:ext>
                </a:extLst>
              </a:tr>
            </a:tbl>
          </a:graphicData>
        </a:graphic>
      </p:graphicFrame>
    </p:spTree>
    <p:extLst>
      <p:ext uri="{BB962C8B-B14F-4D97-AF65-F5344CB8AC3E}">
        <p14:creationId xmlns:p14="http://schemas.microsoft.com/office/powerpoint/2010/main" val="212664493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p:txBody>
          <a:bodyPr/>
          <a:lstStyle/>
          <a:p>
            <a:r>
              <a:rPr lang="en-US" dirty="0"/>
              <a:t>Additional Information</a:t>
            </a:r>
            <a:endParaRPr lang="en-IN" dirty="0"/>
          </a:p>
        </p:txBody>
      </p:sp>
      <p:sp>
        <p:nvSpPr>
          <p:cNvPr id="16" name="Content Placeholder 13">
            <a:extLst>
              <a:ext uri="{FF2B5EF4-FFF2-40B4-BE49-F238E27FC236}">
                <a16:creationId xmlns:a16="http://schemas.microsoft.com/office/drawing/2014/main" id="{807EB0DB-72EF-4CAE-8A2F-F7E55C093081}"/>
              </a:ext>
            </a:extLst>
          </p:cNvPr>
          <p:cNvSpPr txBox="1">
            <a:spLocks/>
          </p:cNvSpPr>
          <p:nvPr/>
        </p:nvSpPr>
        <p:spPr>
          <a:xfrm>
            <a:off x="1180247" y="1610532"/>
            <a:ext cx="3180631" cy="2562457"/>
          </a:xfrm>
          <a:prstGeom prst="rect">
            <a:avLst/>
          </a:prstGeom>
        </p:spPr>
        <p:txBody>
          <a:bodyPr vert="horz" lIns="0" tIns="0" rIns="0" bIns="0" rtlCol="0">
            <a:noAutofit/>
          </a:bodyPr>
          <a:lst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baseline="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baseline="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pPr marL="0" indent="0">
              <a:buNone/>
            </a:pPr>
            <a:endParaRPr lang="en-IN" sz="1600" dirty="0"/>
          </a:p>
        </p:txBody>
      </p:sp>
      <p:sp>
        <p:nvSpPr>
          <p:cNvPr id="6" name="TextBox 5">
            <a:extLst>
              <a:ext uri="{FF2B5EF4-FFF2-40B4-BE49-F238E27FC236}">
                <a16:creationId xmlns:a16="http://schemas.microsoft.com/office/drawing/2014/main" id="{9F8FFC18-4FD7-5E97-CCB3-5E13CE612AEB}"/>
              </a:ext>
            </a:extLst>
          </p:cNvPr>
          <p:cNvSpPr txBox="1"/>
          <p:nvPr/>
        </p:nvSpPr>
        <p:spPr>
          <a:xfrm>
            <a:off x="708454" y="1051480"/>
            <a:ext cx="11195177" cy="5412215"/>
          </a:xfrm>
          <a:prstGeom prst="rect">
            <a:avLst/>
          </a:prstGeom>
          <a:noFill/>
        </p:spPr>
        <p:txBody>
          <a:bodyPr wrap="square" lIns="0" tIns="0" rIns="0" bIns="0" rtlCol="0">
            <a:noAutofit/>
          </a:bodyPr>
          <a:lstStyle/>
          <a:p>
            <a:pPr marL="342900" indent="-342900">
              <a:lnSpc>
                <a:spcPct val="90000"/>
              </a:lnSpc>
              <a:spcAft>
                <a:spcPts val="1000"/>
              </a:spcAft>
              <a:buFont typeface="Arial" panose="020B0604020202020204" pitchFamily="34" charset="0"/>
              <a:buChar char="•"/>
            </a:pPr>
            <a:r>
              <a:rPr lang="en-US" sz="1500" dirty="0">
                <a:latin typeface="Roboto" charset="0"/>
                <a:ea typeface="Roboto" charset="0"/>
                <a:cs typeface="Roboto" charset="0"/>
              </a:rPr>
              <a:t>Template files are stored in the “./templates” folder</a:t>
            </a:r>
          </a:p>
          <a:p>
            <a:pPr marL="342900" indent="-342900">
              <a:lnSpc>
                <a:spcPct val="90000"/>
              </a:lnSpc>
              <a:spcAft>
                <a:spcPts val="1000"/>
              </a:spcAft>
              <a:buFont typeface="Arial" panose="020B0604020202020204" pitchFamily="34" charset="0"/>
              <a:buChar char="•"/>
            </a:pPr>
            <a:r>
              <a:rPr lang="en-US" sz="1500" dirty="0" err="1">
                <a:latin typeface="Roboto" charset="0"/>
                <a:ea typeface="Roboto" charset="0"/>
                <a:cs typeface="Roboto" charset="0"/>
              </a:rPr>
              <a:t>json</a:t>
            </a:r>
            <a:r>
              <a:rPr lang="en-US" sz="1500" dirty="0">
                <a:latin typeface="Roboto" charset="0"/>
                <a:ea typeface="Roboto" charset="0"/>
                <a:cs typeface="Roboto" charset="0"/>
              </a:rPr>
              <a:t> files of what will be loaded will be stored in ./payloads/payload_&lt;timestamp&gt; folder</a:t>
            </a:r>
          </a:p>
          <a:p>
            <a:pPr marL="342900" indent="-342900">
              <a:lnSpc>
                <a:spcPct val="90000"/>
              </a:lnSpc>
              <a:spcAft>
                <a:spcPts val="1000"/>
              </a:spcAft>
              <a:buFont typeface="Arial" panose="020B0604020202020204" pitchFamily="34" charset="0"/>
              <a:buChar char="•"/>
            </a:pPr>
            <a:r>
              <a:rPr lang="en-US" sz="1500" dirty="0">
                <a:latin typeface="Roboto" charset="0"/>
                <a:ea typeface="Roboto" charset="0"/>
                <a:cs typeface="Roboto" charset="0"/>
              </a:rPr>
              <a:t>extracts are stored in the “./extracts” folder</a:t>
            </a:r>
          </a:p>
          <a:p>
            <a:pPr marL="342900" indent="-342900">
              <a:lnSpc>
                <a:spcPct val="90000"/>
              </a:lnSpc>
              <a:spcAft>
                <a:spcPts val="1000"/>
              </a:spcAft>
              <a:buFont typeface="Arial" panose="020B0604020202020204" pitchFamily="34" charset="0"/>
              <a:buChar char="•"/>
            </a:pPr>
            <a:r>
              <a:rPr lang="en-US" sz="1500" dirty="0">
                <a:latin typeface="Roboto" charset="0"/>
                <a:ea typeface="Roboto" charset="0"/>
                <a:cs typeface="Roboto" charset="0"/>
              </a:rPr>
              <a:t>Additional flags can be set on the script:</a:t>
            </a:r>
          </a:p>
          <a:p>
            <a:pPr marL="742950" lvl="1" indent="-285750">
              <a:lnSpc>
                <a:spcPct val="90000"/>
              </a:lnSpc>
              <a:spcAft>
                <a:spcPts val="1000"/>
              </a:spcAft>
              <a:buFont typeface="Arial" panose="020B0604020202020204" pitchFamily="34" charset="0"/>
              <a:buChar char="•"/>
            </a:pPr>
            <a:r>
              <a:rPr lang="en-US" sz="1500" i="1" dirty="0" err="1">
                <a:latin typeface="Roboto" charset="0"/>
                <a:ea typeface="Roboto" charset="0"/>
                <a:cs typeface="Roboto" charset="0"/>
              </a:rPr>
              <a:t>default_pod</a:t>
            </a:r>
            <a:r>
              <a:rPr lang="en-US" sz="1500" dirty="0">
                <a:latin typeface="Roboto" charset="0"/>
                <a:ea typeface="Roboto" charset="0"/>
                <a:cs typeface="Roboto" charset="0"/>
              </a:rPr>
              <a:t>. Set this to the default Informatica POD to use. Example: dm-us</a:t>
            </a:r>
          </a:p>
          <a:p>
            <a:pPr marL="742950" lvl="1" indent="-285750">
              <a:lnSpc>
                <a:spcPct val="90000"/>
              </a:lnSpc>
              <a:spcAft>
                <a:spcPts val="1000"/>
              </a:spcAft>
              <a:buFont typeface="Arial" panose="020B0604020202020204" pitchFamily="34" charset="0"/>
              <a:buChar char="•"/>
            </a:pPr>
            <a:r>
              <a:rPr lang="en-US" sz="1500" i="1" dirty="0" err="1">
                <a:latin typeface="Roboto" charset="0"/>
                <a:ea typeface="Roboto" charset="0"/>
                <a:cs typeface="Roboto" charset="0"/>
              </a:rPr>
              <a:t>default_user</a:t>
            </a:r>
            <a:r>
              <a:rPr lang="en-US" sz="1500" dirty="0">
                <a:latin typeface="Roboto" charset="0"/>
                <a:ea typeface="Roboto" charset="0"/>
                <a:cs typeface="Roboto" charset="0"/>
              </a:rPr>
              <a:t>. Set this to the default user to use. Example: </a:t>
            </a:r>
            <a:r>
              <a:rPr lang="en-US" sz="1500" dirty="0" err="1">
                <a:latin typeface="Roboto" charset="0"/>
                <a:ea typeface="Roboto" charset="0"/>
                <a:cs typeface="Roboto" charset="0"/>
              </a:rPr>
              <a:t>shayes_compass</a:t>
            </a:r>
            <a:endParaRPr lang="en-US" sz="1500" dirty="0">
              <a:latin typeface="Roboto" charset="0"/>
              <a:ea typeface="Roboto" charset="0"/>
              <a:cs typeface="Roboto" charset="0"/>
            </a:endParaRPr>
          </a:p>
          <a:p>
            <a:pPr marL="742950" lvl="1" indent="-285750">
              <a:lnSpc>
                <a:spcPct val="90000"/>
              </a:lnSpc>
              <a:spcAft>
                <a:spcPts val="1000"/>
              </a:spcAft>
              <a:buFont typeface="Arial" panose="020B0604020202020204" pitchFamily="34" charset="0"/>
              <a:buChar char="•"/>
            </a:pPr>
            <a:r>
              <a:rPr lang="en-US" sz="1500" i="1" dirty="0" err="1">
                <a:latin typeface="Roboto" charset="0"/>
                <a:ea typeface="Roboto" charset="0"/>
                <a:cs typeface="Roboto" charset="0"/>
              </a:rPr>
              <a:t>default_pwd</a:t>
            </a:r>
            <a:r>
              <a:rPr lang="en-US" sz="1500" i="1" dirty="0">
                <a:latin typeface="Roboto" charset="0"/>
                <a:ea typeface="Roboto" charset="0"/>
                <a:cs typeface="Roboto" charset="0"/>
              </a:rPr>
              <a:t>. </a:t>
            </a:r>
            <a:r>
              <a:rPr lang="en-US" sz="1500" dirty="0">
                <a:latin typeface="Roboto" charset="0"/>
                <a:ea typeface="Roboto" charset="0"/>
                <a:cs typeface="Roboto" charset="0"/>
              </a:rPr>
              <a:t>Set this to the default password to use. Example: 1234</a:t>
            </a:r>
          </a:p>
          <a:p>
            <a:pPr marL="742950" lvl="1" indent="-285750">
              <a:lnSpc>
                <a:spcPct val="90000"/>
              </a:lnSpc>
              <a:spcAft>
                <a:spcPts val="1000"/>
              </a:spcAft>
              <a:buFont typeface="Arial" panose="020B0604020202020204" pitchFamily="34" charset="0"/>
              <a:buChar char="•"/>
            </a:pPr>
            <a:endParaRPr lang="en-US" sz="1500" dirty="0">
              <a:latin typeface="Roboto" charset="0"/>
              <a:ea typeface="Roboto" charset="0"/>
              <a:cs typeface="Roboto" charset="0"/>
            </a:endParaRPr>
          </a:p>
          <a:p>
            <a:pPr marL="742950" lvl="1" indent="-285750">
              <a:lnSpc>
                <a:spcPct val="90000"/>
              </a:lnSpc>
              <a:spcAft>
                <a:spcPts val="1000"/>
              </a:spcAft>
              <a:buFont typeface="Arial" panose="020B0604020202020204" pitchFamily="34" charset="0"/>
              <a:buChar char="•"/>
            </a:pPr>
            <a:r>
              <a:rPr lang="en-US" sz="1500" i="1" dirty="0" err="1">
                <a:latin typeface="Roboto" charset="0"/>
                <a:ea typeface="Roboto" charset="0"/>
                <a:cs typeface="Roboto" charset="0"/>
              </a:rPr>
              <a:t>prompt_for_login_info</a:t>
            </a:r>
            <a:r>
              <a:rPr lang="en-US" sz="1500" dirty="0">
                <a:latin typeface="Roboto" charset="0"/>
                <a:ea typeface="Roboto" charset="0"/>
                <a:cs typeface="Roboto" charset="0"/>
              </a:rPr>
              <a:t>. True/False. Whether or not to prompt. If False, will not prompt, unless default is not set</a:t>
            </a:r>
          </a:p>
          <a:p>
            <a:pPr marL="742950" lvl="1" indent="-285750">
              <a:lnSpc>
                <a:spcPct val="90000"/>
              </a:lnSpc>
              <a:spcAft>
                <a:spcPts val="1000"/>
              </a:spcAft>
              <a:buFont typeface="Arial" panose="020B0604020202020204" pitchFamily="34" charset="0"/>
              <a:buChar char="•"/>
            </a:pPr>
            <a:r>
              <a:rPr lang="en-US" sz="1500" i="1" dirty="0" err="1">
                <a:latin typeface="Roboto" charset="0"/>
                <a:ea typeface="Roboto" charset="0"/>
                <a:cs typeface="Roboto" charset="0"/>
              </a:rPr>
              <a:t>pause_before_loading</a:t>
            </a:r>
            <a:r>
              <a:rPr lang="en-US" sz="1500" i="1" dirty="0">
                <a:latin typeface="Roboto" charset="0"/>
                <a:ea typeface="Roboto" charset="0"/>
                <a:cs typeface="Roboto" charset="0"/>
              </a:rPr>
              <a:t>. </a:t>
            </a:r>
            <a:r>
              <a:rPr lang="en-US" sz="1500" dirty="0">
                <a:latin typeface="Roboto" charset="0"/>
                <a:ea typeface="Roboto" charset="0"/>
                <a:cs typeface="Roboto" charset="0"/>
              </a:rPr>
              <a:t>True/False. Whether or not to pause after payload files are created, before loading the  classifications.</a:t>
            </a:r>
          </a:p>
          <a:p>
            <a:pPr marL="742950" lvl="1" indent="-285750">
              <a:lnSpc>
                <a:spcPct val="90000"/>
              </a:lnSpc>
              <a:spcAft>
                <a:spcPts val="1000"/>
              </a:spcAft>
              <a:buFont typeface="Arial" panose="020B0604020202020204" pitchFamily="34" charset="0"/>
              <a:buChar char="•"/>
            </a:pPr>
            <a:r>
              <a:rPr lang="en-US" sz="1500" i="1" dirty="0" err="1">
                <a:latin typeface="Roboto" charset="0"/>
                <a:ea typeface="Roboto" charset="0"/>
                <a:cs typeface="Roboto" charset="0"/>
              </a:rPr>
              <a:t>create_payloads_only</a:t>
            </a:r>
            <a:r>
              <a:rPr lang="en-US" sz="1500" i="1" dirty="0">
                <a:latin typeface="Roboto" charset="0"/>
                <a:ea typeface="Roboto" charset="0"/>
                <a:cs typeface="Roboto" charset="0"/>
              </a:rPr>
              <a:t>. </a:t>
            </a:r>
            <a:r>
              <a:rPr lang="en-US" sz="1500" dirty="0">
                <a:latin typeface="Roboto" charset="0"/>
                <a:ea typeface="Roboto" charset="0"/>
                <a:cs typeface="Roboto" charset="0"/>
              </a:rPr>
              <a:t>True/False. If set to True, will only create the payload files, without loading anything. Good for testing</a:t>
            </a:r>
          </a:p>
          <a:p>
            <a:pPr marL="742950" lvl="1" indent="-285750">
              <a:lnSpc>
                <a:spcPct val="90000"/>
              </a:lnSpc>
              <a:spcAft>
                <a:spcPts val="1000"/>
              </a:spcAft>
              <a:buFont typeface="Arial" panose="020B0604020202020204" pitchFamily="34" charset="0"/>
              <a:buChar char="•"/>
            </a:pPr>
            <a:r>
              <a:rPr lang="en-US" sz="1500" i="1" dirty="0" err="1">
                <a:latin typeface="Roboto" charset="0"/>
                <a:ea typeface="Roboto" charset="0"/>
                <a:cs typeface="Roboto" charset="0"/>
              </a:rPr>
              <a:t>when_extracting_fetch_details</a:t>
            </a:r>
            <a:r>
              <a:rPr lang="en-US" sz="1500" i="1" dirty="0">
                <a:latin typeface="Roboto" charset="0"/>
                <a:ea typeface="Roboto" charset="0"/>
                <a:cs typeface="Roboto" charset="0"/>
              </a:rPr>
              <a:t>. </a:t>
            </a:r>
            <a:r>
              <a:rPr lang="en-US" sz="1500" dirty="0">
                <a:latin typeface="Roboto" charset="0"/>
                <a:ea typeface="Roboto" charset="0"/>
                <a:cs typeface="Roboto" charset="0"/>
              </a:rPr>
              <a:t>True/False. If set to True, when extracting classifications, it will also fetch the details for any user created classifications</a:t>
            </a:r>
          </a:p>
          <a:p>
            <a:pPr marL="742950" lvl="1" indent="-285750">
              <a:lnSpc>
                <a:spcPct val="90000"/>
              </a:lnSpc>
              <a:spcAft>
                <a:spcPts val="1000"/>
              </a:spcAft>
              <a:buFont typeface="Arial" panose="020B0604020202020204" pitchFamily="34" charset="0"/>
              <a:buChar char="•"/>
            </a:pPr>
            <a:r>
              <a:rPr lang="en-US" sz="1500" i="1" dirty="0" err="1">
                <a:latin typeface="Roboto" charset="0"/>
                <a:ea typeface="Roboto" charset="0"/>
                <a:cs typeface="Roboto" charset="0"/>
              </a:rPr>
              <a:t>show_raw_errors</a:t>
            </a:r>
            <a:r>
              <a:rPr lang="en-US" sz="1500" dirty="0">
                <a:latin typeface="Roboto" charset="0"/>
                <a:ea typeface="Roboto" charset="0"/>
                <a:cs typeface="Roboto" charset="0"/>
              </a:rPr>
              <a:t>. True/False. If set to True, it will always show raw errors if they occur. Otherwise, it will attempt to find the message from the error, and display that.</a:t>
            </a:r>
          </a:p>
          <a:p>
            <a:pPr>
              <a:lnSpc>
                <a:spcPct val="90000"/>
              </a:lnSpc>
              <a:spcAft>
                <a:spcPts val="1000"/>
              </a:spcAft>
            </a:pPr>
            <a:endParaRPr lang="en-US" sz="1500" dirty="0">
              <a:latin typeface="Roboto" charset="0"/>
              <a:ea typeface="Roboto" charset="0"/>
              <a:cs typeface="Roboto" charset="0"/>
            </a:endParaRPr>
          </a:p>
        </p:txBody>
      </p:sp>
    </p:spTree>
    <p:extLst>
      <p:ext uri="{BB962C8B-B14F-4D97-AF65-F5344CB8AC3E}">
        <p14:creationId xmlns:p14="http://schemas.microsoft.com/office/powerpoint/2010/main" val="118534606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p:txBody>
          <a:bodyPr/>
          <a:lstStyle/>
          <a:p>
            <a:r>
              <a:rPr lang="en-US" dirty="0"/>
              <a:t>Output</a:t>
            </a:r>
            <a:endParaRPr lang="en-IN" dirty="0"/>
          </a:p>
        </p:txBody>
      </p:sp>
      <p:sp>
        <p:nvSpPr>
          <p:cNvPr id="16" name="Content Placeholder 13">
            <a:extLst>
              <a:ext uri="{FF2B5EF4-FFF2-40B4-BE49-F238E27FC236}">
                <a16:creationId xmlns:a16="http://schemas.microsoft.com/office/drawing/2014/main" id="{807EB0DB-72EF-4CAE-8A2F-F7E55C093081}"/>
              </a:ext>
            </a:extLst>
          </p:cNvPr>
          <p:cNvSpPr txBox="1">
            <a:spLocks/>
          </p:cNvSpPr>
          <p:nvPr/>
        </p:nvSpPr>
        <p:spPr>
          <a:xfrm>
            <a:off x="1180247" y="1610532"/>
            <a:ext cx="3180631" cy="2562457"/>
          </a:xfrm>
          <a:prstGeom prst="rect">
            <a:avLst/>
          </a:prstGeom>
        </p:spPr>
        <p:txBody>
          <a:bodyPr vert="horz" lIns="0" tIns="0" rIns="0" bIns="0" rtlCol="0">
            <a:noAutofit/>
          </a:bodyPr>
          <a:lst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baseline="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baseline="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pPr marL="0" indent="0">
              <a:buNone/>
            </a:pPr>
            <a:endParaRPr lang="en-IN" sz="1600" dirty="0"/>
          </a:p>
        </p:txBody>
      </p:sp>
      <p:sp>
        <p:nvSpPr>
          <p:cNvPr id="6" name="TextBox 5">
            <a:extLst>
              <a:ext uri="{FF2B5EF4-FFF2-40B4-BE49-F238E27FC236}">
                <a16:creationId xmlns:a16="http://schemas.microsoft.com/office/drawing/2014/main" id="{9F8FFC18-4FD7-5E97-CCB3-5E13CE612AEB}"/>
              </a:ext>
            </a:extLst>
          </p:cNvPr>
          <p:cNvSpPr txBox="1"/>
          <p:nvPr/>
        </p:nvSpPr>
        <p:spPr>
          <a:xfrm>
            <a:off x="848968" y="1157381"/>
            <a:ext cx="10490887" cy="1084519"/>
          </a:xfrm>
          <a:prstGeom prst="rect">
            <a:avLst/>
          </a:prstGeom>
          <a:noFill/>
        </p:spPr>
        <p:txBody>
          <a:bodyPr wrap="square" lIns="0" tIns="0" rIns="0" bIns="0" rtlCol="0">
            <a:noAutofit/>
          </a:bodyPr>
          <a:lstStyle/>
          <a:p>
            <a:pPr>
              <a:lnSpc>
                <a:spcPct val="90000"/>
              </a:lnSpc>
              <a:spcAft>
                <a:spcPts val="1000"/>
              </a:spcAft>
            </a:pPr>
            <a:r>
              <a:rPr lang="en-US" sz="2100" dirty="0">
                <a:latin typeface="Roboto" charset="0"/>
                <a:ea typeface="Roboto" charset="0"/>
                <a:cs typeface="Roboto" charset="0"/>
              </a:rPr>
              <a:t>Sample Output:</a:t>
            </a:r>
          </a:p>
          <a:p>
            <a:pPr marL="342900" indent="-342900">
              <a:lnSpc>
                <a:spcPct val="90000"/>
              </a:lnSpc>
              <a:spcAft>
                <a:spcPts val="1000"/>
              </a:spcAft>
              <a:buFont typeface="Arial" panose="020B0604020202020204" pitchFamily="34" charset="0"/>
              <a:buChar char="•"/>
            </a:pPr>
            <a:r>
              <a:rPr lang="en-US" sz="2100" dirty="0">
                <a:latin typeface="Roboto" charset="0"/>
                <a:ea typeface="Roboto" charset="0"/>
                <a:cs typeface="Roboto" charset="0"/>
              </a:rPr>
              <a:t>Note that if an error occurs, it will skip that classification and continue</a:t>
            </a:r>
          </a:p>
        </p:txBody>
      </p:sp>
      <p:pic>
        <p:nvPicPr>
          <p:cNvPr id="4" name="Picture 3">
            <a:extLst>
              <a:ext uri="{FF2B5EF4-FFF2-40B4-BE49-F238E27FC236}">
                <a16:creationId xmlns:a16="http://schemas.microsoft.com/office/drawing/2014/main" id="{11174BFF-3698-BD9E-5E19-7E87FBA82035}"/>
              </a:ext>
            </a:extLst>
          </p:cNvPr>
          <p:cNvPicPr>
            <a:picLocks noChangeAspect="1"/>
          </p:cNvPicPr>
          <p:nvPr/>
        </p:nvPicPr>
        <p:blipFill>
          <a:blip r:embed="rId2"/>
          <a:stretch>
            <a:fillRect/>
          </a:stretch>
        </p:blipFill>
        <p:spPr>
          <a:xfrm>
            <a:off x="349196" y="1997771"/>
            <a:ext cx="5730866" cy="1981040"/>
          </a:xfrm>
          <a:prstGeom prst="rect">
            <a:avLst/>
          </a:prstGeom>
          <a:effectLst>
            <a:outerShdw blurRad="50800" dist="38100" dir="2700000" algn="tl" rotWithShape="0">
              <a:prstClr val="black">
                <a:alpha val="40000"/>
              </a:prstClr>
            </a:outerShdw>
          </a:effectLst>
        </p:spPr>
      </p:pic>
      <p:pic>
        <p:nvPicPr>
          <p:cNvPr id="8" name="Picture 7">
            <a:extLst>
              <a:ext uri="{FF2B5EF4-FFF2-40B4-BE49-F238E27FC236}">
                <a16:creationId xmlns:a16="http://schemas.microsoft.com/office/drawing/2014/main" id="{A682AC08-AC93-4AC8-0F7D-2CB5B7115056}"/>
              </a:ext>
            </a:extLst>
          </p:cNvPr>
          <p:cNvPicPr>
            <a:picLocks noChangeAspect="1"/>
          </p:cNvPicPr>
          <p:nvPr/>
        </p:nvPicPr>
        <p:blipFill>
          <a:blip r:embed="rId3"/>
          <a:stretch>
            <a:fillRect/>
          </a:stretch>
        </p:blipFill>
        <p:spPr>
          <a:xfrm>
            <a:off x="5696357" y="2343074"/>
            <a:ext cx="6143272" cy="2156351"/>
          </a:xfrm>
          <a:prstGeom prst="rect">
            <a:avLst/>
          </a:prstGeom>
          <a:effectLst>
            <a:outerShdw blurRad="50800" dist="38100" dir="2700000" algn="tl" rotWithShape="0">
              <a:prstClr val="black">
                <a:alpha val="40000"/>
              </a:prstClr>
            </a:outerShdw>
          </a:effectLst>
        </p:spPr>
      </p:pic>
      <p:pic>
        <p:nvPicPr>
          <p:cNvPr id="10" name="Picture 9">
            <a:extLst>
              <a:ext uri="{FF2B5EF4-FFF2-40B4-BE49-F238E27FC236}">
                <a16:creationId xmlns:a16="http://schemas.microsoft.com/office/drawing/2014/main" id="{B520F4C6-83EA-CC97-13EE-C6565125EFAF}"/>
              </a:ext>
            </a:extLst>
          </p:cNvPr>
          <p:cNvPicPr>
            <a:picLocks noChangeAspect="1"/>
          </p:cNvPicPr>
          <p:nvPr/>
        </p:nvPicPr>
        <p:blipFill>
          <a:blip r:embed="rId4"/>
          <a:stretch>
            <a:fillRect/>
          </a:stretch>
        </p:blipFill>
        <p:spPr>
          <a:xfrm>
            <a:off x="1805394" y="4533736"/>
            <a:ext cx="6962599" cy="163109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32748318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069107" y="1465399"/>
            <a:ext cx="7339764" cy="953605"/>
          </a:xfrm>
        </p:spPr>
        <p:txBody>
          <a:bodyPr/>
          <a:lstStyle/>
          <a:p>
            <a:r>
              <a:rPr lang="en-US"/>
              <a:t>Thank You</a:t>
            </a:r>
          </a:p>
        </p:txBody>
      </p:sp>
      <p:sp>
        <p:nvSpPr>
          <p:cNvPr id="4" name="Text Placeholder 2">
            <a:extLst>
              <a:ext uri="{FF2B5EF4-FFF2-40B4-BE49-F238E27FC236}">
                <a16:creationId xmlns:a16="http://schemas.microsoft.com/office/drawing/2014/main" id="{08C726FA-899D-4D62-B2B9-31D3C881C6EC}"/>
              </a:ext>
            </a:extLst>
          </p:cNvPr>
          <p:cNvSpPr txBox="1">
            <a:spLocks/>
          </p:cNvSpPr>
          <p:nvPr/>
        </p:nvSpPr>
        <p:spPr>
          <a:xfrm>
            <a:off x="1069107" y="2715079"/>
            <a:ext cx="7339764" cy="1416346"/>
          </a:xfrm>
          <a:prstGeom prst="rect">
            <a:avLst/>
          </a:prstGeom>
        </p:spPr>
        <p:txBody>
          <a:bodyPr vert="horz" lIns="0" tIns="0" rIns="0" bIns="0" rtlCol="0">
            <a:noAutofit/>
          </a:bodyPr>
          <a:lstStyle>
            <a:lvl1pPr marL="0" indent="0" algn="l" defTabSz="914217" rtl="0" eaLnBrk="1" latinLnBrk="0" hangingPunct="1">
              <a:lnSpc>
                <a:spcPct val="90000"/>
              </a:lnSpc>
              <a:spcBef>
                <a:spcPts val="400"/>
              </a:spcBef>
              <a:spcAft>
                <a:spcPts val="1200"/>
              </a:spcAft>
              <a:buClr>
                <a:schemeClr val="accent2"/>
              </a:buClr>
              <a:buFont typeface="Arial" panose="020B0604020202020204" pitchFamily="34" charset="0"/>
              <a:buNone/>
              <a:defRPr sz="5399" b="0" i="0" kern="1200">
                <a:solidFill>
                  <a:schemeClr val="bg1"/>
                </a:solidFill>
                <a:latin typeface="Roboto Light" charset="0"/>
                <a:ea typeface="Roboto Light" charset="0"/>
                <a:cs typeface="Roboto Light" charset="0"/>
              </a:defRPr>
            </a:lvl1pPr>
            <a:lvl2pPr marL="457108" indent="0" algn="l" defTabSz="914217" rtl="0" eaLnBrk="1" latinLnBrk="0" hangingPunct="1">
              <a:lnSpc>
                <a:spcPct val="90000"/>
              </a:lnSpc>
              <a:spcBef>
                <a:spcPts val="0"/>
              </a:spcBef>
              <a:spcAft>
                <a:spcPts val="1200"/>
              </a:spcAft>
              <a:buClr>
                <a:schemeClr val="accent2"/>
              </a:buClr>
              <a:buFont typeface="Arial" panose="020B0604020202020204" pitchFamily="34" charset="0"/>
              <a:buNone/>
              <a:defRPr sz="1800" b="0" i="0" kern="1200">
                <a:solidFill>
                  <a:schemeClr val="tx1"/>
                </a:solidFill>
                <a:latin typeface="Roboto" charset="0"/>
                <a:ea typeface="Roboto" charset="0"/>
                <a:cs typeface="Roboto" charset="0"/>
              </a:defRPr>
            </a:lvl2pPr>
            <a:lvl3pPr marL="914217" indent="0" algn="l" defTabSz="914217" rtl="0" eaLnBrk="1" latinLnBrk="0" hangingPunct="1">
              <a:lnSpc>
                <a:spcPct val="90000"/>
              </a:lnSpc>
              <a:spcBef>
                <a:spcPts val="0"/>
              </a:spcBef>
              <a:spcAft>
                <a:spcPts val="1200"/>
              </a:spcAft>
              <a:buClr>
                <a:schemeClr val="accent2"/>
              </a:buClr>
              <a:buFont typeface="Arial" panose="020B0604020202020204" pitchFamily="34" charset="0"/>
              <a:buNone/>
              <a:defRPr sz="1600" b="0" i="0" kern="1200">
                <a:solidFill>
                  <a:schemeClr val="tx1"/>
                </a:solidFill>
                <a:latin typeface="Roboto" charset="0"/>
                <a:ea typeface="Roboto" charset="0"/>
                <a:cs typeface="Roboto" charset="0"/>
              </a:defRPr>
            </a:lvl3pPr>
            <a:lvl4pPr marL="1371326" indent="0" algn="l" defTabSz="914217" rtl="0" eaLnBrk="1" latinLnBrk="0" hangingPunct="1">
              <a:lnSpc>
                <a:spcPct val="90000"/>
              </a:lnSpc>
              <a:spcBef>
                <a:spcPts val="0"/>
              </a:spcBef>
              <a:spcAft>
                <a:spcPts val="1200"/>
              </a:spcAft>
              <a:buClr>
                <a:schemeClr val="accent2"/>
              </a:buClr>
              <a:buFont typeface="Arial" panose="020B0604020202020204" pitchFamily="34" charset="0"/>
              <a:buNone/>
              <a:defRPr sz="1400" b="0" i="0" kern="1200">
                <a:solidFill>
                  <a:schemeClr val="tx1"/>
                </a:solidFill>
                <a:latin typeface="Roboto" charset="0"/>
                <a:ea typeface="Roboto" charset="0"/>
                <a:cs typeface="Roboto" charset="0"/>
              </a:defRPr>
            </a:lvl4pPr>
            <a:lvl5pPr marL="1828435" indent="0" algn="l" defTabSz="914217" rtl="0" eaLnBrk="1" latinLnBrk="0" hangingPunct="1">
              <a:lnSpc>
                <a:spcPct val="90000"/>
              </a:lnSpc>
              <a:spcBef>
                <a:spcPts val="0"/>
              </a:spcBef>
              <a:spcAft>
                <a:spcPts val="1200"/>
              </a:spcAft>
              <a:buClr>
                <a:schemeClr val="accent2"/>
              </a:buClr>
              <a:buFont typeface="Arial" panose="020B0604020202020204" pitchFamily="34" charset="0"/>
              <a:buNone/>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r>
              <a:rPr lang="en-US" sz="1600"/>
              <a:t>Questions / Issues / Suggestions:</a:t>
            </a:r>
          </a:p>
          <a:p>
            <a:r>
              <a:rPr lang="en-US" sz="1600"/>
              <a:t>Scott Hayes</a:t>
            </a:r>
          </a:p>
          <a:p>
            <a:r>
              <a:rPr lang="en-US" sz="1600"/>
              <a:t>shayes@informatica.com</a:t>
            </a:r>
          </a:p>
        </p:txBody>
      </p:sp>
    </p:spTree>
    <p:extLst>
      <p:ext uri="{BB962C8B-B14F-4D97-AF65-F5344CB8AC3E}">
        <p14:creationId xmlns:p14="http://schemas.microsoft.com/office/powerpoint/2010/main" val="1233805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p:txBody>
          <a:bodyPr/>
          <a:lstStyle/>
          <a:p>
            <a:r>
              <a:rPr lang="en-US" dirty="0"/>
              <a:t>What are we trying to do?</a:t>
            </a:r>
            <a:endParaRPr lang="en-IN" dirty="0"/>
          </a:p>
        </p:txBody>
      </p:sp>
      <p:sp>
        <p:nvSpPr>
          <p:cNvPr id="16" name="Content Placeholder 13">
            <a:extLst>
              <a:ext uri="{FF2B5EF4-FFF2-40B4-BE49-F238E27FC236}">
                <a16:creationId xmlns:a16="http://schemas.microsoft.com/office/drawing/2014/main" id="{807EB0DB-72EF-4CAE-8A2F-F7E55C093081}"/>
              </a:ext>
            </a:extLst>
          </p:cNvPr>
          <p:cNvSpPr txBox="1">
            <a:spLocks/>
          </p:cNvSpPr>
          <p:nvPr/>
        </p:nvSpPr>
        <p:spPr>
          <a:xfrm>
            <a:off x="1180247" y="1610532"/>
            <a:ext cx="3180631" cy="2562457"/>
          </a:xfrm>
          <a:prstGeom prst="rect">
            <a:avLst/>
          </a:prstGeom>
        </p:spPr>
        <p:txBody>
          <a:bodyPr vert="horz" lIns="0" tIns="0" rIns="0" bIns="0" rtlCol="0">
            <a:noAutofit/>
          </a:bodyPr>
          <a:lst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baseline="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baseline="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pPr marL="0" indent="0">
              <a:buNone/>
            </a:pPr>
            <a:endParaRPr lang="en-IN" sz="1600" dirty="0"/>
          </a:p>
        </p:txBody>
      </p:sp>
      <p:sp>
        <p:nvSpPr>
          <p:cNvPr id="6" name="TextBox 5">
            <a:extLst>
              <a:ext uri="{FF2B5EF4-FFF2-40B4-BE49-F238E27FC236}">
                <a16:creationId xmlns:a16="http://schemas.microsoft.com/office/drawing/2014/main" id="{9F8FFC18-4FD7-5E97-CCB3-5E13CE612AEB}"/>
              </a:ext>
            </a:extLst>
          </p:cNvPr>
          <p:cNvSpPr txBox="1"/>
          <p:nvPr/>
        </p:nvSpPr>
        <p:spPr>
          <a:xfrm>
            <a:off x="1013254" y="1754659"/>
            <a:ext cx="10490887" cy="4090087"/>
          </a:xfrm>
          <a:prstGeom prst="rect">
            <a:avLst/>
          </a:prstGeom>
          <a:noFill/>
        </p:spPr>
        <p:txBody>
          <a:bodyPr wrap="square" lIns="0" tIns="0" rIns="0" bIns="0" rtlCol="0">
            <a:noAutofit/>
          </a:bodyPr>
          <a:lstStyle/>
          <a:p>
            <a:pPr>
              <a:lnSpc>
                <a:spcPct val="90000"/>
              </a:lnSpc>
              <a:spcAft>
                <a:spcPts val="1000"/>
              </a:spcAft>
            </a:pPr>
            <a:r>
              <a:rPr lang="en-US" sz="2100" dirty="0">
                <a:latin typeface="Roboto" charset="0"/>
                <a:ea typeface="Roboto" charset="0"/>
                <a:cs typeface="Roboto" charset="0"/>
              </a:rPr>
              <a:t>An automated way to create one or more classifications in bulk, including rules.</a:t>
            </a:r>
          </a:p>
          <a:p>
            <a:pPr marL="342900" indent="-342900">
              <a:lnSpc>
                <a:spcPct val="90000"/>
              </a:lnSpc>
              <a:spcAft>
                <a:spcPts val="1000"/>
              </a:spcAft>
              <a:buFont typeface="Arial" panose="020B0604020202020204" pitchFamily="34" charset="0"/>
              <a:buChar char="•"/>
            </a:pPr>
            <a:r>
              <a:rPr lang="en-US" sz="2100" dirty="0">
                <a:latin typeface="Roboto" charset="0"/>
                <a:ea typeface="Roboto" charset="0"/>
                <a:cs typeface="Roboto" charset="0"/>
              </a:rPr>
              <a:t>Allows for Basic or Advanced Rules (or no rules)</a:t>
            </a:r>
          </a:p>
          <a:p>
            <a:pPr marL="342900" indent="-342900">
              <a:lnSpc>
                <a:spcPct val="90000"/>
              </a:lnSpc>
              <a:spcAft>
                <a:spcPts val="1000"/>
              </a:spcAft>
              <a:buFont typeface="Arial" panose="020B0604020202020204" pitchFamily="34" charset="0"/>
              <a:buChar char="•"/>
            </a:pPr>
            <a:r>
              <a:rPr lang="en-US" sz="2100" dirty="0">
                <a:latin typeface="Roboto" charset="0"/>
                <a:ea typeface="Roboto" charset="0"/>
                <a:cs typeface="Roboto" charset="0"/>
              </a:rPr>
              <a:t>Allows for Element or Entity Classifications</a:t>
            </a:r>
          </a:p>
          <a:p>
            <a:pPr marL="342900" indent="-342900">
              <a:lnSpc>
                <a:spcPct val="90000"/>
              </a:lnSpc>
              <a:spcAft>
                <a:spcPts val="1000"/>
              </a:spcAft>
              <a:buFont typeface="Arial" panose="020B0604020202020204" pitchFamily="34" charset="0"/>
              <a:buChar char="•"/>
            </a:pPr>
            <a:r>
              <a:rPr lang="en-US" sz="2100" dirty="0">
                <a:latin typeface="Roboto" charset="0"/>
                <a:ea typeface="Roboto" charset="0"/>
                <a:cs typeface="Roboto" charset="0"/>
              </a:rPr>
              <a:t>Uses Templates to allow for versatility</a:t>
            </a:r>
          </a:p>
          <a:p>
            <a:pPr marL="342900" indent="-342900">
              <a:lnSpc>
                <a:spcPct val="90000"/>
              </a:lnSpc>
              <a:spcAft>
                <a:spcPts val="1000"/>
              </a:spcAft>
              <a:buFont typeface="Arial" panose="020B0604020202020204" pitchFamily="34" charset="0"/>
              <a:buChar char="•"/>
            </a:pPr>
            <a:r>
              <a:rPr lang="en-US" sz="2100" dirty="0">
                <a:latin typeface="Roboto" charset="0"/>
                <a:ea typeface="Roboto" charset="0"/>
                <a:cs typeface="Roboto" charset="0"/>
              </a:rPr>
              <a:t>Logic added for dealing with nested lists</a:t>
            </a:r>
          </a:p>
        </p:txBody>
      </p:sp>
    </p:spTree>
    <p:extLst>
      <p:ext uri="{BB962C8B-B14F-4D97-AF65-F5344CB8AC3E}">
        <p14:creationId xmlns:p14="http://schemas.microsoft.com/office/powerpoint/2010/main" val="323320592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BB0A3C0-DAAB-8D9C-4B3B-8A937364BFF5}"/>
              </a:ext>
            </a:extLst>
          </p:cNvPr>
          <p:cNvPicPr>
            <a:picLocks noChangeAspect="1"/>
          </p:cNvPicPr>
          <p:nvPr/>
        </p:nvPicPr>
        <p:blipFill>
          <a:blip r:embed="rId2"/>
          <a:stretch>
            <a:fillRect/>
          </a:stretch>
        </p:blipFill>
        <p:spPr>
          <a:xfrm>
            <a:off x="201892" y="656593"/>
            <a:ext cx="11986932" cy="1641453"/>
          </a:xfrm>
          <a:prstGeom prst="rect">
            <a:avLst/>
          </a:prstGeom>
        </p:spPr>
      </p:pic>
      <p:sp>
        <p:nvSpPr>
          <p:cNvPr id="11" name="TextBox 10">
            <a:extLst>
              <a:ext uri="{FF2B5EF4-FFF2-40B4-BE49-F238E27FC236}">
                <a16:creationId xmlns:a16="http://schemas.microsoft.com/office/drawing/2014/main" id="{CEDE4AF3-28A5-7917-E40A-D2FF58E652FD}"/>
              </a:ext>
            </a:extLst>
          </p:cNvPr>
          <p:cNvSpPr txBox="1"/>
          <p:nvPr/>
        </p:nvSpPr>
        <p:spPr>
          <a:xfrm>
            <a:off x="201892" y="2899533"/>
            <a:ext cx="1465231" cy="668696"/>
          </a:xfrm>
          <a:prstGeom prst="rect">
            <a:avLst/>
          </a:prstGeom>
          <a:noFill/>
          <a:ln>
            <a:solidFill>
              <a:schemeClr val="tx2"/>
            </a:solidFill>
          </a:ln>
        </p:spPr>
        <p:txBody>
          <a:bodyPr wrap="square" lIns="91440" tIns="91440" rIns="91440" bIns="91440" rtlCol="0">
            <a:noAutofit/>
          </a:bodyPr>
          <a:lstStyle/>
          <a:p>
            <a:pPr>
              <a:lnSpc>
                <a:spcPct val="90000"/>
              </a:lnSpc>
              <a:spcAft>
                <a:spcPts val="1000"/>
              </a:spcAft>
            </a:pPr>
            <a:r>
              <a:rPr lang="en-US" sz="1200" dirty="0">
                <a:latin typeface="Roboto" charset="0"/>
                <a:ea typeface="Roboto" charset="0"/>
                <a:cs typeface="Roboto" charset="0"/>
              </a:rPr>
              <a:t>Provide the Classification Name</a:t>
            </a:r>
          </a:p>
        </p:txBody>
      </p:sp>
      <p:cxnSp>
        <p:nvCxnSpPr>
          <p:cNvPr id="13" name="Straight Arrow Connector 12">
            <a:extLst>
              <a:ext uri="{FF2B5EF4-FFF2-40B4-BE49-F238E27FC236}">
                <a16:creationId xmlns:a16="http://schemas.microsoft.com/office/drawing/2014/main" id="{39252C03-C691-51F7-FA1E-AE06F4057DA7}"/>
              </a:ext>
            </a:extLst>
          </p:cNvPr>
          <p:cNvCxnSpPr>
            <a:cxnSpLocks/>
            <a:stCxn id="11" idx="0"/>
          </p:cNvCxnSpPr>
          <p:nvPr/>
        </p:nvCxnSpPr>
        <p:spPr>
          <a:xfrm flipH="1" flipV="1">
            <a:off x="859045" y="1738489"/>
            <a:ext cx="75463" cy="116104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5FC033A-0280-BB77-49A2-830C03FFC047}"/>
              </a:ext>
            </a:extLst>
          </p:cNvPr>
          <p:cNvSpPr txBox="1"/>
          <p:nvPr/>
        </p:nvSpPr>
        <p:spPr>
          <a:xfrm>
            <a:off x="2143653" y="2777066"/>
            <a:ext cx="1761066" cy="1128891"/>
          </a:xfrm>
          <a:prstGeom prst="rect">
            <a:avLst/>
          </a:prstGeom>
          <a:noFill/>
          <a:ln>
            <a:solidFill>
              <a:schemeClr val="tx2"/>
            </a:solidFill>
          </a:ln>
        </p:spPr>
        <p:txBody>
          <a:bodyPr wrap="square" lIns="91440" tIns="91440" rIns="91440" bIns="91440" rtlCol="0">
            <a:noAutofit/>
          </a:bodyPr>
          <a:lstStyle/>
          <a:p>
            <a:pPr>
              <a:lnSpc>
                <a:spcPct val="90000"/>
              </a:lnSpc>
              <a:spcAft>
                <a:spcPts val="1000"/>
              </a:spcAft>
            </a:pPr>
            <a:r>
              <a:rPr lang="en-US" sz="1200" dirty="0">
                <a:latin typeface="Roboto" charset="0"/>
                <a:ea typeface="Roboto" charset="0"/>
                <a:cs typeface="Roboto" charset="0"/>
              </a:rPr>
              <a:t>Provide the Template to use</a:t>
            </a:r>
          </a:p>
          <a:p>
            <a:pPr>
              <a:lnSpc>
                <a:spcPct val="90000"/>
              </a:lnSpc>
              <a:spcAft>
                <a:spcPts val="1000"/>
              </a:spcAft>
            </a:pPr>
            <a:endParaRPr lang="en-US" sz="1200" dirty="0">
              <a:latin typeface="Roboto" charset="0"/>
              <a:ea typeface="Roboto" charset="0"/>
              <a:cs typeface="Roboto" charset="0"/>
            </a:endParaRPr>
          </a:p>
        </p:txBody>
      </p:sp>
      <p:cxnSp>
        <p:nvCxnSpPr>
          <p:cNvPr id="15" name="Straight Arrow Connector 14">
            <a:extLst>
              <a:ext uri="{FF2B5EF4-FFF2-40B4-BE49-F238E27FC236}">
                <a16:creationId xmlns:a16="http://schemas.microsoft.com/office/drawing/2014/main" id="{34BE38CC-5673-D889-3279-7BF24C1DBF1A}"/>
              </a:ext>
            </a:extLst>
          </p:cNvPr>
          <p:cNvCxnSpPr>
            <a:cxnSpLocks/>
          </p:cNvCxnSpPr>
          <p:nvPr/>
        </p:nvCxnSpPr>
        <p:spPr>
          <a:xfrm flipH="1" flipV="1">
            <a:off x="2439490" y="1738489"/>
            <a:ext cx="337577" cy="9708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FD091DC-8D1B-2DB8-1021-56BFA5523D01}"/>
              </a:ext>
            </a:extLst>
          </p:cNvPr>
          <p:cNvSpPr txBox="1"/>
          <p:nvPr/>
        </p:nvSpPr>
        <p:spPr>
          <a:xfrm>
            <a:off x="6766990" y="2899533"/>
            <a:ext cx="4962166" cy="3301874"/>
          </a:xfrm>
          <a:prstGeom prst="rect">
            <a:avLst/>
          </a:prstGeom>
          <a:noFill/>
          <a:ln>
            <a:solidFill>
              <a:schemeClr val="tx2"/>
            </a:solidFill>
          </a:ln>
        </p:spPr>
        <p:txBody>
          <a:bodyPr wrap="square" lIns="91440" tIns="91440" rIns="91440" bIns="91440" rtlCol="0">
            <a:noAutofit/>
          </a:bodyPr>
          <a:lstStyle/>
          <a:p>
            <a:pPr>
              <a:lnSpc>
                <a:spcPct val="90000"/>
              </a:lnSpc>
              <a:spcAft>
                <a:spcPts val="1000"/>
              </a:spcAft>
            </a:pPr>
            <a:r>
              <a:rPr lang="en-US" sz="1200" dirty="0">
                <a:latin typeface="Roboto" charset="0"/>
                <a:ea typeface="Roboto" charset="0"/>
                <a:cs typeface="Roboto" charset="0"/>
              </a:rPr>
              <a:t>All other fields are completely dependent on which Template you use. For example:</a:t>
            </a:r>
          </a:p>
          <a:p>
            <a:pPr marL="171450" indent="-1714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The Basic Regex template takes Name Regex and Value Regex</a:t>
            </a:r>
          </a:p>
          <a:p>
            <a:pPr marL="171450" indent="-1714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The No Rules template just needs a Name, Description, and Sensitivity Level</a:t>
            </a:r>
          </a:p>
          <a:p>
            <a:pPr marL="171450" indent="-1714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The Entity Classification template needs a Name, Description, comma separated list of classifications, and Inclusion Scope</a:t>
            </a:r>
          </a:p>
          <a:p>
            <a:pPr marL="171450" indent="-171450">
              <a:lnSpc>
                <a:spcPct val="90000"/>
              </a:lnSpc>
              <a:spcAft>
                <a:spcPts val="1000"/>
              </a:spcAft>
              <a:buFont typeface="Arial" panose="020B0604020202020204" pitchFamily="34" charset="0"/>
              <a:buChar char="•"/>
            </a:pPr>
            <a:endParaRPr lang="en-US" sz="1200" dirty="0">
              <a:latin typeface="Roboto" charset="0"/>
              <a:ea typeface="Roboto" charset="0"/>
              <a:cs typeface="Roboto" charset="0"/>
            </a:endParaRPr>
          </a:p>
          <a:p>
            <a:pPr marL="171450" indent="-171450">
              <a:lnSpc>
                <a:spcPct val="90000"/>
              </a:lnSpc>
              <a:spcAft>
                <a:spcPts val="1000"/>
              </a:spcAft>
              <a:buFont typeface="Arial" panose="020B0604020202020204" pitchFamily="34" charset="0"/>
              <a:buChar char="•"/>
            </a:pPr>
            <a:endParaRPr lang="en-US" sz="1200" dirty="0">
              <a:latin typeface="Roboto" charset="0"/>
              <a:ea typeface="Roboto" charset="0"/>
              <a:cs typeface="Roboto" charset="0"/>
            </a:endParaRPr>
          </a:p>
          <a:p>
            <a:pPr marL="171450" indent="-171450">
              <a:lnSpc>
                <a:spcPct val="90000"/>
              </a:lnSpc>
              <a:spcAft>
                <a:spcPts val="1000"/>
              </a:spcAft>
              <a:buFont typeface="Arial" panose="020B0604020202020204" pitchFamily="34" charset="0"/>
              <a:buChar char="•"/>
            </a:pPr>
            <a:endParaRPr lang="en-US" sz="1200" dirty="0">
              <a:latin typeface="Roboto" charset="0"/>
              <a:ea typeface="Roboto" charset="0"/>
              <a:cs typeface="Roboto" charset="0"/>
            </a:endParaRPr>
          </a:p>
        </p:txBody>
      </p:sp>
      <p:cxnSp>
        <p:nvCxnSpPr>
          <p:cNvPr id="20" name="Straight Arrow Connector 19">
            <a:extLst>
              <a:ext uri="{FF2B5EF4-FFF2-40B4-BE49-F238E27FC236}">
                <a16:creationId xmlns:a16="http://schemas.microsoft.com/office/drawing/2014/main" id="{DAEC8C8D-B2DC-A24F-CAC9-2E9FF644EAB4}"/>
              </a:ext>
            </a:extLst>
          </p:cNvPr>
          <p:cNvCxnSpPr>
            <a:cxnSpLocks/>
          </p:cNvCxnSpPr>
          <p:nvPr/>
        </p:nvCxnSpPr>
        <p:spPr>
          <a:xfrm flipH="1" flipV="1">
            <a:off x="5508901" y="1877157"/>
            <a:ext cx="1761066" cy="9902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A8CBFE8-8322-25AB-6E40-C87DA799B749}"/>
              </a:ext>
            </a:extLst>
          </p:cNvPr>
          <p:cNvCxnSpPr>
            <a:cxnSpLocks/>
          </p:cNvCxnSpPr>
          <p:nvPr/>
        </p:nvCxnSpPr>
        <p:spPr>
          <a:xfrm flipH="1" flipV="1">
            <a:off x="4381249" y="1738489"/>
            <a:ext cx="2764618" cy="11288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itle 4">
            <a:extLst>
              <a:ext uri="{FF2B5EF4-FFF2-40B4-BE49-F238E27FC236}">
                <a16:creationId xmlns:a16="http://schemas.microsoft.com/office/drawing/2014/main" id="{CDAFCEB1-84B4-1FF8-6C77-B719D71B0E80}"/>
              </a:ext>
            </a:extLst>
          </p:cNvPr>
          <p:cNvSpPr>
            <a:spLocks noGrp="1"/>
          </p:cNvSpPr>
          <p:nvPr>
            <p:ph type="title"/>
          </p:nvPr>
        </p:nvSpPr>
        <p:spPr>
          <a:xfrm>
            <a:off x="284546" y="159431"/>
            <a:ext cx="11195177" cy="562427"/>
          </a:xfrm>
        </p:spPr>
        <p:txBody>
          <a:bodyPr/>
          <a:lstStyle/>
          <a:p>
            <a:r>
              <a:rPr lang="en-US" dirty="0"/>
              <a:t>Configure with </a:t>
            </a:r>
            <a:r>
              <a:rPr lang="en-US" i="1" dirty="0"/>
              <a:t>classifications.csv</a:t>
            </a:r>
            <a:endParaRPr lang="en-IN" i="1" dirty="0"/>
          </a:p>
        </p:txBody>
      </p:sp>
      <p:cxnSp>
        <p:nvCxnSpPr>
          <p:cNvPr id="24" name="Straight Arrow Connector 23">
            <a:extLst>
              <a:ext uri="{FF2B5EF4-FFF2-40B4-BE49-F238E27FC236}">
                <a16:creationId xmlns:a16="http://schemas.microsoft.com/office/drawing/2014/main" id="{269E32DF-990C-D71D-C628-BFC8B422B00D}"/>
              </a:ext>
            </a:extLst>
          </p:cNvPr>
          <p:cNvCxnSpPr>
            <a:cxnSpLocks/>
          </p:cNvCxnSpPr>
          <p:nvPr/>
        </p:nvCxnSpPr>
        <p:spPr>
          <a:xfrm flipH="1" flipV="1">
            <a:off x="6710855" y="1817096"/>
            <a:ext cx="773678" cy="9902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66D9D27-E517-F903-1C71-3C830F9E5AEC}"/>
              </a:ext>
            </a:extLst>
          </p:cNvPr>
          <p:cNvCxnSpPr>
            <a:cxnSpLocks/>
          </p:cNvCxnSpPr>
          <p:nvPr/>
        </p:nvCxnSpPr>
        <p:spPr>
          <a:xfrm flipV="1">
            <a:off x="7947378" y="1780831"/>
            <a:ext cx="224541" cy="101437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B95EF18-9A16-F8F0-C219-D256B942FE9F}"/>
              </a:ext>
            </a:extLst>
          </p:cNvPr>
          <p:cNvCxnSpPr>
            <a:cxnSpLocks/>
          </p:cNvCxnSpPr>
          <p:nvPr/>
        </p:nvCxnSpPr>
        <p:spPr>
          <a:xfrm flipV="1">
            <a:off x="8534400" y="1780831"/>
            <a:ext cx="1091865" cy="9902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6A65A44-0631-BA9A-7409-4F1F69EA3E4B}"/>
              </a:ext>
            </a:extLst>
          </p:cNvPr>
          <p:cNvCxnSpPr>
            <a:cxnSpLocks/>
          </p:cNvCxnSpPr>
          <p:nvPr/>
        </p:nvCxnSpPr>
        <p:spPr>
          <a:xfrm flipV="1">
            <a:off x="9279467" y="1753254"/>
            <a:ext cx="1884226" cy="10238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234923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4">
            <a:extLst>
              <a:ext uri="{FF2B5EF4-FFF2-40B4-BE49-F238E27FC236}">
                <a16:creationId xmlns:a16="http://schemas.microsoft.com/office/drawing/2014/main" id="{CDAFCEB1-84B4-1FF8-6C77-B719D71B0E80}"/>
              </a:ext>
            </a:extLst>
          </p:cNvPr>
          <p:cNvSpPr>
            <a:spLocks noGrp="1"/>
          </p:cNvSpPr>
          <p:nvPr>
            <p:ph type="title"/>
          </p:nvPr>
        </p:nvSpPr>
        <p:spPr>
          <a:xfrm>
            <a:off x="284546" y="159431"/>
            <a:ext cx="11195177" cy="562427"/>
          </a:xfrm>
        </p:spPr>
        <p:txBody>
          <a:bodyPr/>
          <a:lstStyle/>
          <a:p>
            <a:r>
              <a:rPr lang="en-US" dirty="0"/>
              <a:t>Included Templates: </a:t>
            </a:r>
            <a:r>
              <a:rPr lang="en-US" sz="1600" dirty="0"/>
              <a:t>Basic (Name Regex) and (Value Regex)</a:t>
            </a:r>
            <a:endParaRPr lang="en-IN" sz="1600" i="1" dirty="0"/>
          </a:p>
        </p:txBody>
      </p:sp>
      <p:sp>
        <p:nvSpPr>
          <p:cNvPr id="2" name="TextBox 1">
            <a:extLst>
              <a:ext uri="{FF2B5EF4-FFF2-40B4-BE49-F238E27FC236}">
                <a16:creationId xmlns:a16="http://schemas.microsoft.com/office/drawing/2014/main" id="{D467DCCE-B639-A33F-4B00-8B2252D83658}"/>
              </a:ext>
            </a:extLst>
          </p:cNvPr>
          <p:cNvSpPr txBox="1"/>
          <p:nvPr/>
        </p:nvSpPr>
        <p:spPr>
          <a:xfrm>
            <a:off x="527832" y="941859"/>
            <a:ext cx="10490887" cy="1002471"/>
          </a:xfrm>
          <a:prstGeom prst="rect">
            <a:avLst/>
          </a:prstGeom>
          <a:noFill/>
        </p:spPr>
        <p:txBody>
          <a:bodyPr wrap="square" lIns="0" tIns="0" rIns="0" bIns="0" rtlCol="0">
            <a:noAutofit/>
          </a:bodyPr>
          <a:lstStyle/>
          <a:p>
            <a:pPr>
              <a:lnSpc>
                <a:spcPct val="90000"/>
              </a:lnSpc>
              <a:spcAft>
                <a:spcPts val="1000"/>
              </a:spcAft>
            </a:pPr>
            <a:r>
              <a:rPr lang="en-US" sz="1400" dirty="0">
                <a:latin typeface="Roboto" charset="0"/>
                <a:ea typeface="Roboto" charset="0"/>
                <a:cs typeface="Roboto" charset="0"/>
              </a:rPr>
              <a:t>Good common one to use with Regexes</a:t>
            </a:r>
          </a:p>
          <a:p>
            <a:pPr>
              <a:lnSpc>
                <a:spcPct val="90000"/>
              </a:lnSpc>
              <a:spcAft>
                <a:spcPts val="1000"/>
              </a:spcAft>
            </a:pPr>
            <a:r>
              <a:rPr lang="en-US" sz="2100" dirty="0">
                <a:latin typeface="Roboto" charset="0"/>
                <a:ea typeface="Roboto" charset="0"/>
                <a:cs typeface="Roboto" charset="0"/>
              </a:rPr>
              <a:t>Parameters for Template:</a:t>
            </a:r>
          </a:p>
        </p:txBody>
      </p:sp>
      <p:sp>
        <p:nvSpPr>
          <p:cNvPr id="6" name="TextBox 5">
            <a:extLst>
              <a:ext uri="{FF2B5EF4-FFF2-40B4-BE49-F238E27FC236}">
                <a16:creationId xmlns:a16="http://schemas.microsoft.com/office/drawing/2014/main" id="{02EDE361-9A34-2794-3BD6-A6744914B785}"/>
              </a:ext>
            </a:extLst>
          </p:cNvPr>
          <p:cNvSpPr txBox="1"/>
          <p:nvPr/>
        </p:nvSpPr>
        <p:spPr>
          <a:xfrm>
            <a:off x="904344" y="2057399"/>
            <a:ext cx="5451299" cy="3722511"/>
          </a:xfrm>
          <a:prstGeom prst="rect">
            <a:avLst/>
          </a:prstGeom>
          <a:noFill/>
        </p:spPr>
        <p:txBody>
          <a:bodyPr wrap="square" lIns="0" tIns="0" rIns="0" bIns="0" rtlCol="0">
            <a:noAutofit/>
          </a:bodyPr>
          <a:lstStyle/>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Classification Name</a:t>
            </a:r>
            <a:r>
              <a:rPr lang="en-US" sz="1200" dirty="0">
                <a:latin typeface="Roboto" charset="0"/>
                <a:ea typeface="Roboto" charset="0"/>
                <a:cs typeface="Roboto" charset="0"/>
              </a:rPr>
              <a:t>. Name of the classification. Needs to be unique or the script will error and skip.</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Classification Description</a:t>
            </a:r>
            <a:r>
              <a:rPr lang="en-US" sz="1200" dirty="0">
                <a:latin typeface="Roboto" charset="0"/>
                <a:ea typeface="Roboto" charset="0"/>
                <a:cs typeface="Roboto" charset="0"/>
              </a:rPr>
              <a:t>. Description of the Classification</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Sensitivity Level</a:t>
            </a:r>
            <a:r>
              <a:rPr lang="en-US" sz="1200" dirty="0">
                <a:latin typeface="Roboto" charset="0"/>
                <a:ea typeface="Roboto" charset="0"/>
                <a:cs typeface="Roboto" charset="0"/>
              </a:rPr>
              <a:t>. NONE, LOW, MEDIUM, HIGH (or can be customized in MCC)</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Name Regex</a:t>
            </a:r>
            <a:r>
              <a:rPr lang="en-US" sz="1200" dirty="0">
                <a:latin typeface="Roboto" charset="0"/>
                <a:ea typeface="Roboto" charset="0"/>
                <a:cs typeface="Roboto" charset="0"/>
              </a:rPr>
              <a:t>. Regex for matching on the field name</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Value Regex</a:t>
            </a:r>
            <a:r>
              <a:rPr lang="en-US" sz="1200" dirty="0">
                <a:latin typeface="Roboto" charset="0"/>
                <a:ea typeface="Roboto" charset="0"/>
                <a:cs typeface="Roboto" charset="0"/>
              </a:rPr>
              <a:t>. Regex for matching on the frequent values</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Value Conformance</a:t>
            </a:r>
            <a:r>
              <a:rPr lang="en-US" sz="1200" dirty="0">
                <a:latin typeface="Roboto" charset="0"/>
                <a:ea typeface="Roboto" charset="0"/>
                <a:cs typeface="Roboto" charset="0"/>
              </a:rPr>
              <a:t>. Percentage of value matches expressed between 0.1 -1.0</a:t>
            </a:r>
          </a:p>
          <a:p>
            <a:pPr marL="171450" indent="-171450">
              <a:lnSpc>
                <a:spcPct val="90000"/>
              </a:lnSpc>
              <a:spcAft>
                <a:spcPts val="1000"/>
              </a:spcAft>
              <a:buFont typeface="Arial" panose="020B0604020202020204" pitchFamily="34" charset="0"/>
              <a:buChar char="•"/>
            </a:pPr>
            <a:endParaRPr lang="en-US" sz="1200" dirty="0">
              <a:latin typeface="Roboto" charset="0"/>
              <a:ea typeface="Roboto" charset="0"/>
              <a:cs typeface="Roboto" charset="0"/>
            </a:endParaRPr>
          </a:p>
        </p:txBody>
      </p:sp>
      <p:sp>
        <p:nvSpPr>
          <p:cNvPr id="3" name="TextBox 2">
            <a:extLst>
              <a:ext uri="{FF2B5EF4-FFF2-40B4-BE49-F238E27FC236}">
                <a16:creationId xmlns:a16="http://schemas.microsoft.com/office/drawing/2014/main" id="{47551A3E-F432-8F2A-BB07-38A7BFCFB12E}"/>
              </a:ext>
            </a:extLst>
          </p:cNvPr>
          <p:cNvSpPr txBox="1"/>
          <p:nvPr/>
        </p:nvSpPr>
        <p:spPr>
          <a:xfrm>
            <a:off x="5943757" y="1650999"/>
            <a:ext cx="5535966" cy="3556002"/>
          </a:xfrm>
          <a:prstGeom prst="rect">
            <a:avLst/>
          </a:prstGeom>
          <a:noFill/>
        </p:spPr>
        <p:txBody>
          <a:bodyPr wrap="square" lIns="0" tIns="0" rIns="0" bIns="0" rtlCol="0">
            <a:noAutofit/>
          </a:bodyPr>
          <a:lstStyle/>
          <a:p>
            <a:pPr>
              <a:lnSpc>
                <a:spcPct val="0"/>
              </a:lnSpc>
              <a:spcAft>
                <a:spcPts val="1000"/>
              </a:spcAft>
            </a:pPr>
            <a:r>
              <a:rPr lang="en-US" sz="700" dirty="0">
                <a:latin typeface="Courier New" panose="02070309020205020404" pitchFamily="49" charset="0"/>
                <a:ea typeface="Roboto" charset="0"/>
                <a:cs typeface="Courier New" panose="02070309020205020404" pitchFamily="49" charset="0"/>
              </a:rPr>
              <a:t>}</a:t>
            </a:r>
          </a:p>
        </p:txBody>
      </p:sp>
      <p:sp>
        <p:nvSpPr>
          <p:cNvPr id="4" name="Rectangle 3">
            <a:extLst>
              <a:ext uri="{FF2B5EF4-FFF2-40B4-BE49-F238E27FC236}">
                <a16:creationId xmlns:a16="http://schemas.microsoft.com/office/drawing/2014/main" id="{D3A4D8CB-8C78-9352-2659-8471411B192F}"/>
              </a:ext>
            </a:extLst>
          </p:cNvPr>
          <p:cNvSpPr/>
          <p:nvPr/>
        </p:nvSpPr>
        <p:spPr>
          <a:xfrm>
            <a:off x="6760428" y="721858"/>
            <a:ext cx="4854223" cy="5453164"/>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lstStyle/>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basicExpressionElements</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type":"SIMPLE_PREDICATE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predicateValue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attribute":"NAME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operator":"RLIKE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valueType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":"JAVA_REGEX",</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"values":[</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{Name Regex}</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conformance":null</a:t>
            </a:r>
            <a:endPar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endParaRP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type":"AND</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type":"SIMPLE_PREDICATE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predicateValue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attribute":"FREQUENT_VALUES</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operator":"RLIKE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valueType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":"JAVA_REGEX",</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"values":[</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{Value Regex}</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"conformance":"</a:t>
            </a:r>
            <a:r>
              <a:rPr lang="en-US" sz="7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{Value Conformance}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weightedConformance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":true</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"name":"</a:t>
            </a:r>
            <a:r>
              <a:rPr lang="en-US" sz="7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Name}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"description":"</a:t>
            </a:r>
            <a:r>
              <a:rPr lang="en-US" sz="7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Description}</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classificationType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":"DATA_ELEMENT",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updatedBy</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updatedByName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"updateTime":0,</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expressionContext</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"constants":[</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expressionMode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":"BASIC",</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"sensitivity":"</a:t>
            </a:r>
            <a:r>
              <a:rPr lang="en-US" sz="7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{Sensitivity Level}</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p:txBody>
      </p:sp>
    </p:spTree>
    <p:extLst>
      <p:ext uri="{BB962C8B-B14F-4D97-AF65-F5344CB8AC3E}">
        <p14:creationId xmlns:p14="http://schemas.microsoft.com/office/powerpoint/2010/main" val="105779240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4">
            <a:extLst>
              <a:ext uri="{FF2B5EF4-FFF2-40B4-BE49-F238E27FC236}">
                <a16:creationId xmlns:a16="http://schemas.microsoft.com/office/drawing/2014/main" id="{CDAFCEB1-84B4-1FF8-6C77-B719D71B0E80}"/>
              </a:ext>
            </a:extLst>
          </p:cNvPr>
          <p:cNvSpPr>
            <a:spLocks noGrp="1"/>
          </p:cNvSpPr>
          <p:nvPr>
            <p:ph type="title"/>
          </p:nvPr>
        </p:nvSpPr>
        <p:spPr>
          <a:xfrm>
            <a:off x="284546" y="159431"/>
            <a:ext cx="11195177" cy="562427"/>
          </a:xfrm>
        </p:spPr>
        <p:txBody>
          <a:bodyPr/>
          <a:lstStyle/>
          <a:p>
            <a:r>
              <a:rPr lang="en-US" dirty="0"/>
              <a:t>Included Templates: </a:t>
            </a:r>
            <a:r>
              <a:rPr lang="en-US" sz="1600" dirty="0"/>
              <a:t>Advanced - (Name not in Whitelist) and (Name Regex) and (Value Regex)</a:t>
            </a:r>
            <a:endParaRPr lang="en-IN" sz="1600" i="1" dirty="0"/>
          </a:p>
        </p:txBody>
      </p:sp>
      <p:sp>
        <p:nvSpPr>
          <p:cNvPr id="2" name="TextBox 1">
            <a:extLst>
              <a:ext uri="{FF2B5EF4-FFF2-40B4-BE49-F238E27FC236}">
                <a16:creationId xmlns:a16="http://schemas.microsoft.com/office/drawing/2014/main" id="{D467DCCE-B639-A33F-4B00-8B2252D83658}"/>
              </a:ext>
            </a:extLst>
          </p:cNvPr>
          <p:cNvSpPr txBox="1"/>
          <p:nvPr/>
        </p:nvSpPr>
        <p:spPr>
          <a:xfrm>
            <a:off x="527832" y="941859"/>
            <a:ext cx="10490887" cy="1002471"/>
          </a:xfrm>
          <a:prstGeom prst="rect">
            <a:avLst/>
          </a:prstGeom>
          <a:noFill/>
        </p:spPr>
        <p:txBody>
          <a:bodyPr wrap="square" lIns="0" tIns="0" rIns="0" bIns="0" rtlCol="0">
            <a:noAutofit/>
          </a:bodyPr>
          <a:lstStyle/>
          <a:p>
            <a:pPr>
              <a:lnSpc>
                <a:spcPct val="90000"/>
              </a:lnSpc>
              <a:spcAft>
                <a:spcPts val="1000"/>
              </a:spcAft>
            </a:pPr>
            <a:r>
              <a:rPr lang="en-US" sz="2100" dirty="0">
                <a:latin typeface="Roboto" charset="0"/>
                <a:ea typeface="Roboto" charset="0"/>
                <a:cs typeface="Roboto" charset="0"/>
              </a:rPr>
              <a:t>Parameters for Template:</a:t>
            </a:r>
          </a:p>
        </p:txBody>
      </p:sp>
      <p:sp>
        <p:nvSpPr>
          <p:cNvPr id="6" name="TextBox 5">
            <a:extLst>
              <a:ext uri="{FF2B5EF4-FFF2-40B4-BE49-F238E27FC236}">
                <a16:creationId xmlns:a16="http://schemas.microsoft.com/office/drawing/2014/main" id="{02EDE361-9A34-2794-3BD6-A6744914B785}"/>
              </a:ext>
            </a:extLst>
          </p:cNvPr>
          <p:cNvSpPr txBox="1"/>
          <p:nvPr/>
        </p:nvSpPr>
        <p:spPr>
          <a:xfrm>
            <a:off x="904344" y="2057399"/>
            <a:ext cx="5451299" cy="3722511"/>
          </a:xfrm>
          <a:prstGeom prst="rect">
            <a:avLst/>
          </a:prstGeom>
          <a:noFill/>
        </p:spPr>
        <p:txBody>
          <a:bodyPr wrap="square" lIns="0" tIns="0" rIns="0" bIns="0" rtlCol="0">
            <a:noAutofit/>
          </a:bodyPr>
          <a:lstStyle/>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Classification Name</a:t>
            </a:r>
            <a:r>
              <a:rPr lang="en-US" sz="1200" dirty="0">
                <a:latin typeface="Roboto" charset="0"/>
                <a:ea typeface="Roboto" charset="0"/>
                <a:cs typeface="Roboto" charset="0"/>
              </a:rPr>
              <a:t>. Name of the classification. Needs to be unique or the script will error and skip.</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Classification Description</a:t>
            </a:r>
            <a:r>
              <a:rPr lang="en-US" sz="1200" dirty="0">
                <a:latin typeface="Roboto" charset="0"/>
                <a:ea typeface="Roboto" charset="0"/>
                <a:cs typeface="Roboto" charset="0"/>
              </a:rPr>
              <a:t>. Description of the Classification</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Sensitivity Level</a:t>
            </a:r>
            <a:r>
              <a:rPr lang="en-US" sz="1200" dirty="0">
                <a:latin typeface="Roboto" charset="0"/>
                <a:ea typeface="Roboto" charset="0"/>
                <a:cs typeface="Roboto" charset="0"/>
              </a:rPr>
              <a:t>. NONE, LOW, MEDIUM, HIGH (or can be customized in MCC)</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Lookup Table and Column</a:t>
            </a:r>
            <a:r>
              <a:rPr lang="en-US" sz="1200" dirty="0">
                <a:latin typeface="Roboto" charset="0"/>
                <a:ea typeface="Roboto" charset="0"/>
                <a:cs typeface="Roboto" charset="0"/>
              </a:rPr>
              <a:t>. The whitelist lookup table, and column to evaluate against the column name. Column names in this whitelist will not be classified as this classification.</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Name Regex</a:t>
            </a:r>
            <a:r>
              <a:rPr lang="en-US" sz="1200" dirty="0">
                <a:latin typeface="Roboto" charset="0"/>
                <a:ea typeface="Roboto" charset="0"/>
                <a:cs typeface="Roboto" charset="0"/>
              </a:rPr>
              <a:t>. Regex for matching on the field name</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Value Regex</a:t>
            </a:r>
            <a:r>
              <a:rPr lang="en-US" sz="1200" dirty="0">
                <a:latin typeface="Roboto" charset="0"/>
                <a:ea typeface="Roboto" charset="0"/>
                <a:cs typeface="Roboto" charset="0"/>
              </a:rPr>
              <a:t>. Regex for matching on the frequent values</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Value Conformance</a:t>
            </a:r>
            <a:r>
              <a:rPr lang="en-US" sz="1200" dirty="0">
                <a:latin typeface="Roboto" charset="0"/>
                <a:ea typeface="Roboto" charset="0"/>
                <a:cs typeface="Roboto" charset="0"/>
              </a:rPr>
              <a:t>. Percentage of value matches expressed between 0.1 -1.0</a:t>
            </a:r>
          </a:p>
          <a:p>
            <a:pPr marL="171450" indent="-171450">
              <a:lnSpc>
                <a:spcPct val="90000"/>
              </a:lnSpc>
              <a:spcAft>
                <a:spcPts val="1000"/>
              </a:spcAft>
              <a:buFont typeface="Arial" panose="020B0604020202020204" pitchFamily="34" charset="0"/>
              <a:buChar char="•"/>
            </a:pPr>
            <a:endParaRPr lang="en-US" sz="1200" dirty="0">
              <a:latin typeface="Roboto" charset="0"/>
              <a:ea typeface="Roboto" charset="0"/>
              <a:cs typeface="Roboto" charset="0"/>
            </a:endParaRPr>
          </a:p>
        </p:txBody>
      </p:sp>
      <p:sp>
        <p:nvSpPr>
          <p:cNvPr id="3" name="TextBox 2">
            <a:extLst>
              <a:ext uri="{FF2B5EF4-FFF2-40B4-BE49-F238E27FC236}">
                <a16:creationId xmlns:a16="http://schemas.microsoft.com/office/drawing/2014/main" id="{47551A3E-F432-8F2A-BB07-38A7BFCFB12E}"/>
              </a:ext>
            </a:extLst>
          </p:cNvPr>
          <p:cNvSpPr txBox="1"/>
          <p:nvPr/>
        </p:nvSpPr>
        <p:spPr>
          <a:xfrm>
            <a:off x="5943757" y="1650999"/>
            <a:ext cx="5535966" cy="3556002"/>
          </a:xfrm>
          <a:prstGeom prst="rect">
            <a:avLst/>
          </a:prstGeom>
          <a:noFill/>
        </p:spPr>
        <p:txBody>
          <a:bodyPr wrap="square" lIns="0" tIns="0" rIns="0" bIns="0" rtlCol="0">
            <a:noAutofit/>
          </a:bodyPr>
          <a:lstStyle/>
          <a:p>
            <a:pPr>
              <a:lnSpc>
                <a:spcPct val="0"/>
              </a:lnSpc>
              <a:spcAft>
                <a:spcPts val="1000"/>
              </a:spcAft>
            </a:pPr>
            <a:r>
              <a:rPr lang="en-US" sz="700" dirty="0">
                <a:latin typeface="Courier New" panose="02070309020205020404" pitchFamily="49" charset="0"/>
                <a:ea typeface="Roboto" charset="0"/>
                <a:cs typeface="Courier New" panose="02070309020205020404" pitchFamily="49" charset="0"/>
              </a:rPr>
              <a:t>}</a:t>
            </a:r>
          </a:p>
        </p:txBody>
      </p:sp>
      <p:sp>
        <p:nvSpPr>
          <p:cNvPr id="4" name="Rectangle 3">
            <a:extLst>
              <a:ext uri="{FF2B5EF4-FFF2-40B4-BE49-F238E27FC236}">
                <a16:creationId xmlns:a16="http://schemas.microsoft.com/office/drawing/2014/main" id="{D3A4D8CB-8C78-9352-2659-8471411B192F}"/>
              </a:ext>
            </a:extLst>
          </p:cNvPr>
          <p:cNvSpPr/>
          <p:nvPr/>
        </p:nvSpPr>
        <p:spPr>
          <a:xfrm>
            <a:off x="6585831" y="2057399"/>
            <a:ext cx="4854223" cy="34826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lstStyle/>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inclusionRule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 NAME NOT IN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{Lookup Table and Column}</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  AND\r\n( NAME RLIKE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{Name Regex}</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\r\n AND (aggregate(filter(VALUE_FREQUENCIES, v -&gt;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v.VALUE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RLIKE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{Value Regex}</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'),0D,(acc, v) -&gt; acc +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v.FREQUENCY_PERCENTAGE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 aggregate(VALUE_FREQUENCIES, 0D, (acc, v) -&gt; acc +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v.FREQUENCY_PERCENTAGE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&gt;=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{Value Conformance}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d )",</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"name":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Name}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"description":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Description}</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"sensitivity":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{Sensitivity Level}</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classificationType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"DATA_ELEMENT",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"origin": "USER_DEFINED",</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expressionContext</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"constants": null,</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lookupTableReferences</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null</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expressionMode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"ADVANCED"</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endParaRPr lang="en-US" sz="800" dirty="0">
              <a:ln>
                <a:solidFill>
                  <a:schemeClr val="tx1"/>
                </a:solidFill>
              </a:ln>
              <a:solidFill>
                <a:schemeClr val="bg2"/>
              </a:solidFill>
              <a:latin typeface="Courier New" panose="02070309020205020404" pitchFamily="49" charset="0"/>
              <a:ea typeface="Roboto" charset="0"/>
              <a:cs typeface="Courier New" panose="02070309020205020404" pitchFamily="49" charset="0"/>
            </a:endParaRPr>
          </a:p>
        </p:txBody>
      </p:sp>
    </p:spTree>
    <p:extLst>
      <p:ext uri="{BB962C8B-B14F-4D97-AF65-F5344CB8AC3E}">
        <p14:creationId xmlns:p14="http://schemas.microsoft.com/office/powerpoint/2010/main" val="325403727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4">
            <a:extLst>
              <a:ext uri="{FF2B5EF4-FFF2-40B4-BE49-F238E27FC236}">
                <a16:creationId xmlns:a16="http://schemas.microsoft.com/office/drawing/2014/main" id="{CDAFCEB1-84B4-1FF8-6C77-B719D71B0E80}"/>
              </a:ext>
            </a:extLst>
          </p:cNvPr>
          <p:cNvSpPr>
            <a:spLocks noGrp="1"/>
          </p:cNvSpPr>
          <p:nvPr>
            <p:ph type="title"/>
          </p:nvPr>
        </p:nvSpPr>
        <p:spPr>
          <a:xfrm>
            <a:off x="284546" y="159431"/>
            <a:ext cx="11195177" cy="562427"/>
          </a:xfrm>
        </p:spPr>
        <p:txBody>
          <a:bodyPr/>
          <a:lstStyle/>
          <a:p>
            <a:r>
              <a:rPr lang="en-US" dirty="0"/>
              <a:t>Included Templates: </a:t>
            </a:r>
            <a:r>
              <a:rPr lang="en-US" sz="1600" dirty="0"/>
              <a:t>Advanced - (Name in Blacklist) or (Name Regex) and (Value Regex)</a:t>
            </a:r>
            <a:endParaRPr lang="en-IN" sz="1600" i="1" dirty="0"/>
          </a:p>
        </p:txBody>
      </p:sp>
      <p:sp>
        <p:nvSpPr>
          <p:cNvPr id="2" name="TextBox 1">
            <a:extLst>
              <a:ext uri="{FF2B5EF4-FFF2-40B4-BE49-F238E27FC236}">
                <a16:creationId xmlns:a16="http://schemas.microsoft.com/office/drawing/2014/main" id="{D467DCCE-B639-A33F-4B00-8B2252D83658}"/>
              </a:ext>
            </a:extLst>
          </p:cNvPr>
          <p:cNvSpPr txBox="1"/>
          <p:nvPr/>
        </p:nvSpPr>
        <p:spPr>
          <a:xfrm>
            <a:off x="527832" y="941860"/>
            <a:ext cx="10490887" cy="562428"/>
          </a:xfrm>
          <a:prstGeom prst="rect">
            <a:avLst/>
          </a:prstGeom>
          <a:noFill/>
        </p:spPr>
        <p:txBody>
          <a:bodyPr wrap="square" lIns="0" tIns="0" rIns="0" bIns="0" rtlCol="0">
            <a:noAutofit/>
          </a:bodyPr>
          <a:lstStyle/>
          <a:p>
            <a:pPr>
              <a:lnSpc>
                <a:spcPct val="90000"/>
              </a:lnSpc>
              <a:spcAft>
                <a:spcPts val="1000"/>
              </a:spcAft>
            </a:pPr>
            <a:r>
              <a:rPr lang="en-US" sz="2100" dirty="0">
                <a:latin typeface="Roboto" charset="0"/>
                <a:ea typeface="Roboto" charset="0"/>
                <a:cs typeface="Roboto" charset="0"/>
              </a:rPr>
              <a:t>Parameters for Template:</a:t>
            </a:r>
          </a:p>
        </p:txBody>
      </p:sp>
      <p:sp>
        <p:nvSpPr>
          <p:cNvPr id="6" name="TextBox 5">
            <a:extLst>
              <a:ext uri="{FF2B5EF4-FFF2-40B4-BE49-F238E27FC236}">
                <a16:creationId xmlns:a16="http://schemas.microsoft.com/office/drawing/2014/main" id="{02EDE361-9A34-2794-3BD6-A6744914B785}"/>
              </a:ext>
            </a:extLst>
          </p:cNvPr>
          <p:cNvSpPr txBox="1"/>
          <p:nvPr/>
        </p:nvSpPr>
        <p:spPr>
          <a:xfrm>
            <a:off x="904344" y="2057399"/>
            <a:ext cx="5451299" cy="3722511"/>
          </a:xfrm>
          <a:prstGeom prst="rect">
            <a:avLst/>
          </a:prstGeom>
          <a:noFill/>
        </p:spPr>
        <p:txBody>
          <a:bodyPr wrap="square" lIns="0" tIns="0" rIns="0" bIns="0" rtlCol="0">
            <a:noAutofit/>
          </a:bodyPr>
          <a:lstStyle/>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Classification Name</a:t>
            </a:r>
            <a:r>
              <a:rPr lang="en-US" sz="1200" dirty="0">
                <a:latin typeface="Roboto" charset="0"/>
                <a:ea typeface="Roboto" charset="0"/>
                <a:cs typeface="Roboto" charset="0"/>
              </a:rPr>
              <a:t>. Name of the classification. Needs to be unique or the script will error and skip.</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Classification Description</a:t>
            </a:r>
            <a:r>
              <a:rPr lang="en-US" sz="1200" dirty="0">
                <a:latin typeface="Roboto" charset="0"/>
                <a:ea typeface="Roboto" charset="0"/>
                <a:cs typeface="Roboto" charset="0"/>
              </a:rPr>
              <a:t>. Description of the Classification</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Sensitivity Level</a:t>
            </a:r>
            <a:r>
              <a:rPr lang="en-US" sz="1200" dirty="0">
                <a:latin typeface="Roboto" charset="0"/>
                <a:ea typeface="Roboto" charset="0"/>
                <a:cs typeface="Roboto" charset="0"/>
              </a:rPr>
              <a:t>. NONE, LOW, MEDIUM, HIGH (or can be customized in MCC)</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Lookup Table and Column</a:t>
            </a:r>
            <a:r>
              <a:rPr lang="en-US" sz="1200" dirty="0">
                <a:latin typeface="Roboto" charset="0"/>
                <a:ea typeface="Roboto" charset="0"/>
                <a:cs typeface="Roboto" charset="0"/>
              </a:rPr>
              <a:t>. The blacklist lookup table, and column to evaluate against the column name. Column names in this blacklist will be classified as this classification.</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Name Regex</a:t>
            </a:r>
            <a:r>
              <a:rPr lang="en-US" sz="1200" dirty="0">
                <a:latin typeface="Roboto" charset="0"/>
                <a:ea typeface="Roboto" charset="0"/>
                <a:cs typeface="Roboto" charset="0"/>
              </a:rPr>
              <a:t>. Regex for matching on the field name</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Value Regex</a:t>
            </a:r>
            <a:r>
              <a:rPr lang="en-US" sz="1200" dirty="0">
                <a:latin typeface="Roboto" charset="0"/>
                <a:ea typeface="Roboto" charset="0"/>
                <a:cs typeface="Roboto" charset="0"/>
              </a:rPr>
              <a:t>. Regex for matching on the frequent values</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Value Conformance</a:t>
            </a:r>
            <a:r>
              <a:rPr lang="en-US" sz="1200" dirty="0">
                <a:latin typeface="Roboto" charset="0"/>
                <a:ea typeface="Roboto" charset="0"/>
                <a:cs typeface="Roboto" charset="0"/>
              </a:rPr>
              <a:t>. Percentage of value matches expressed between 0.1 -1.0  </a:t>
            </a:r>
          </a:p>
          <a:p>
            <a:pPr marL="171450" indent="-171450">
              <a:lnSpc>
                <a:spcPct val="90000"/>
              </a:lnSpc>
              <a:spcAft>
                <a:spcPts val="1000"/>
              </a:spcAft>
              <a:buFont typeface="Arial" panose="020B0604020202020204" pitchFamily="34" charset="0"/>
              <a:buChar char="•"/>
            </a:pPr>
            <a:endParaRPr lang="en-US" sz="1200" dirty="0">
              <a:latin typeface="Roboto" charset="0"/>
              <a:ea typeface="Roboto" charset="0"/>
              <a:cs typeface="Roboto" charset="0"/>
            </a:endParaRPr>
          </a:p>
        </p:txBody>
      </p:sp>
      <p:sp>
        <p:nvSpPr>
          <p:cNvPr id="3" name="TextBox 2">
            <a:extLst>
              <a:ext uri="{FF2B5EF4-FFF2-40B4-BE49-F238E27FC236}">
                <a16:creationId xmlns:a16="http://schemas.microsoft.com/office/drawing/2014/main" id="{47551A3E-F432-8F2A-BB07-38A7BFCFB12E}"/>
              </a:ext>
            </a:extLst>
          </p:cNvPr>
          <p:cNvSpPr txBox="1"/>
          <p:nvPr/>
        </p:nvSpPr>
        <p:spPr>
          <a:xfrm>
            <a:off x="5943757" y="1650999"/>
            <a:ext cx="5535966" cy="3556002"/>
          </a:xfrm>
          <a:prstGeom prst="rect">
            <a:avLst/>
          </a:prstGeom>
          <a:noFill/>
        </p:spPr>
        <p:txBody>
          <a:bodyPr wrap="square" lIns="0" tIns="0" rIns="0" bIns="0" rtlCol="0">
            <a:noAutofit/>
          </a:bodyPr>
          <a:lstStyle/>
          <a:p>
            <a:pPr>
              <a:lnSpc>
                <a:spcPct val="0"/>
              </a:lnSpc>
              <a:spcAft>
                <a:spcPts val="1000"/>
              </a:spcAft>
            </a:pPr>
            <a:r>
              <a:rPr lang="en-US" sz="700" dirty="0">
                <a:latin typeface="Courier New" panose="02070309020205020404" pitchFamily="49" charset="0"/>
                <a:ea typeface="Roboto" charset="0"/>
                <a:cs typeface="Courier New" panose="02070309020205020404" pitchFamily="49" charset="0"/>
              </a:rPr>
              <a:t>}</a:t>
            </a:r>
          </a:p>
        </p:txBody>
      </p:sp>
      <p:sp>
        <p:nvSpPr>
          <p:cNvPr id="4" name="Rectangle 3">
            <a:extLst>
              <a:ext uri="{FF2B5EF4-FFF2-40B4-BE49-F238E27FC236}">
                <a16:creationId xmlns:a16="http://schemas.microsoft.com/office/drawing/2014/main" id="{D3A4D8CB-8C78-9352-2659-8471411B192F}"/>
              </a:ext>
            </a:extLst>
          </p:cNvPr>
          <p:cNvSpPr/>
          <p:nvPr/>
        </p:nvSpPr>
        <p:spPr>
          <a:xfrm>
            <a:off x="6585831" y="2057399"/>
            <a:ext cx="4854223" cy="34826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lstStyle/>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inclusionRule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 NAME IN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{Lookup Table and Column}</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  OR\r\n( NAME RLIKE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'{Name Regex}</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\r\n AND (aggregate(filter(VALUE_FREQUENCIES, v -&gt;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v.VALUE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RLIKE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'{Value Regex}</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'),0D,(acc, v) -&gt; acc +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v.FREQUENCY_PERCENTAGE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 aggregate(VALUE_FREQUENCIES, 0D, (acc, v) -&gt; acc +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v.FREQUENCY_PERCENTAGE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&gt;=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{Value Conformance}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d )",</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"name":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Name}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"description":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Description}</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"sensitivity":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{Sensitivity Level}</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classificationType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"DATA_ELEMENT",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"origin": "USER_DEFINED",</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expressionContext</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"constants": null,</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lookupTableReferences</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null</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expressionMode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"ADVANCED"</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endParaRPr lang="en-US" sz="800" dirty="0">
              <a:ln>
                <a:solidFill>
                  <a:schemeClr val="tx1"/>
                </a:solidFill>
              </a:ln>
              <a:solidFill>
                <a:schemeClr val="bg2"/>
              </a:solidFill>
              <a:latin typeface="Courier New" panose="02070309020205020404" pitchFamily="49" charset="0"/>
              <a:ea typeface="Roboto" charset="0"/>
              <a:cs typeface="Courier New" panose="02070309020205020404" pitchFamily="49" charset="0"/>
            </a:endParaRPr>
          </a:p>
        </p:txBody>
      </p:sp>
    </p:spTree>
    <p:extLst>
      <p:ext uri="{BB962C8B-B14F-4D97-AF65-F5344CB8AC3E}">
        <p14:creationId xmlns:p14="http://schemas.microsoft.com/office/powerpoint/2010/main" val="412503320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4">
            <a:extLst>
              <a:ext uri="{FF2B5EF4-FFF2-40B4-BE49-F238E27FC236}">
                <a16:creationId xmlns:a16="http://schemas.microsoft.com/office/drawing/2014/main" id="{CDAFCEB1-84B4-1FF8-6C77-B719D71B0E80}"/>
              </a:ext>
            </a:extLst>
          </p:cNvPr>
          <p:cNvSpPr>
            <a:spLocks noGrp="1"/>
          </p:cNvSpPr>
          <p:nvPr>
            <p:ph type="title"/>
          </p:nvPr>
        </p:nvSpPr>
        <p:spPr>
          <a:xfrm>
            <a:off x="284546" y="159431"/>
            <a:ext cx="11195177" cy="562427"/>
          </a:xfrm>
        </p:spPr>
        <p:txBody>
          <a:bodyPr/>
          <a:lstStyle/>
          <a:p>
            <a:r>
              <a:rPr lang="en-US" dirty="0"/>
              <a:t>Included Templates: </a:t>
            </a:r>
            <a:r>
              <a:rPr lang="en-US" sz="1600" dirty="0"/>
              <a:t>Advanced Element Classification</a:t>
            </a:r>
            <a:endParaRPr lang="en-IN" sz="1600" i="1" dirty="0"/>
          </a:p>
        </p:txBody>
      </p:sp>
      <p:sp>
        <p:nvSpPr>
          <p:cNvPr id="2" name="TextBox 1">
            <a:extLst>
              <a:ext uri="{FF2B5EF4-FFF2-40B4-BE49-F238E27FC236}">
                <a16:creationId xmlns:a16="http://schemas.microsoft.com/office/drawing/2014/main" id="{D467DCCE-B639-A33F-4B00-8B2252D83658}"/>
              </a:ext>
            </a:extLst>
          </p:cNvPr>
          <p:cNvSpPr txBox="1"/>
          <p:nvPr/>
        </p:nvSpPr>
        <p:spPr>
          <a:xfrm>
            <a:off x="527832" y="941859"/>
            <a:ext cx="10490887" cy="1002471"/>
          </a:xfrm>
          <a:prstGeom prst="rect">
            <a:avLst/>
          </a:prstGeom>
          <a:noFill/>
        </p:spPr>
        <p:txBody>
          <a:bodyPr wrap="square" lIns="0" tIns="0" rIns="0" bIns="0" rtlCol="0">
            <a:noAutofit/>
          </a:bodyPr>
          <a:lstStyle/>
          <a:p>
            <a:pPr>
              <a:lnSpc>
                <a:spcPct val="90000"/>
              </a:lnSpc>
              <a:spcAft>
                <a:spcPts val="1000"/>
              </a:spcAft>
            </a:pPr>
            <a:r>
              <a:rPr lang="en-US" sz="2100" dirty="0">
                <a:latin typeface="Roboto" charset="0"/>
                <a:ea typeface="Roboto" charset="0"/>
                <a:cs typeface="Roboto" charset="0"/>
              </a:rPr>
              <a:t>Parameters for Template:</a:t>
            </a:r>
          </a:p>
        </p:txBody>
      </p:sp>
      <p:sp>
        <p:nvSpPr>
          <p:cNvPr id="6" name="TextBox 5">
            <a:extLst>
              <a:ext uri="{FF2B5EF4-FFF2-40B4-BE49-F238E27FC236}">
                <a16:creationId xmlns:a16="http://schemas.microsoft.com/office/drawing/2014/main" id="{02EDE361-9A34-2794-3BD6-A6744914B785}"/>
              </a:ext>
            </a:extLst>
          </p:cNvPr>
          <p:cNvSpPr txBox="1"/>
          <p:nvPr/>
        </p:nvSpPr>
        <p:spPr>
          <a:xfrm>
            <a:off x="904344" y="2057399"/>
            <a:ext cx="5451299" cy="3722511"/>
          </a:xfrm>
          <a:prstGeom prst="rect">
            <a:avLst/>
          </a:prstGeom>
          <a:noFill/>
        </p:spPr>
        <p:txBody>
          <a:bodyPr wrap="square" lIns="0" tIns="0" rIns="0" bIns="0" rtlCol="0">
            <a:noAutofit/>
          </a:bodyPr>
          <a:lstStyle/>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Classification Name</a:t>
            </a:r>
            <a:r>
              <a:rPr lang="en-US" sz="1200" dirty="0">
                <a:latin typeface="Roboto" charset="0"/>
                <a:ea typeface="Roboto" charset="0"/>
                <a:cs typeface="Roboto" charset="0"/>
              </a:rPr>
              <a:t>. Name of the classification. Needs to be unique or the script will error and skip.</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Classification Description</a:t>
            </a:r>
            <a:r>
              <a:rPr lang="en-US" sz="1200" dirty="0">
                <a:latin typeface="Roboto" charset="0"/>
                <a:ea typeface="Roboto" charset="0"/>
                <a:cs typeface="Roboto" charset="0"/>
              </a:rPr>
              <a:t>. Description of the Classification</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Sensitivity Level</a:t>
            </a:r>
            <a:r>
              <a:rPr lang="en-US" sz="1200" dirty="0">
                <a:latin typeface="Roboto" charset="0"/>
                <a:ea typeface="Roboto" charset="0"/>
                <a:cs typeface="Roboto" charset="0"/>
              </a:rPr>
              <a:t>. NONE, LOW, MEDIUM, HIGH (or can be customized in MCC)</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Advanced Rule</a:t>
            </a:r>
            <a:r>
              <a:rPr lang="en-US" sz="1200" dirty="0">
                <a:latin typeface="Roboto" charset="0"/>
                <a:ea typeface="Roboto" charset="0"/>
                <a:cs typeface="Roboto" charset="0"/>
              </a:rPr>
              <a:t>. Raw Advanced Rule. Use with caution</a:t>
            </a:r>
          </a:p>
          <a:p>
            <a:pPr marL="171450" indent="-171450">
              <a:lnSpc>
                <a:spcPct val="90000"/>
              </a:lnSpc>
              <a:spcAft>
                <a:spcPts val="1000"/>
              </a:spcAft>
              <a:buFont typeface="Arial" panose="020B0604020202020204" pitchFamily="34" charset="0"/>
              <a:buChar char="•"/>
            </a:pPr>
            <a:endParaRPr lang="en-US" sz="1200" dirty="0">
              <a:latin typeface="Roboto" charset="0"/>
              <a:ea typeface="Roboto" charset="0"/>
              <a:cs typeface="Roboto" charset="0"/>
            </a:endParaRPr>
          </a:p>
        </p:txBody>
      </p:sp>
      <p:sp>
        <p:nvSpPr>
          <p:cNvPr id="3" name="TextBox 2">
            <a:extLst>
              <a:ext uri="{FF2B5EF4-FFF2-40B4-BE49-F238E27FC236}">
                <a16:creationId xmlns:a16="http://schemas.microsoft.com/office/drawing/2014/main" id="{47551A3E-F432-8F2A-BB07-38A7BFCFB12E}"/>
              </a:ext>
            </a:extLst>
          </p:cNvPr>
          <p:cNvSpPr txBox="1"/>
          <p:nvPr/>
        </p:nvSpPr>
        <p:spPr>
          <a:xfrm>
            <a:off x="5943757" y="1650999"/>
            <a:ext cx="5535966" cy="3556002"/>
          </a:xfrm>
          <a:prstGeom prst="rect">
            <a:avLst/>
          </a:prstGeom>
          <a:noFill/>
        </p:spPr>
        <p:txBody>
          <a:bodyPr wrap="square" lIns="0" tIns="0" rIns="0" bIns="0" rtlCol="0">
            <a:noAutofit/>
          </a:bodyPr>
          <a:lstStyle/>
          <a:p>
            <a:pPr>
              <a:lnSpc>
                <a:spcPct val="0"/>
              </a:lnSpc>
              <a:spcAft>
                <a:spcPts val="1000"/>
              </a:spcAft>
            </a:pPr>
            <a:r>
              <a:rPr lang="en-US" sz="700" dirty="0">
                <a:latin typeface="Courier New" panose="02070309020205020404" pitchFamily="49" charset="0"/>
                <a:ea typeface="Roboto" charset="0"/>
                <a:cs typeface="Courier New" panose="02070309020205020404" pitchFamily="49" charset="0"/>
              </a:rPr>
              <a:t>}</a:t>
            </a:r>
          </a:p>
        </p:txBody>
      </p:sp>
      <p:sp>
        <p:nvSpPr>
          <p:cNvPr id="4" name="Rectangle 3">
            <a:extLst>
              <a:ext uri="{FF2B5EF4-FFF2-40B4-BE49-F238E27FC236}">
                <a16:creationId xmlns:a16="http://schemas.microsoft.com/office/drawing/2014/main" id="{D3A4D8CB-8C78-9352-2659-8471411B192F}"/>
              </a:ext>
            </a:extLst>
          </p:cNvPr>
          <p:cNvSpPr/>
          <p:nvPr/>
        </p:nvSpPr>
        <p:spPr>
          <a:xfrm>
            <a:off x="6585831" y="2057399"/>
            <a:ext cx="4854223" cy="34826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lstStyle/>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inclusionRule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{Advanced Rule}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"name":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Name}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"description":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Description}</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"sensitivity":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{Sensitivity Level}</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classificationType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"DATA_ELEMENT",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"origin": "USER_DEFINED",</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expressionContext</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"constants": null,</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lookupTableReferences</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null</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expressionMode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"ADVANCED"</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endParaRPr lang="en-US" sz="800" dirty="0">
              <a:ln>
                <a:solidFill>
                  <a:schemeClr val="tx1"/>
                </a:solidFill>
              </a:ln>
              <a:solidFill>
                <a:schemeClr val="bg2"/>
              </a:solidFill>
              <a:latin typeface="Courier New" panose="02070309020205020404" pitchFamily="49" charset="0"/>
              <a:ea typeface="Roboto" charset="0"/>
              <a:cs typeface="Courier New" panose="02070309020205020404" pitchFamily="49" charset="0"/>
            </a:endParaRPr>
          </a:p>
        </p:txBody>
      </p:sp>
    </p:spTree>
    <p:extLst>
      <p:ext uri="{BB962C8B-B14F-4D97-AF65-F5344CB8AC3E}">
        <p14:creationId xmlns:p14="http://schemas.microsoft.com/office/powerpoint/2010/main" val="60963279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4">
            <a:extLst>
              <a:ext uri="{FF2B5EF4-FFF2-40B4-BE49-F238E27FC236}">
                <a16:creationId xmlns:a16="http://schemas.microsoft.com/office/drawing/2014/main" id="{CDAFCEB1-84B4-1FF8-6C77-B719D71B0E80}"/>
              </a:ext>
            </a:extLst>
          </p:cNvPr>
          <p:cNvSpPr>
            <a:spLocks noGrp="1"/>
          </p:cNvSpPr>
          <p:nvPr>
            <p:ph type="title"/>
          </p:nvPr>
        </p:nvSpPr>
        <p:spPr>
          <a:xfrm>
            <a:off x="284546" y="159431"/>
            <a:ext cx="11195177" cy="562427"/>
          </a:xfrm>
        </p:spPr>
        <p:txBody>
          <a:bodyPr/>
          <a:lstStyle/>
          <a:p>
            <a:r>
              <a:rPr lang="en-US" dirty="0"/>
              <a:t>Included Templates: </a:t>
            </a:r>
            <a:r>
              <a:rPr lang="en-US" sz="1600" dirty="0"/>
              <a:t>Basic - No Rules</a:t>
            </a:r>
            <a:endParaRPr lang="en-IN" sz="1600" i="1" dirty="0"/>
          </a:p>
        </p:txBody>
      </p:sp>
      <p:sp>
        <p:nvSpPr>
          <p:cNvPr id="6" name="TextBox 5">
            <a:extLst>
              <a:ext uri="{FF2B5EF4-FFF2-40B4-BE49-F238E27FC236}">
                <a16:creationId xmlns:a16="http://schemas.microsoft.com/office/drawing/2014/main" id="{02EDE361-9A34-2794-3BD6-A6744914B785}"/>
              </a:ext>
            </a:extLst>
          </p:cNvPr>
          <p:cNvSpPr txBox="1"/>
          <p:nvPr/>
        </p:nvSpPr>
        <p:spPr>
          <a:xfrm>
            <a:off x="904344" y="2057399"/>
            <a:ext cx="5451299" cy="3722511"/>
          </a:xfrm>
          <a:prstGeom prst="rect">
            <a:avLst/>
          </a:prstGeom>
          <a:noFill/>
        </p:spPr>
        <p:txBody>
          <a:bodyPr wrap="square" lIns="0" tIns="0" rIns="0" bIns="0" rtlCol="0">
            <a:noAutofit/>
          </a:bodyPr>
          <a:lstStyle/>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Classification Name</a:t>
            </a:r>
            <a:r>
              <a:rPr lang="en-US" sz="1200" dirty="0">
                <a:latin typeface="Roboto" charset="0"/>
                <a:ea typeface="Roboto" charset="0"/>
                <a:cs typeface="Roboto" charset="0"/>
              </a:rPr>
              <a:t>. Name of the classification. Needs to be unique or the script will error and skip.</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Classification Description</a:t>
            </a:r>
            <a:r>
              <a:rPr lang="en-US" sz="1200" dirty="0">
                <a:latin typeface="Roboto" charset="0"/>
                <a:ea typeface="Roboto" charset="0"/>
                <a:cs typeface="Roboto" charset="0"/>
              </a:rPr>
              <a:t>. Description of the Classification</a:t>
            </a:r>
          </a:p>
          <a:p>
            <a:pPr marL="171450" indent="-171450">
              <a:lnSpc>
                <a:spcPct val="90000"/>
              </a:lnSpc>
              <a:spcAft>
                <a:spcPts val="1000"/>
              </a:spcAft>
              <a:buFont typeface="Arial" panose="020B0604020202020204" pitchFamily="34" charset="0"/>
              <a:buChar char="•"/>
            </a:pPr>
            <a:endParaRPr lang="en-US" sz="1200" dirty="0">
              <a:latin typeface="Roboto" charset="0"/>
              <a:ea typeface="Roboto" charset="0"/>
              <a:cs typeface="Roboto" charset="0"/>
            </a:endParaRPr>
          </a:p>
        </p:txBody>
      </p:sp>
      <p:sp>
        <p:nvSpPr>
          <p:cNvPr id="3" name="TextBox 2">
            <a:extLst>
              <a:ext uri="{FF2B5EF4-FFF2-40B4-BE49-F238E27FC236}">
                <a16:creationId xmlns:a16="http://schemas.microsoft.com/office/drawing/2014/main" id="{47551A3E-F432-8F2A-BB07-38A7BFCFB12E}"/>
              </a:ext>
            </a:extLst>
          </p:cNvPr>
          <p:cNvSpPr txBox="1"/>
          <p:nvPr/>
        </p:nvSpPr>
        <p:spPr>
          <a:xfrm>
            <a:off x="5943757" y="1650999"/>
            <a:ext cx="5535966" cy="3556002"/>
          </a:xfrm>
          <a:prstGeom prst="rect">
            <a:avLst/>
          </a:prstGeom>
          <a:noFill/>
        </p:spPr>
        <p:txBody>
          <a:bodyPr wrap="square" lIns="0" tIns="0" rIns="0" bIns="0" rtlCol="0">
            <a:noAutofit/>
          </a:bodyPr>
          <a:lstStyle/>
          <a:p>
            <a:pPr>
              <a:lnSpc>
                <a:spcPct val="0"/>
              </a:lnSpc>
              <a:spcAft>
                <a:spcPts val="1000"/>
              </a:spcAft>
            </a:pPr>
            <a:r>
              <a:rPr lang="en-US" sz="700" dirty="0">
                <a:latin typeface="Courier New" panose="02070309020205020404" pitchFamily="49" charset="0"/>
                <a:ea typeface="Roboto" charset="0"/>
                <a:cs typeface="Courier New" panose="02070309020205020404" pitchFamily="49" charset="0"/>
              </a:rPr>
              <a:t>}</a:t>
            </a:r>
          </a:p>
        </p:txBody>
      </p:sp>
      <p:sp>
        <p:nvSpPr>
          <p:cNvPr id="4" name="Rectangle 3">
            <a:extLst>
              <a:ext uri="{FF2B5EF4-FFF2-40B4-BE49-F238E27FC236}">
                <a16:creationId xmlns:a16="http://schemas.microsoft.com/office/drawing/2014/main" id="{D3A4D8CB-8C78-9352-2659-8471411B192F}"/>
              </a:ext>
            </a:extLst>
          </p:cNvPr>
          <p:cNvSpPr/>
          <p:nvPr/>
        </p:nvSpPr>
        <p:spPr>
          <a:xfrm>
            <a:off x="6585831" y="2057399"/>
            <a:ext cx="4854223" cy="34826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lstStyle/>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"name":"</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Name}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"description":"</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Description}</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sensitivity":"NONE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classificationType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":"DATA_ELEMENT",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origin":"USER_DEFINED</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expressionContext</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constants":null</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lookupTableReferences</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":null</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expressionMode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":"NONE",</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inclusionRule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":null,</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basicExpressionElements</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":null</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endParaRPr lang="en-US" sz="800" dirty="0">
              <a:ln>
                <a:solidFill>
                  <a:schemeClr val="tx1"/>
                </a:solidFill>
              </a:ln>
              <a:solidFill>
                <a:schemeClr val="bg2"/>
              </a:solidFill>
              <a:latin typeface="Courier New" panose="02070309020205020404" pitchFamily="49" charset="0"/>
              <a:ea typeface="Roboto" charset="0"/>
              <a:cs typeface="Courier New" panose="02070309020205020404" pitchFamily="49" charset="0"/>
            </a:endParaRPr>
          </a:p>
        </p:txBody>
      </p:sp>
      <p:sp>
        <p:nvSpPr>
          <p:cNvPr id="5" name="TextBox 4">
            <a:extLst>
              <a:ext uri="{FF2B5EF4-FFF2-40B4-BE49-F238E27FC236}">
                <a16:creationId xmlns:a16="http://schemas.microsoft.com/office/drawing/2014/main" id="{155B1EF0-2564-71FC-43E3-A80B1F8E12D4}"/>
              </a:ext>
            </a:extLst>
          </p:cNvPr>
          <p:cNvSpPr txBox="1"/>
          <p:nvPr/>
        </p:nvSpPr>
        <p:spPr>
          <a:xfrm>
            <a:off x="527832" y="941859"/>
            <a:ext cx="10490887" cy="1002471"/>
          </a:xfrm>
          <a:prstGeom prst="rect">
            <a:avLst/>
          </a:prstGeom>
          <a:noFill/>
        </p:spPr>
        <p:txBody>
          <a:bodyPr wrap="square" lIns="0" tIns="0" rIns="0" bIns="0" rtlCol="0">
            <a:noAutofit/>
          </a:bodyPr>
          <a:lstStyle/>
          <a:p>
            <a:pPr>
              <a:lnSpc>
                <a:spcPct val="90000"/>
              </a:lnSpc>
              <a:spcAft>
                <a:spcPts val="1000"/>
              </a:spcAft>
            </a:pPr>
            <a:r>
              <a:rPr lang="en-US" sz="1400" dirty="0">
                <a:latin typeface="Roboto" charset="0"/>
                <a:ea typeface="Roboto" charset="0"/>
                <a:cs typeface="Roboto" charset="0"/>
              </a:rPr>
              <a:t>Great for using with Generated Data Classification</a:t>
            </a:r>
          </a:p>
          <a:p>
            <a:pPr>
              <a:lnSpc>
                <a:spcPct val="90000"/>
              </a:lnSpc>
              <a:spcAft>
                <a:spcPts val="1000"/>
              </a:spcAft>
            </a:pPr>
            <a:r>
              <a:rPr lang="en-US" sz="2100" dirty="0">
                <a:latin typeface="Roboto" charset="0"/>
                <a:ea typeface="Roboto" charset="0"/>
                <a:cs typeface="Roboto" charset="0"/>
              </a:rPr>
              <a:t>Parameters for Template:</a:t>
            </a:r>
          </a:p>
        </p:txBody>
      </p:sp>
    </p:spTree>
    <p:extLst>
      <p:ext uri="{BB962C8B-B14F-4D97-AF65-F5344CB8AC3E}">
        <p14:creationId xmlns:p14="http://schemas.microsoft.com/office/powerpoint/2010/main" val="391065645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4">
            <a:extLst>
              <a:ext uri="{FF2B5EF4-FFF2-40B4-BE49-F238E27FC236}">
                <a16:creationId xmlns:a16="http://schemas.microsoft.com/office/drawing/2014/main" id="{CDAFCEB1-84B4-1FF8-6C77-B719D71B0E80}"/>
              </a:ext>
            </a:extLst>
          </p:cNvPr>
          <p:cNvSpPr>
            <a:spLocks noGrp="1"/>
          </p:cNvSpPr>
          <p:nvPr>
            <p:ph type="title"/>
          </p:nvPr>
        </p:nvSpPr>
        <p:spPr>
          <a:xfrm>
            <a:off x="284546" y="159431"/>
            <a:ext cx="11195177" cy="562427"/>
          </a:xfrm>
        </p:spPr>
        <p:txBody>
          <a:bodyPr/>
          <a:lstStyle/>
          <a:p>
            <a:r>
              <a:rPr lang="en-US" dirty="0"/>
              <a:t>Included Templates: </a:t>
            </a:r>
            <a:r>
              <a:rPr lang="en-US" sz="1600" dirty="0"/>
              <a:t>Entity Classification</a:t>
            </a:r>
            <a:endParaRPr lang="en-IN" sz="1600" i="1" dirty="0"/>
          </a:p>
        </p:txBody>
      </p:sp>
      <p:sp>
        <p:nvSpPr>
          <p:cNvPr id="2" name="TextBox 1">
            <a:extLst>
              <a:ext uri="{FF2B5EF4-FFF2-40B4-BE49-F238E27FC236}">
                <a16:creationId xmlns:a16="http://schemas.microsoft.com/office/drawing/2014/main" id="{D467DCCE-B639-A33F-4B00-8B2252D83658}"/>
              </a:ext>
            </a:extLst>
          </p:cNvPr>
          <p:cNvSpPr txBox="1"/>
          <p:nvPr/>
        </p:nvSpPr>
        <p:spPr>
          <a:xfrm>
            <a:off x="527832" y="941860"/>
            <a:ext cx="10490887" cy="376070"/>
          </a:xfrm>
          <a:prstGeom prst="rect">
            <a:avLst/>
          </a:prstGeom>
          <a:noFill/>
        </p:spPr>
        <p:txBody>
          <a:bodyPr wrap="square" lIns="0" tIns="0" rIns="0" bIns="0" rtlCol="0">
            <a:noAutofit/>
          </a:bodyPr>
          <a:lstStyle/>
          <a:p>
            <a:pPr>
              <a:lnSpc>
                <a:spcPct val="90000"/>
              </a:lnSpc>
              <a:spcAft>
                <a:spcPts val="1000"/>
              </a:spcAft>
            </a:pPr>
            <a:r>
              <a:rPr lang="en-US" sz="2100" dirty="0">
                <a:latin typeface="Roboto" charset="0"/>
                <a:ea typeface="Roboto" charset="0"/>
                <a:cs typeface="Roboto" charset="0"/>
              </a:rPr>
              <a:t>Parameters for Template:</a:t>
            </a:r>
          </a:p>
        </p:txBody>
      </p:sp>
      <p:sp>
        <p:nvSpPr>
          <p:cNvPr id="6" name="TextBox 5">
            <a:extLst>
              <a:ext uri="{FF2B5EF4-FFF2-40B4-BE49-F238E27FC236}">
                <a16:creationId xmlns:a16="http://schemas.microsoft.com/office/drawing/2014/main" id="{02EDE361-9A34-2794-3BD6-A6744914B785}"/>
              </a:ext>
            </a:extLst>
          </p:cNvPr>
          <p:cNvSpPr txBox="1"/>
          <p:nvPr/>
        </p:nvSpPr>
        <p:spPr>
          <a:xfrm>
            <a:off x="904344" y="2057399"/>
            <a:ext cx="5451299" cy="3722511"/>
          </a:xfrm>
          <a:prstGeom prst="rect">
            <a:avLst/>
          </a:prstGeom>
          <a:noFill/>
        </p:spPr>
        <p:txBody>
          <a:bodyPr wrap="square" lIns="0" tIns="0" rIns="0" bIns="0" rtlCol="0">
            <a:noAutofit/>
          </a:bodyPr>
          <a:lstStyle/>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Classification Name</a:t>
            </a:r>
            <a:r>
              <a:rPr lang="en-US" sz="1200" dirty="0">
                <a:latin typeface="Roboto" charset="0"/>
                <a:ea typeface="Roboto" charset="0"/>
                <a:cs typeface="Roboto" charset="0"/>
              </a:rPr>
              <a:t>. Name of the classification. Needs to be unique or the script will error and skip.</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Classification Description</a:t>
            </a:r>
            <a:r>
              <a:rPr lang="en-US" sz="1200" dirty="0">
                <a:latin typeface="Roboto" charset="0"/>
                <a:ea typeface="Roboto" charset="0"/>
                <a:cs typeface="Roboto" charset="0"/>
              </a:rPr>
              <a:t>. Description of the Classification</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Inclusion Scope</a:t>
            </a:r>
            <a:r>
              <a:rPr lang="en-US" sz="1200" dirty="0">
                <a:latin typeface="Roboto" charset="0"/>
                <a:ea typeface="Roboto" charset="0"/>
                <a:cs typeface="Roboto" charset="0"/>
              </a:rPr>
              <a:t>. Number of entities required to include dataset in classification</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Entity Classification </a:t>
            </a:r>
            <a:r>
              <a:rPr lang="en-US" sz="1200" i="1" dirty="0" err="1">
                <a:latin typeface="Roboto" charset="0"/>
                <a:ea typeface="Roboto" charset="0"/>
                <a:cs typeface="Roboto" charset="0"/>
              </a:rPr>
              <a:t>Array:Classification</a:t>
            </a:r>
            <a:r>
              <a:rPr lang="en-US" sz="1200" i="1" dirty="0">
                <a:latin typeface="Roboto" charset="0"/>
                <a:ea typeface="Roboto" charset="0"/>
                <a:cs typeface="Roboto" charset="0"/>
              </a:rPr>
              <a:t> Members</a:t>
            </a:r>
            <a:r>
              <a:rPr lang="en-US" sz="1200" dirty="0">
                <a:latin typeface="Roboto" charset="0"/>
                <a:ea typeface="Roboto" charset="0"/>
                <a:cs typeface="Roboto" charset="0"/>
              </a:rPr>
              <a:t>. Loops through the value and for each, uses additional template “Entity Classification Array”, and replaces attribute “Classification Members”</a:t>
            </a:r>
          </a:p>
          <a:p>
            <a:pPr marL="171450" indent="-171450">
              <a:lnSpc>
                <a:spcPct val="90000"/>
              </a:lnSpc>
              <a:spcAft>
                <a:spcPts val="1000"/>
              </a:spcAft>
              <a:buFont typeface="Arial" panose="020B0604020202020204" pitchFamily="34" charset="0"/>
              <a:buChar char="•"/>
            </a:pPr>
            <a:endParaRPr lang="en-US" sz="1200" dirty="0">
              <a:latin typeface="Roboto" charset="0"/>
              <a:ea typeface="Roboto" charset="0"/>
              <a:cs typeface="Roboto" charset="0"/>
            </a:endParaRPr>
          </a:p>
        </p:txBody>
      </p:sp>
      <p:sp>
        <p:nvSpPr>
          <p:cNvPr id="3" name="TextBox 2">
            <a:extLst>
              <a:ext uri="{FF2B5EF4-FFF2-40B4-BE49-F238E27FC236}">
                <a16:creationId xmlns:a16="http://schemas.microsoft.com/office/drawing/2014/main" id="{47551A3E-F432-8F2A-BB07-38A7BFCFB12E}"/>
              </a:ext>
            </a:extLst>
          </p:cNvPr>
          <p:cNvSpPr txBox="1"/>
          <p:nvPr/>
        </p:nvSpPr>
        <p:spPr>
          <a:xfrm>
            <a:off x="5943757" y="1650999"/>
            <a:ext cx="5535966" cy="3556002"/>
          </a:xfrm>
          <a:prstGeom prst="rect">
            <a:avLst/>
          </a:prstGeom>
          <a:noFill/>
        </p:spPr>
        <p:txBody>
          <a:bodyPr wrap="square" lIns="0" tIns="0" rIns="0" bIns="0" rtlCol="0">
            <a:noAutofit/>
          </a:bodyPr>
          <a:lstStyle/>
          <a:p>
            <a:pPr>
              <a:lnSpc>
                <a:spcPct val="0"/>
              </a:lnSpc>
              <a:spcAft>
                <a:spcPts val="1000"/>
              </a:spcAft>
            </a:pPr>
            <a:r>
              <a:rPr lang="en-US" sz="700" dirty="0">
                <a:latin typeface="Courier New" panose="02070309020205020404" pitchFamily="49" charset="0"/>
                <a:ea typeface="Roboto" charset="0"/>
                <a:cs typeface="Courier New" panose="02070309020205020404" pitchFamily="49" charset="0"/>
              </a:rPr>
              <a:t>}</a:t>
            </a:r>
          </a:p>
        </p:txBody>
      </p:sp>
      <p:sp>
        <p:nvSpPr>
          <p:cNvPr id="4" name="Rectangle 3">
            <a:extLst>
              <a:ext uri="{FF2B5EF4-FFF2-40B4-BE49-F238E27FC236}">
                <a16:creationId xmlns:a16="http://schemas.microsoft.com/office/drawing/2014/main" id="{D3A4D8CB-8C78-9352-2659-8471411B192F}"/>
              </a:ext>
            </a:extLst>
          </p:cNvPr>
          <p:cNvSpPr/>
          <p:nvPr/>
        </p:nvSpPr>
        <p:spPr>
          <a:xfrm>
            <a:off x="6284628" y="1461327"/>
            <a:ext cx="4854223" cy="2074334"/>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lstStyle/>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"name":"</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Name}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"description":"</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Description}</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sensitivity":null</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classificationType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":"DATA_ENTITY",</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origin":"USER_DEFINED</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inclusionRule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function":"N_OF</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nValue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{Inclusion Scope}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"classifications":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{Entity Classification </a:t>
            </a:r>
            <a:r>
              <a:rPr lang="en-US" sz="900" dirty="0" err="1">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Array:Classification</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 Members}</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endParaRPr lang="en-US" sz="800" dirty="0">
              <a:ln>
                <a:solidFill>
                  <a:schemeClr val="tx1"/>
                </a:solidFill>
              </a:ln>
              <a:solidFill>
                <a:schemeClr val="bg2"/>
              </a:solidFill>
              <a:latin typeface="Courier New" panose="02070309020205020404" pitchFamily="49" charset="0"/>
              <a:ea typeface="Roboto" charset="0"/>
              <a:cs typeface="Courier New" panose="02070309020205020404" pitchFamily="49" charset="0"/>
            </a:endParaRPr>
          </a:p>
        </p:txBody>
      </p:sp>
      <p:sp>
        <p:nvSpPr>
          <p:cNvPr id="5" name="Rectangle 4">
            <a:extLst>
              <a:ext uri="{FF2B5EF4-FFF2-40B4-BE49-F238E27FC236}">
                <a16:creationId xmlns:a16="http://schemas.microsoft.com/office/drawing/2014/main" id="{B6396049-FDC8-D7FF-3107-EDC35F2284B0}"/>
              </a:ext>
            </a:extLst>
          </p:cNvPr>
          <p:cNvSpPr/>
          <p:nvPr/>
        </p:nvSpPr>
        <p:spPr>
          <a:xfrm>
            <a:off x="6795936" y="3443893"/>
            <a:ext cx="4854223" cy="927438"/>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lstStyle/>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"id":"</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Members}</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classificationType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":"DATA_ELEMENT"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endParaRPr lang="en-US" sz="800" dirty="0">
              <a:ln>
                <a:solidFill>
                  <a:schemeClr val="tx1"/>
                </a:solidFill>
              </a:ln>
              <a:solidFill>
                <a:schemeClr val="bg2"/>
              </a:solidFill>
              <a:latin typeface="Courier New" panose="02070309020205020404" pitchFamily="49" charset="0"/>
              <a:ea typeface="Roboto" charset="0"/>
              <a:cs typeface="Courier New" panose="02070309020205020404" pitchFamily="49" charset="0"/>
            </a:endParaRPr>
          </a:p>
        </p:txBody>
      </p:sp>
      <p:sp>
        <p:nvSpPr>
          <p:cNvPr id="7" name="TextBox 6">
            <a:extLst>
              <a:ext uri="{FF2B5EF4-FFF2-40B4-BE49-F238E27FC236}">
                <a16:creationId xmlns:a16="http://schemas.microsoft.com/office/drawing/2014/main" id="{12192CAA-708E-BE2B-81F3-DFE79E0F5C9A}"/>
              </a:ext>
            </a:extLst>
          </p:cNvPr>
          <p:cNvSpPr txBox="1"/>
          <p:nvPr/>
        </p:nvSpPr>
        <p:spPr>
          <a:xfrm>
            <a:off x="1392236" y="3918654"/>
            <a:ext cx="4744132" cy="927438"/>
          </a:xfrm>
          <a:prstGeom prst="rect">
            <a:avLst/>
          </a:prstGeom>
          <a:noFill/>
        </p:spPr>
        <p:txBody>
          <a:bodyPr wrap="square" lIns="0" tIns="0" rIns="0" bIns="0" rtlCol="0">
            <a:noAutofit/>
          </a:bodyPr>
          <a:lstStyle/>
          <a:p>
            <a:pPr>
              <a:lnSpc>
                <a:spcPct val="90000"/>
              </a:lnSpc>
              <a:spcAft>
                <a:spcPts val="1000"/>
              </a:spcAft>
            </a:pPr>
            <a:r>
              <a:rPr lang="en-US" sz="1200" i="1" dirty="0">
                <a:latin typeface="Roboto" charset="0"/>
                <a:ea typeface="Roboto" charset="0"/>
                <a:cs typeface="Roboto" charset="0"/>
              </a:rPr>
              <a:t>* Note that “Classification Members” is a special token. When the script finds this, it will trigger the extraction, and then use the extraction files to replace the Classification Names with the ids, making it convenient for Entity Classifications</a:t>
            </a:r>
          </a:p>
        </p:txBody>
      </p:sp>
    </p:spTree>
    <p:extLst>
      <p:ext uri="{BB962C8B-B14F-4D97-AF65-F5344CB8AC3E}">
        <p14:creationId xmlns:p14="http://schemas.microsoft.com/office/powerpoint/2010/main" val="337930144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theme/theme1.xml><?xml version="1.0" encoding="utf-8"?>
<a:theme xmlns:a="http://schemas.openxmlformats.org/drawingml/2006/main" name="2_Office Theme">
  <a:themeElements>
    <a:clrScheme name="Informatica">
      <a:dk1>
        <a:srgbClr val="373737"/>
      </a:dk1>
      <a:lt1>
        <a:srgbClr val="FFFFFF"/>
      </a:lt1>
      <a:dk2>
        <a:srgbClr val="0432FF"/>
      </a:dk2>
      <a:lt2>
        <a:srgbClr val="EAEAEA"/>
      </a:lt2>
      <a:accent1>
        <a:srgbClr val="FF4D00"/>
      </a:accent1>
      <a:accent2>
        <a:srgbClr val="FF7D00"/>
      </a:accent2>
      <a:accent3>
        <a:srgbClr val="9220A1"/>
      </a:accent3>
      <a:accent4>
        <a:srgbClr val="C10074"/>
      </a:accent4>
      <a:accent5>
        <a:srgbClr val="00A9BB"/>
      </a:accent5>
      <a:accent6>
        <a:srgbClr val="92D03D"/>
      </a:accent6>
      <a:hlink>
        <a:srgbClr val="0432FF"/>
      </a:hlink>
      <a:folHlink>
        <a:srgbClr val="9223A1"/>
      </a:folHlink>
    </a:clrScheme>
    <a:fontScheme name="Informatica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lIns="137160" tIns="91440" rIns="137160" bIns="91440" rtlCol="0" anchor="ctr"/>
      <a:lstStyle>
        <a:defPPr>
          <a:defRPr smtClean="0">
            <a:latin typeface="Roboto" charset="0"/>
            <a:ea typeface="Roboto" charset="0"/>
            <a:cs typeface="Roboto"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spcAft>
            <a:spcPts val="1000"/>
          </a:spcAft>
          <a:defRPr sz="2100" dirty="0" err="1" smtClean="0">
            <a:latin typeface="Roboto" charset="0"/>
            <a:ea typeface="Roboto" charset="0"/>
            <a:cs typeface="Roboto" charset="0"/>
          </a:defRPr>
        </a:defPPr>
      </a:lstStyle>
    </a:txDef>
  </a:objectDefaults>
  <a:extraClrSchemeLst/>
  <a:extLst>
    <a:ext uri="{05A4C25C-085E-4340-85A3-A5531E510DB2}">
      <thm15:themeFamily xmlns:thm15="http://schemas.microsoft.com/office/thememl/2012/main" name="Informatica Powerpoint Master_Roboto_r1" id="{271281B5-08A3-AC41-8BD9-1578A2037E7E}" vid="{EA06B9FC-3577-1F42-B125-D08C2CD06FAE}"/>
    </a:ext>
  </a:extLst>
</a:theme>
</file>

<file path=ppt/theme/theme2.xml><?xml version="1.0" encoding="utf-8"?>
<a:theme xmlns:a="http://schemas.openxmlformats.org/drawingml/2006/main" name="3_Office Theme">
  <a:themeElements>
    <a:clrScheme name="Informatica">
      <a:dk1>
        <a:srgbClr val="373737"/>
      </a:dk1>
      <a:lt1>
        <a:srgbClr val="FFFFFF"/>
      </a:lt1>
      <a:dk2>
        <a:srgbClr val="0432FF"/>
      </a:dk2>
      <a:lt2>
        <a:srgbClr val="EAEAEA"/>
      </a:lt2>
      <a:accent1>
        <a:srgbClr val="FF4D00"/>
      </a:accent1>
      <a:accent2>
        <a:srgbClr val="FF7D00"/>
      </a:accent2>
      <a:accent3>
        <a:srgbClr val="9220A1"/>
      </a:accent3>
      <a:accent4>
        <a:srgbClr val="C10074"/>
      </a:accent4>
      <a:accent5>
        <a:srgbClr val="00A9BB"/>
      </a:accent5>
      <a:accent6>
        <a:srgbClr val="92D03D"/>
      </a:accent6>
      <a:hlink>
        <a:srgbClr val="0432FF"/>
      </a:hlink>
      <a:folHlink>
        <a:srgbClr val="9223A1"/>
      </a:folHlink>
    </a:clrScheme>
    <a:fontScheme name="Informatica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lIns="137160" tIns="91440" rIns="137160" bIns="91440" rtlCol="0" anchor="ctr"/>
      <a:lstStyle>
        <a:defPPr>
          <a:defRPr smtClean="0">
            <a:latin typeface="Roboto" charset="0"/>
            <a:ea typeface="Roboto" charset="0"/>
            <a:cs typeface="Roboto"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spcAft>
            <a:spcPts val="1000"/>
          </a:spcAft>
          <a:defRPr sz="2100" dirty="0" err="1" smtClean="0">
            <a:latin typeface="Roboto" charset="0"/>
            <a:ea typeface="Roboto" charset="0"/>
            <a:cs typeface="Roboto" charset="0"/>
          </a:defRPr>
        </a:defPPr>
      </a:lstStyle>
    </a:txDef>
  </a:objectDefaults>
  <a:extraClrSchemeLst/>
  <a:extLst>
    <a:ext uri="{05A4C25C-085E-4340-85A3-A5531E510DB2}">
      <thm15:themeFamily xmlns:thm15="http://schemas.microsoft.com/office/thememl/2012/main" name="Informatica Powerpoint Master_Roboto_r1" id="{271281B5-08A3-AC41-8BD9-1578A2037E7E}" vid="{EA06B9FC-3577-1F42-B125-D08C2CD06FAE}"/>
    </a:ext>
  </a:extLst>
</a:theme>
</file>

<file path=ppt/theme/theme3.xml><?xml version="1.0" encoding="utf-8"?>
<a:theme xmlns:a="http://schemas.openxmlformats.org/drawingml/2006/main" name="1_IW17">
  <a:themeElements>
    <a:clrScheme name="Custom 4">
      <a:dk1>
        <a:srgbClr val="373737"/>
      </a:dk1>
      <a:lt1>
        <a:srgbClr val="FFFFFF"/>
      </a:lt1>
      <a:dk2>
        <a:srgbClr val="595959"/>
      </a:dk2>
      <a:lt2>
        <a:srgbClr val="EAEAEA"/>
      </a:lt2>
      <a:accent1>
        <a:srgbClr val="FF4D00"/>
      </a:accent1>
      <a:accent2>
        <a:srgbClr val="FF7D00"/>
      </a:accent2>
      <a:accent3>
        <a:srgbClr val="9220A1"/>
      </a:accent3>
      <a:accent4>
        <a:srgbClr val="C10074"/>
      </a:accent4>
      <a:accent5>
        <a:srgbClr val="00A9BB"/>
      </a:accent5>
      <a:accent6>
        <a:srgbClr val="0019FF"/>
      </a:accent6>
      <a:hlink>
        <a:srgbClr val="0019FF"/>
      </a:hlink>
      <a:folHlink>
        <a:srgbClr val="9220A1"/>
      </a:folHlink>
    </a:clrScheme>
    <a:fontScheme name="Informatica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defRPr sz="2800" dirty="0" smtClean="0">
            <a:solidFill>
              <a:schemeClr val="bg1"/>
            </a:solidFill>
          </a:defRPr>
        </a:defPPr>
      </a:lstStyle>
    </a:txDef>
  </a:objectDefaults>
  <a:extraClrSchemeLst/>
  <a:extLst>
    <a:ext uri="{05A4C25C-085E-4340-85A3-A5531E510DB2}">
      <thm15:themeFamily xmlns:thm15="http://schemas.microsoft.com/office/thememl/2012/main" name="Presentation6" id="{0E49C123-240F-5A40-A789-EAC3B4E3F5A1}" vid="{8F7913D4-1422-F944-9E1E-34944C1B6A4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F469B9DDCB7884E95DD88D1FAB455BB" ma:contentTypeVersion="4" ma:contentTypeDescription="Create a new document." ma:contentTypeScope="" ma:versionID="2af74787b6fa7b67583c56dc5776735d">
  <xsd:schema xmlns:xsd="http://www.w3.org/2001/XMLSchema" xmlns:xs="http://www.w3.org/2001/XMLSchema" xmlns:p="http://schemas.microsoft.com/office/2006/metadata/properties" xmlns:ns2="d7abb67f-8ba3-4629-af4a-9ad47f056db5" targetNamespace="http://schemas.microsoft.com/office/2006/metadata/properties" ma:root="true" ma:fieldsID="03e5ccd49f08cdc976c4df5b8baab980" ns2:_="">
    <xsd:import namespace="d7abb67f-8ba3-4629-af4a-9ad47f056db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abb67f-8ba3-4629-af4a-9ad47f056d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FC13DC-9E91-480E-AA50-E69DFCF153D3}">
  <ds:schemaRefs>
    <ds:schemaRef ds:uri="http://schemas.microsoft.com/sharepoint/v3/contenttype/forms"/>
  </ds:schemaRefs>
</ds:datastoreItem>
</file>

<file path=customXml/itemProps2.xml><?xml version="1.0" encoding="utf-8"?>
<ds:datastoreItem xmlns:ds="http://schemas.openxmlformats.org/officeDocument/2006/customXml" ds:itemID="{5CA5433E-CDB9-440C-BB77-1799205ED86D}">
  <ds:schemaRefs>
    <ds:schemaRef ds:uri="d7abb67f-8ba3-4629-af4a-9ad47f056db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Informatica Powerpoint Master_Roboto_r1</Template>
  <TotalTime>3062</TotalTime>
  <Words>1931</Words>
  <Application>Microsoft Office PowerPoint</Application>
  <PresentationFormat>Custom</PresentationFormat>
  <Paragraphs>218</Paragraphs>
  <Slides>13</Slides>
  <Notes>2</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13</vt:i4>
      </vt:variant>
    </vt:vector>
  </HeadingPairs>
  <TitlesOfParts>
    <vt:vector size="21" baseType="lpstr">
      <vt:lpstr>Arial</vt:lpstr>
      <vt:lpstr>Calibri</vt:lpstr>
      <vt:lpstr>Courier New</vt:lpstr>
      <vt:lpstr>Roboto</vt:lpstr>
      <vt:lpstr>Roboto Light</vt:lpstr>
      <vt:lpstr>2_Office Theme</vt:lpstr>
      <vt:lpstr>3_Office Theme</vt:lpstr>
      <vt:lpstr>1_IW17</vt:lpstr>
      <vt:lpstr>PowerPoint Presentation</vt:lpstr>
      <vt:lpstr>What are we trying to do?</vt:lpstr>
      <vt:lpstr>Configure with classifications.csv</vt:lpstr>
      <vt:lpstr>Included Templates: Basic (Name Regex) and (Value Regex)</vt:lpstr>
      <vt:lpstr>Included Templates: Advanced - (Name not in Whitelist) and (Name Regex) and (Value Regex)</vt:lpstr>
      <vt:lpstr>Included Templates: Advanced - (Name in Blacklist) or (Name Regex) and (Value Regex)</vt:lpstr>
      <vt:lpstr>Included Templates: Advanced Element Classification</vt:lpstr>
      <vt:lpstr>Included Templates: Basic - No Rules</vt:lpstr>
      <vt:lpstr>Included Templates: Entity Classification</vt:lpstr>
      <vt:lpstr>Other Options</vt:lpstr>
      <vt:lpstr>Additional Information</vt:lpstr>
      <vt:lpstr>Output</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Kara, Amit</dc:creator>
  <cp:keywords/>
  <dc:description/>
  <cp:lastModifiedBy>Hayes, Scott</cp:lastModifiedBy>
  <cp:revision>62</cp:revision>
  <cp:lastPrinted>2018-10-18T20:42:58Z</cp:lastPrinted>
  <dcterms:created xsi:type="dcterms:W3CDTF">2017-08-24T15:57:22Z</dcterms:created>
  <dcterms:modified xsi:type="dcterms:W3CDTF">2024-11-08T23:27:58Z</dcterms:modified>
  <cp:category/>
</cp:coreProperties>
</file>