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9"/>
  </p:notesMasterIdLst>
  <p:handoutMasterIdLst>
    <p:handoutMasterId r:id="rId20"/>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0" r:id="rId15"/>
    <p:sldId id="2134807798" r:id="rId16"/>
    <p:sldId id="2134807799" r:id="rId17"/>
    <p:sldId id="267" r:id="rId18"/>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0"/>
            <p14:sldId id="2134807798"/>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3" d="100"/>
          <a:sy n="83" d="100"/>
        </p:scale>
        <p:origin x="2034" y="96"/>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11/26/2024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11/26/2024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13</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(classifications_delete.csv by default) with the Classification Name, and Action (set to DELETE). You can run the script with a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913922885"/>
              </p:ext>
            </p:extLst>
          </p:nvPr>
        </p:nvGraphicFramePr>
        <p:xfrm>
          <a:off x="1546049" y="3728998"/>
          <a:ext cx="6445588" cy="82296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simple_classification_creator.exe delete</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5" y="1051480"/>
            <a:ext cx="8470270"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You will be prompted to choose a csv file to use for configuration</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json</a:t>
            </a:r>
            <a:r>
              <a:rPr lang="en-US" sz="11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Additional flags can be set on the script: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default_pod</a:t>
            </a:r>
            <a:r>
              <a:rPr lang="en-US" sz="11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default_user</a:t>
            </a:r>
            <a:r>
              <a:rPr lang="en-US" sz="1100" dirty="0">
                <a:latin typeface="Roboto" charset="0"/>
                <a:ea typeface="Roboto" charset="0"/>
                <a:cs typeface="Roboto" charset="0"/>
              </a:rPr>
              <a:t>. Set this to the default user to use. Example: </a:t>
            </a:r>
            <a:r>
              <a:rPr lang="en-US" sz="1100" dirty="0" err="1">
                <a:latin typeface="Roboto" charset="0"/>
                <a:ea typeface="Roboto" charset="0"/>
                <a:cs typeface="Roboto" charset="0"/>
              </a:rPr>
              <a:t>shayes_compass</a:t>
            </a: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default_pwd</a:t>
            </a:r>
            <a:r>
              <a:rPr lang="en-US" sz="1100" i="1" dirty="0">
                <a:latin typeface="Roboto" charset="0"/>
                <a:ea typeface="Roboto" charset="0"/>
                <a:cs typeface="Roboto" charset="0"/>
              </a:rPr>
              <a:t>. </a:t>
            </a:r>
            <a:r>
              <a:rPr lang="en-US" sz="11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prompt_for_login_info</a:t>
            </a:r>
            <a:r>
              <a:rPr lang="en-US" sz="11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pause_before_loading</a:t>
            </a:r>
            <a:r>
              <a:rPr lang="en-US" sz="1100" i="1" dirty="0">
                <a:latin typeface="Roboto" charset="0"/>
                <a:ea typeface="Roboto" charset="0"/>
                <a:cs typeface="Roboto" charset="0"/>
              </a:rPr>
              <a:t>. </a:t>
            </a:r>
            <a:r>
              <a:rPr lang="en-US" sz="11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create_payloads_only</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when_extracting_fetch_details</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show_raw_errors</a:t>
            </a:r>
            <a:r>
              <a:rPr lang="en-US" sz="1100" dirty="0">
                <a:latin typeface="Roboto" charset="0"/>
                <a:ea typeface="Roboto" charset="0"/>
                <a:cs typeface="Roboto" charset="0"/>
              </a:rPr>
              <a:t>. True/False. If set to True, it will always show raw errors if they occur. Otherwise, it will attempt to find the message from the error, and display that.</a:t>
            </a:r>
          </a:p>
          <a:p>
            <a:pPr marL="742950" lvl="1" indent="-28575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If desired, you can create a credentials to save your defaults in ~/.</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path (c:\users\&lt;username&gt;\.</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Example of that file is:</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a:lnSpc>
                <a:spcPct val="90000"/>
              </a:lnSpc>
              <a:spcAft>
                <a:spcPts val="1000"/>
              </a:spcAft>
            </a:pPr>
            <a:endParaRPr lang="en-US" sz="1100" dirty="0">
              <a:latin typeface="Roboto" charset="0"/>
              <a:ea typeface="Roboto" charset="0"/>
              <a:cs typeface="Roboto" charset="0"/>
            </a:endParaRPr>
          </a:p>
        </p:txBody>
      </p:sp>
      <p:graphicFrame>
        <p:nvGraphicFramePr>
          <p:cNvPr id="3" name="Table 2">
            <a:extLst>
              <a:ext uri="{FF2B5EF4-FFF2-40B4-BE49-F238E27FC236}">
                <a16:creationId xmlns:a16="http://schemas.microsoft.com/office/drawing/2014/main" id="{2DB6FE30-190B-AB3A-DF02-6A0CF1FB3469}"/>
              </a:ext>
            </a:extLst>
          </p:cNvPr>
          <p:cNvGraphicFramePr>
            <a:graphicFrameLocks noGrp="1"/>
          </p:cNvGraphicFramePr>
          <p:nvPr>
            <p:extLst>
              <p:ext uri="{D42A27DB-BD31-4B8C-83A1-F6EECF244321}">
                <p14:modId xmlns:p14="http://schemas.microsoft.com/office/powerpoint/2010/main" val="1858541359"/>
              </p:ext>
            </p:extLst>
          </p:nvPr>
        </p:nvGraphicFramePr>
        <p:xfrm>
          <a:off x="9377241" y="3928721"/>
          <a:ext cx="2068406" cy="2225040"/>
        </p:xfrm>
        <a:graphic>
          <a:graphicData uri="http://schemas.openxmlformats.org/drawingml/2006/table">
            <a:tbl>
              <a:tblPr firstRow="1" bandRow="1">
                <a:tableStyleId>{5C22544A-7EE6-4342-B048-85BDC9FD1C3A}</a:tableStyleId>
              </a:tblPr>
              <a:tblGrid>
                <a:gridCol w="2068406">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classifications.csv</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3073</TotalTime>
  <Words>2029</Words>
  <Application>Microsoft Office PowerPoint</Application>
  <PresentationFormat>Custom</PresentationFormat>
  <Paragraphs>236</Paragraphs>
  <Slides>13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classifications.csv</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Other Options</vt:lpstr>
      <vt:lpstr>Additional Information</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64</cp:revision>
  <cp:lastPrinted>2018-10-18T20:42:58Z</cp:lastPrinted>
  <dcterms:created xsi:type="dcterms:W3CDTF">2017-08-24T15:57:22Z</dcterms:created>
  <dcterms:modified xsi:type="dcterms:W3CDTF">2024-11-26T23:10:02Z</dcterms:modified>
  <cp:category/>
</cp:coreProperties>
</file>