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6257588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74" autoAdjust="0"/>
    <p:restoredTop sz="90929"/>
  </p:normalViewPr>
  <p:slideViewPr>
    <p:cSldViewPr>
      <p:cViewPr>
        <p:scale>
          <a:sx n="100" d="100"/>
          <a:sy n="100" d="100"/>
        </p:scale>
        <p:origin x="-78" y="39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7938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77275"/>
            <a:ext cx="298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15875" y="8677275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-15875" y="7938"/>
            <a:ext cx="2984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83D0-0B82-4340-950F-A76EF051ED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List the author’s name who appear as the third author on a book.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author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 smtClean="0"/>
              <a:t>ssn</a:t>
            </a:r>
            <a:r>
              <a:rPr lang="en-US" smtClean="0"/>
              <a:t> </a:t>
            </a:r>
            <a:r>
              <a:rPr lang="en-US" smtClean="0"/>
              <a:t>IN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(SELECT </a:t>
            </a:r>
            <a:r>
              <a:rPr lang="en-US" dirty="0" err="1" smtClean="0"/>
              <a:t>ssn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FROM </a:t>
            </a:r>
            <a:r>
              <a:rPr lang="en-US" dirty="0" err="1" smtClean="0"/>
              <a:t>bookauthor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WHERE </a:t>
            </a:r>
            <a:r>
              <a:rPr lang="en-US" dirty="0" err="1" smtClean="0"/>
              <a:t>author_order</a:t>
            </a:r>
            <a:r>
              <a:rPr lang="en-US" dirty="0" smtClean="0"/>
              <a:t> </a:t>
            </a:r>
            <a:r>
              <a:rPr lang="en-US" dirty="0"/>
              <a:t>= 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Using Aggregate Functions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Aggregate Functions always return a single value for a set of rows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SELECT title, </a:t>
            </a:r>
            <a:r>
              <a:rPr lang="en-US" dirty="0" err="1" smtClean="0"/>
              <a:t>ytd_sales</a:t>
            </a:r>
            <a:r>
              <a:rPr lang="en-US" dirty="0" smtClean="0"/>
              <a:t> * price, advance</a:t>
            </a:r>
            <a:br>
              <a:rPr lang="en-US" dirty="0" smtClean="0"/>
            </a:br>
            <a:r>
              <a:rPr lang="en-US" dirty="0" smtClean="0"/>
              <a:t>FROM book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ytd_sales</a:t>
            </a:r>
            <a:r>
              <a:rPr lang="en-US" dirty="0" smtClean="0"/>
              <a:t> * price 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(SELECT MAX(advance)</a:t>
            </a:r>
            <a:br>
              <a:rPr lang="en-US" dirty="0" smtClean="0"/>
            </a:br>
            <a:r>
              <a:rPr lang="en-US" dirty="0" smtClean="0"/>
              <a:t>	 FROM book);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Insert, Update, and Delete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idx="1"/>
          </p:nvPr>
        </p:nvSpPr>
        <p:spPr>
          <a:xfrm>
            <a:off x="1162869" y="2235200"/>
            <a:ext cx="14281839" cy="5486400"/>
          </a:xfrm>
          <a:noFill/>
          <a:ln/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 price = price * 2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pub_id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	(SELECT </a:t>
            </a:r>
            <a:r>
              <a:rPr lang="en-US" dirty="0" err="1"/>
              <a:t>pub_id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FROM </a:t>
            </a:r>
            <a:r>
              <a:rPr lang="en-US" dirty="0" smtClean="0"/>
              <a:t>publisher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WHERE </a:t>
            </a:r>
            <a:r>
              <a:rPr lang="en-US" dirty="0" smtClean="0"/>
              <a:t>name </a:t>
            </a:r>
            <a:r>
              <a:rPr lang="en-US" dirty="0"/>
              <a:t>= 'New Age Books');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Last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nests a SELECT statement in the WHERE clause of another SELECT, INSERT, UPDATE, or DELETE statement</a:t>
            </a:r>
          </a:p>
          <a:p>
            <a:r>
              <a:rPr lang="en-US" dirty="0"/>
              <a:t>A </a:t>
            </a:r>
            <a:r>
              <a:rPr lang="en-US" dirty="0" err="1"/>
              <a:t>Subquery’s</a:t>
            </a:r>
            <a:r>
              <a:rPr lang="en-US" dirty="0"/>
              <a:t> Outer SELECT operates on rows returned from the Inner SELECT</a:t>
            </a:r>
          </a:p>
          <a:p>
            <a:r>
              <a:rPr lang="en-US" dirty="0"/>
              <a:t>The Inner and Outer SELECT statements may refer to the same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- without a Subquery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Find all the books that have the same price as </a:t>
            </a:r>
            <a:r>
              <a:rPr lang="en-US" i="1" dirty="0"/>
              <a:t>Straight Talk About Computers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SELECT price</a:t>
            </a:r>
          </a:p>
          <a:p>
            <a:pPr lvl="1">
              <a:buNone/>
            </a:pPr>
            <a:r>
              <a:rPr lang="en-US" dirty="0" smtClean="0"/>
              <a:t>FROM book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dirty="0"/>
              <a:t>title = 'Straight Talk </a:t>
            </a:r>
            <a:r>
              <a:rPr lang="en-US" dirty="0" smtClean="0"/>
              <a:t>About Computers</a:t>
            </a:r>
            <a:r>
              <a:rPr lang="en-US" dirty="0"/>
              <a:t>';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/>
              <a:t>title, </a:t>
            </a:r>
            <a:r>
              <a:rPr lang="en-US" dirty="0" smtClean="0"/>
              <a:t>price</a:t>
            </a:r>
          </a:p>
          <a:p>
            <a:pPr lvl="1">
              <a:buNone/>
            </a:pPr>
            <a:r>
              <a:rPr lang="en-US" dirty="0" smtClean="0"/>
              <a:t>FROM book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dirty="0"/>
              <a:t>price = </a:t>
            </a:r>
            <a:r>
              <a:rPr lang="en-US" dirty="0" smtClean="0"/>
              <a:t>19.99</a:t>
            </a:r>
            <a:r>
              <a:rPr lang="en-US" dirty="0"/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 - Using a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400" dirty="0"/>
              <a:t>SELECT title, price</a:t>
            </a:r>
            <a:br>
              <a:rPr lang="en-US" sz="4400" dirty="0"/>
            </a:br>
            <a:r>
              <a:rPr lang="en-US" sz="4400" dirty="0"/>
              <a:t>FROM </a:t>
            </a:r>
            <a:r>
              <a:rPr lang="en-US" sz="4400" dirty="0" smtClean="0"/>
              <a:t>book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WHERE price </a:t>
            </a:r>
            <a:r>
              <a:rPr lang="en-US" sz="4400" dirty="0" smtClean="0"/>
              <a:t>IN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	(SELECT price</a:t>
            </a:r>
            <a:br>
              <a:rPr lang="en-US" sz="4400" dirty="0"/>
            </a:br>
            <a:r>
              <a:rPr lang="en-US" sz="4400" dirty="0"/>
              <a:t>	 FROM </a:t>
            </a:r>
            <a:r>
              <a:rPr lang="en-US" sz="4400" dirty="0" smtClean="0"/>
              <a:t>book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	 WHERE title = 'Straight Talk About </a:t>
            </a:r>
            <a:r>
              <a:rPr lang="en-US" sz="4400" dirty="0" smtClean="0"/>
              <a:t>Computers');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Joins vs. Subqueries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1162869" y="1930400"/>
            <a:ext cx="13739920" cy="5486400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Join</a:t>
            </a:r>
          </a:p>
          <a:p>
            <a:pPr lvl="1"/>
            <a:r>
              <a:rPr lang="en-US"/>
              <a:t>Advantages: Can return results from all tables</a:t>
            </a:r>
          </a:p>
          <a:p>
            <a:pPr lvl="1"/>
            <a:r>
              <a:rPr lang="en-US"/>
              <a:t>Disadvantages: May need two statements to get desired results</a:t>
            </a:r>
          </a:p>
          <a:p>
            <a:r>
              <a:rPr lang="en-US"/>
              <a:t>Subquery</a:t>
            </a:r>
          </a:p>
          <a:p>
            <a:pPr lvl="1"/>
            <a:r>
              <a:rPr lang="en-US"/>
              <a:t>Advantages: Can compare aggregates to other values.  Can get information in a single statement</a:t>
            </a:r>
          </a:p>
          <a:p>
            <a:pPr lvl="1"/>
            <a:r>
              <a:rPr lang="en-US"/>
              <a:t>Disadvantages: Can only return results from the Outer Select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- Two </a:t>
            </a:r>
            <a:r>
              <a:rPr lang="en-US" dirty="0"/>
              <a:t>Ways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name,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publisher </a:t>
            </a:r>
            <a:br>
              <a:rPr lang="en-US" dirty="0" smtClean="0"/>
            </a:br>
            <a:r>
              <a:rPr lang="en-US" dirty="0" smtClean="0"/>
              <a:t>  JOIN author USING (city);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>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publisher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city IN</a:t>
            </a:r>
            <a:br>
              <a:rPr lang="en-US" dirty="0"/>
            </a:br>
            <a:r>
              <a:rPr lang="en-US" dirty="0"/>
              <a:t>	(SELECT city FROM </a:t>
            </a:r>
            <a:r>
              <a:rPr lang="en-US" dirty="0" smtClean="0"/>
              <a:t>author);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IN operator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In a simple SELECT statement you can avoid specifying many OR’s by using an IN list</a:t>
            </a:r>
          </a:p>
          <a:p>
            <a:pPr lvl="1"/>
            <a:r>
              <a:rPr lang="en-US" dirty="0" smtClean="0"/>
              <a:t>Instead of…</a:t>
            </a:r>
          </a:p>
          <a:p>
            <a:pPr lvl="2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state</a:t>
            </a:r>
          </a:p>
          <a:p>
            <a:pPr lvl="2">
              <a:buNone/>
            </a:pPr>
            <a:r>
              <a:rPr lang="en-US" dirty="0" smtClean="0"/>
              <a:t>FROM author</a:t>
            </a:r>
          </a:p>
          <a:p>
            <a:pPr lvl="2">
              <a:buNone/>
            </a:pPr>
            <a:r>
              <a:rPr lang="en-US" dirty="0" smtClean="0"/>
              <a:t>WHERE state='TN' or state='KS' or state='MD'</a:t>
            </a:r>
          </a:p>
          <a:p>
            <a:pPr lvl="1"/>
            <a:r>
              <a:rPr lang="en-US" dirty="0" smtClean="0"/>
              <a:t>Do …</a:t>
            </a:r>
          </a:p>
          <a:p>
            <a:pPr lvl="2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state</a:t>
            </a:r>
          </a:p>
          <a:p>
            <a:pPr lvl="2">
              <a:buNone/>
            </a:pPr>
            <a:r>
              <a:rPr lang="en-US" dirty="0" smtClean="0"/>
              <a:t>FROM author</a:t>
            </a:r>
          </a:p>
          <a:p>
            <a:pPr lvl="2">
              <a:buNone/>
            </a:pPr>
            <a:r>
              <a:rPr lang="en-US" dirty="0" smtClean="0"/>
              <a:t>WHERE state IN ('TN', 'KS', 'MD')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IN </a:t>
            </a:r>
            <a:r>
              <a:rPr lang="en-US" dirty="0" smtClean="0"/>
              <a:t>operator with a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812880" y="2133600"/>
            <a:ext cx="14631829" cy="6502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Use the ‘IN’ operator when the results of the </a:t>
            </a:r>
            <a:r>
              <a:rPr lang="en-US" dirty="0">
                <a:solidFill>
                  <a:srgbClr val="C00000"/>
                </a:solidFill>
              </a:rPr>
              <a:t>inner query </a:t>
            </a:r>
            <a:r>
              <a:rPr lang="en-US" dirty="0"/>
              <a:t>will have </a:t>
            </a:r>
            <a:r>
              <a:rPr lang="en-US" dirty="0" smtClean="0"/>
              <a:t>0, </a:t>
            </a:r>
            <a:r>
              <a:rPr lang="en-US" dirty="0"/>
              <a:t>one, or more values</a:t>
            </a:r>
          </a:p>
          <a:p>
            <a:r>
              <a:rPr lang="en-US" dirty="0"/>
              <a:t>Once the </a:t>
            </a:r>
            <a:r>
              <a:rPr lang="en-US" dirty="0">
                <a:solidFill>
                  <a:srgbClr val="C00000"/>
                </a:solidFill>
              </a:rPr>
              <a:t>inner query</a:t>
            </a:r>
            <a:r>
              <a:rPr lang="en-US" dirty="0"/>
              <a:t> returns results, the </a:t>
            </a:r>
            <a:r>
              <a:rPr lang="en-US" dirty="0">
                <a:solidFill>
                  <a:srgbClr val="C00000"/>
                </a:solidFill>
              </a:rPr>
              <a:t>outer query </a:t>
            </a:r>
            <a:r>
              <a:rPr lang="en-US" dirty="0"/>
              <a:t>will make use of them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>
              <a:buNone/>
            </a:pPr>
            <a:r>
              <a:rPr lang="en-US" sz="4400" dirty="0" smtClean="0"/>
              <a:t>SELECT </a:t>
            </a:r>
            <a:r>
              <a:rPr lang="en-US" sz="4400" dirty="0" err="1" smtClean="0"/>
              <a:t>lastname</a:t>
            </a:r>
            <a:r>
              <a:rPr lang="en-US" sz="4400" dirty="0" smtClean="0"/>
              <a:t>, </a:t>
            </a:r>
            <a:r>
              <a:rPr lang="en-US" sz="4400" dirty="0" err="1" smtClean="0"/>
              <a:t>firstname</a:t>
            </a:r>
            <a:r>
              <a:rPr lang="en-US" sz="4400" dirty="0" smtClean="0"/>
              <a:t>, state</a:t>
            </a:r>
          </a:p>
          <a:p>
            <a:pPr lvl="2">
              <a:buNone/>
            </a:pPr>
            <a:r>
              <a:rPr lang="en-US" sz="4400" dirty="0" smtClean="0"/>
              <a:t>FROM author</a:t>
            </a:r>
          </a:p>
          <a:p>
            <a:pPr lvl="2">
              <a:buNone/>
            </a:pPr>
            <a:r>
              <a:rPr lang="en-US" sz="4400" dirty="0" smtClean="0"/>
              <a:t>WHERE state IN </a:t>
            </a:r>
          </a:p>
          <a:p>
            <a:pPr lvl="2">
              <a:buNone/>
            </a:pPr>
            <a:r>
              <a:rPr lang="en-US" sz="4400" dirty="0" smtClean="0"/>
              <a:t> (SELECT state</a:t>
            </a:r>
          </a:p>
          <a:p>
            <a:pPr lvl="2">
              <a:buNone/>
            </a:pPr>
            <a:r>
              <a:rPr lang="en-US" sz="4400" dirty="0" smtClean="0"/>
              <a:t>  FROM author</a:t>
            </a:r>
          </a:p>
          <a:p>
            <a:pPr lvl="2">
              <a:buNone/>
            </a:pPr>
            <a:r>
              <a:rPr lang="en-US" sz="4400" dirty="0" smtClean="0"/>
              <a:t>  WHERE state != 'CA')</a:t>
            </a:r>
            <a:endParaRPr lang="en-US" sz="5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45152" tIns="72576" rIns="145152" bIns="72576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Conceptually...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Inner </a:t>
            </a:r>
            <a:r>
              <a:rPr lang="en-US" dirty="0" smtClean="0"/>
              <a:t>Query-</a:t>
            </a:r>
          </a:p>
          <a:p>
            <a:pPr lvl="2">
              <a:buNone/>
            </a:pPr>
            <a:r>
              <a:rPr lang="en-US" sz="4400" dirty="0" smtClean="0"/>
              <a:t>SELECT state</a:t>
            </a:r>
          </a:p>
          <a:p>
            <a:pPr lvl="2">
              <a:buNone/>
            </a:pPr>
            <a:r>
              <a:rPr lang="en-US" sz="4400" dirty="0" smtClean="0"/>
              <a:t>  FROM author</a:t>
            </a:r>
          </a:p>
          <a:p>
            <a:pPr lvl="2">
              <a:buNone/>
            </a:pPr>
            <a:r>
              <a:rPr lang="en-US" sz="4400" dirty="0" smtClean="0"/>
              <a:t>  WHERE state != 'CA'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Outer Query-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/>
              <a:t>     SELECT name</a:t>
            </a:r>
          </a:p>
          <a:p>
            <a:pPr>
              <a:buNone/>
            </a:pPr>
            <a:r>
              <a:rPr lang="en-US" sz="4400" dirty="0" smtClean="0"/>
              <a:t>     FROM author </a:t>
            </a:r>
            <a:endParaRPr lang="en-US" sz="4400" dirty="0"/>
          </a:p>
          <a:p>
            <a:pPr>
              <a:buNone/>
            </a:pPr>
            <a:r>
              <a:rPr lang="en-US" sz="4400" dirty="0" smtClean="0"/>
              <a:t>     WHERE state IN ('KS', 'TN', 'OR', 'MI', 'IN', 'MD', 'UT');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DE71-DCA9-4E03-904A-80C30BBB6821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952921029,C:\A_HostGator\Classes20\SQL\SQL_PowerPoint\Chapter_8_Subqueries_pptx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1952921029,C:\A_HostGator\Classes20\SQL\SQL_PowerPoint\Chapter_8_Subqueries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1952921029,C:\A_HostGator\Classes20\SQL\SQL_PowerPoint\Chapter_8_Subqueries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1952921029,C:\A_HostGator\Classes20\SQL\SQL_PowerPoint\Chapter_8_Subqueries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5,1952921029,C:\A_HostGator\Classes20\SQL\SQL_PowerPoint\Chapter_8_Subqueries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952921029,C:\A_HostGator\Classes20\SQL\SQL_PowerPoint\Chapter_8_Subquerie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952921029,C:\A_HostGator\Classes20\SQL\SQL_PowerPoint\Chapter_8_Subquerie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952921029,C:\A_HostGator\Classes20\SQL\SQL_PowerPoint\Chapter_8_Subqueries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952921029,C:\A_HostGator\Classes20\SQL\SQL_PowerPoint\Chapter_8_Subqueries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52921029,C:\A_HostGator\Classes20\SQL\SQL_PowerPoint\Chapter_8_Subqueries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52921029,C:\A_HostGator\Classes20\SQL\SQL_PowerPoint\Chapter_8_Subqueries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952921029,C:\A_HostGator\Classes20\SQL\SQL_PowerPoint\Chapter_8_Subqueries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1952921029,C:\A_HostGator\Classes20\SQL\SQL_PowerPoint\Chapter_8_Subqueries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375</Words>
  <Application>Microsoft Office PowerPoint</Application>
  <PresentationFormat>Custom</PresentationFormat>
  <Paragraphs>85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Subqueries</vt:lpstr>
      <vt:lpstr>Subqueries</vt:lpstr>
      <vt:lpstr>Example - without a Subquery</vt:lpstr>
      <vt:lpstr>Example - Using a Subquery</vt:lpstr>
      <vt:lpstr>Joins vs. Subqueries</vt:lpstr>
      <vt:lpstr>Example - Two Ways</vt:lpstr>
      <vt:lpstr>The IN operator</vt:lpstr>
      <vt:lpstr>The IN operator with a Subquery</vt:lpstr>
      <vt:lpstr>Conceptually...</vt:lpstr>
      <vt:lpstr>Exercise</vt:lpstr>
      <vt:lpstr>Answer</vt:lpstr>
      <vt:lpstr>Using Aggregate Functions</vt:lpstr>
      <vt:lpstr>Insert, Update, and Delete</vt:lpstr>
      <vt:lpstr>Last Slide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Steve Perry</cp:lastModifiedBy>
  <cp:revision>72</cp:revision>
  <dcterms:created xsi:type="dcterms:W3CDTF">2012-04-07T02:06:58Z</dcterms:created>
  <dcterms:modified xsi:type="dcterms:W3CDTF">2012-04-08T04:06:22Z</dcterms:modified>
</cp:coreProperties>
</file>