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103fd67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0103fd67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103fd67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103fd67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103fd67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103fd67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0103fd67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0103fd67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e461607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e461607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0103fd67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0103fd67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0103fd67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0103fd67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103fd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0103fd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0103fd67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0103fd67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s231n.stanford.edu" TargetMode="External"/><Relationship Id="rId4" Type="http://schemas.openxmlformats.org/officeDocument/2006/relationships/hyperlink" Target="https://www.quora.com/What-is-the-difference-between-supervised-and-unsupervised-learning-algorith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8xLghMb97T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ilHGSYbjD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L01: Introduction to RL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http://ai.berkeley.edu/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https://www.quora.com/What-is-the-difference-between-supervised-and-unsupervised-learning-algorithms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http://cs231n.stanford.edu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Types of Learning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RL Process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RL Applications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830" y="445024"/>
            <a:ext cx="2474470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68425" y="2101600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68425" y="2892213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541325" y="2203150"/>
            <a:ext cx="8298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Circle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541325" y="3095325"/>
            <a:ext cx="1220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Triangle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68425" y="3884625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541325" y="3960825"/>
            <a:ext cx="12207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Square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655125" y="2993775"/>
            <a:ext cx="605400" cy="59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528025" y="3095325"/>
            <a:ext cx="8298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???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68425" y="2101600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68425" y="2892213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68425" y="3884625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426225" y="3291825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031625" y="3944063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436275" y="3193638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359525" y="2443200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1564950" y="2443200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692125" y="1661200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678150" y="2846800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653450" y="4015038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678150" y="1638625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548425" y="2846800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7443400" y="4015038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418700" y="1638613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443400" y="2846800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548425" y="4015050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6548425" y="1638625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6302025" y="2824225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(RL)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68425" y="2101600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68425" y="2892213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68425" y="3884625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426225" y="3291825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2031625" y="3944063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436275" y="3193638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2359525" y="2443200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1564950" y="2443200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692125" y="1661200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696625" y="3405588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5400000">
            <a:off x="7506525" y="2806488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696625" y="2821450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302025" y="2824225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6907425" y="2253988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907425" y="2821450"/>
            <a:ext cx="605400" cy="5928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907425" y="3414250"/>
            <a:ext cx="605400" cy="592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696625" y="2254000"/>
            <a:ext cx="605400" cy="592800"/>
          </a:xfrm>
          <a:prstGeom prst="triangle">
            <a:avLst>
              <a:gd name="adj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 (RL)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25" y="1904099"/>
            <a:ext cx="4175251" cy="2066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575" y="1547469"/>
            <a:ext cx="4200724" cy="27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Learning: Process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25" y="1246000"/>
            <a:ext cx="1982325" cy="23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651" y="1387900"/>
            <a:ext cx="2358349" cy="2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520488" y="3651550"/>
            <a:ext cx="8322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Agent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6152136" y="3651550"/>
            <a:ext cx="15954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Environment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927750" y="1800925"/>
            <a:ext cx="2474700" cy="47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 flipH="1">
            <a:off x="3008525" y="3181450"/>
            <a:ext cx="2474700" cy="47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3206929" y="1527150"/>
            <a:ext cx="11736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Action a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097679" y="2659075"/>
            <a:ext cx="11736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State s</a:t>
            </a:r>
            <a:endParaRPr sz="18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Reward 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41425" y="4326050"/>
            <a:ext cx="839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Agent should MAXIMIZE its EXPECTED REWARD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Applicatons: Learning to run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0" descr="The NNAISENSE team will present details of the winning approach at the Neural Information Processing Systems (NIPS) conference in Long Beach, CA on Friday, 8 Dec. 2017 at 1030 AM.&#10;&#10;Video of our winning runner: https://youtu.be/13uIIU8ACRE&#10;&#10;Competition homepage: https://www.crowdai.org/challenges/nips-2017-learning-to-run" title="NIPS 2017 Learning to Run competition | NNAISENSE winning entry teas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144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Applications: Pacman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1" descr="Project link:&#10;https://github.com/tychovdo/PacmanDQN" title="Deep Reinforcement Learning in Pac-ma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953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PowerPoint Presentation</vt:lpstr>
      <vt:lpstr>Agenda</vt:lpstr>
      <vt:lpstr>Types of Learning</vt:lpstr>
      <vt:lpstr>Types of Learning</vt:lpstr>
      <vt:lpstr>Types of Learning</vt:lpstr>
      <vt:lpstr>Types of Learning</vt:lpstr>
      <vt:lpstr>Reinforcement Learning: Process</vt:lpstr>
      <vt:lpstr>RL Applicatons: Learning to run </vt:lpstr>
      <vt:lpstr>RL Applications: Pacman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Rehouma, Haythem</cp:lastModifiedBy>
  <cp:revision>1</cp:revision>
  <dcterms:modified xsi:type="dcterms:W3CDTF">2024-09-29T13:03:06Z</dcterms:modified>
</cp:coreProperties>
</file>