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95C2-E789-4B9E-94CC-0CD799FE48C3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2959-C7DE-4FA8-BD92-C73920B4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31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95C2-E789-4B9E-94CC-0CD799FE48C3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2959-C7DE-4FA8-BD92-C73920B4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4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95C2-E789-4B9E-94CC-0CD799FE48C3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2959-C7DE-4FA8-BD92-C73920B4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4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95C2-E789-4B9E-94CC-0CD799FE48C3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2959-C7DE-4FA8-BD92-C73920B4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95C2-E789-4B9E-94CC-0CD799FE48C3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2959-C7DE-4FA8-BD92-C73920B4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3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95C2-E789-4B9E-94CC-0CD799FE48C3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2959-C7DE-4FA8-BD92-C73920B4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95C2-E789-4B9E-94CC-0CD799FE48C3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2959-C7DE-4FA8-BD92-C73920B4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95C2-E789-4B9E-94CC-0CD799FE48C3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2959-C7DE-4FA8-BD92-C73920B4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4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95C2-E789-4B9E-94CC-0CD799FE48C3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2959-C7DE-4FA8-BD92-C73920B4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7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95C2-E789-4B9E-94CC-0CD799FE48C3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2959-C7DE-4FA8-BD92-C73920B4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95C2-E789-4B9E-94CC-0CD799FE48C3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2959-C7DE-4FA8-BD92-C73920B4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6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95C2-E789-4B9E-94CC-0CD799FE48C3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B2959-C7DE-4FA8-BD92-C73920B49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5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945177" y="1706169"/>
            <a:ext cx="8392335" cy="646331"/>
            <a:chOff x="2069869" y="625516"/>
            <a:chExt cx="8392335" cy="646331"/>
          </a:xfrm>
        </p:grpSpPr>
        <p:grpSp>
          <p:nvGrpSpPr>
            <p:cNvPr id="7" name="그룹 6"/>
            <p:cNvGrpSpPr/>
            <p:nvPr/>
          </p:nvGrpSpPr>
          <p:grpSpPr>
            <a:xfrm>
              <a:off x="2069869" y="625516"/>
              <a:ext cx="8392335" cy="646331"/>
              <a:chOff x="2069869" y="625516"/>
              <a:chExt cx="8392335" cy="64633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069869" y="625516"/>
                <a:ext cx="4058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latin typeface="Bernard MT Condensed" panose="02050806060905020404" pitchFamily="18" charset="0"/>
                  </a:rPr>
                  <a:t>“</a:t>
                </a:r>
                <a:endParaRPr lang="ko-KR" altLang="en-US" sz="3600" dirty="0"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056324" y="625516"/>
                <a:ext cx="4058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latin typeface="Bernard MT Condensed" panose="02050806060905020404" pitchFamily="18" charset="0"/>
                  </a:rPr>
                  <a:t>”</a:t>
                </a:r>
                <a:endParaRPr lang="ko-KR" altLang="en-US" sz="3600" dirty="0">
                  <a:latin typeface="Bernard MT Condensed" panose="02050806060905020404" pitchFamily="18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450020" y="764015"/>
              <a:ext cx="76819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자바스크립트는 멀티스레드로 프로그램을 동작할 수 있을까</a:t>
              </a:r>
              <a:r>
                <a:rPr lang="en-US" altLang="ko-KR" sz="2400" spc="-15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?</a:t>
              </a:r>
              <a:endParaRPr lang="ko-KR" altLang="en-US" sz="2400" spc="-1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9" name="모서리가 둥근 사각형 설명선 8"/>
          <p:cNvSpPr/>
          <p:nvPr/>
        </p:nvSpPr>
        <p:spPr>
          <a:xfrm>
            <a:off x="4017443" y="2926080"/>
            <a:ext cx="4297680" cy="2211185"/>
          </a:xfrm>
          <a:prstGeom prst="wedgeRoundRectCallout">
            <a:avLst>
              <a:gd name="adj1" fmla="val 41643"/>
              <a:gd name="adj2" fmla="val 6625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5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 워커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이용하면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브라우저에서 </a:t>
            </a:r>
            <a:r>
              <a:rPr lang="ko-KR" altLang="en-US" sz="2400" b="1" spc="-15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멀티스레드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endParaRPr lang="en-US" altLang="ko-KR" sz="24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b="1" spc="-15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활용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할 수 있습니다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893618"/>
            <a:ext cx="5702531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006" y="370398"/>
            <a:ext cx="3975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멀티스레드가 필요한 이유</a:t>
            </a:r>
            <a:endParaRPr lang="ko-KR" altLang="en-US" sz="2800" spc="-15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687" y="1726163"/>
            <a:ext cx="491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사실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자바스크립트</a:t>
            </a:r>
            <a:r>
              <a:rPr lang="ko-KR" altLang="en-US" dirty="0" smtClean="0"/>
              <a:t>는 </a:t>
            </a:r>
            <a:r>
              <a:rPr lang="ko-KR" altLang="en-US" b="1" dirty="0" smtClean="0"/>
              <a:t>싱글스레드</a:t>
            </a:r>
            <a:r>
              <a:rPr lang="ko-KR" altLang="en-US" dirty="0" smtClean="0"/>
              <a:t>로 동작한다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3687" y="2360645"/>
            <a:ext cx="1031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싱글스레드의 </a:t>
            </a:r>
            <a:r>
              <a:rPr lang="ko-KR" altLang="en-US" b="1" dirty="0" smtClean="0"/>
              <a:t>단점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; </a:t>
            </a:r>
            <a:r>
              <a:rPr lang="ko-KR" altLang="en-US" dirty="0" smtClean="0"/>
              <a:t>한 작업이 완료되어야 다른 작업을 수행할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   =&gt; </a:t>
            </a:r>
            <a:r>
              <a:rPr lang="ko-KR" altLang="en-US" dirty="0" err="1" smtClean="0"/>
              <a:t>연산량이</a:t>
            </a:r>
            <a:r>
              <a:rPr lang="ko-KR" altLang="en-US" dirty="0" smtClean="0"/>
              <a:t> 많으면 전체 작업시간이 길어지고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대기시간이 지연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0897" y="3417723"/>
            <a:ext cx="225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워커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 등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7101" y="4474802"/>
            <a:ext cx="714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새 워커</a:t>
            </a:r>
            <a:r>
              <a:rPr lang="en-US" altLang="ko-KR" dirty="0" smtClean="0"/>
              <a:t>(worker)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메인 스레드는 다른 작업 수행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worker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작업결과를</a:t>
            </a:r>
            <a:r>
              <a:rPr lang="ko-KR" altLang="en-US" dirty="0" smtClean="0"/>
              <a:t> 메인스레드로 보내줌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메시지로 통신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etc…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22854" y="5531880"/>
            <a:ext cx="572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여러 개의 워커를 생성하여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멀티스레드처럼 사용가능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여전히 각 워커는 </a:t>
            </a:r>
            <a:r>
              <a:rPr lang="ko-KR" altLang="en-US" dirty="0" err="1" smtClean="0"/>
              <a:t>싱글스레드</a:t>
            </a:r>
            <a:r>
              <a:rPr lang="en-US" altLang="ko-KR" dirty="0" smtClean="0"/>
              <a:t>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99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84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함초롬돋움</vt:lpstr>
      <vt:lpstr>Arial</vt:lpstr>
      <vt:lpstr>Bernard MT Condensed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data8316-11</dc:creator>
  <cp:lastModifiedBy>data8316-11</cp:lastModifiedBy>
  <cp:revision>4</cp:revision>
  <dcterms:created xsi:type="dcterms:W3CDTF">2019-07-28T04:39:36Z</dcterms:created>
  <dcterms:modified xsi:type="dcterms:W3CDTF">2019-07-28T07:16:13Z</dcterms:modified>
</cp:coreProperties>
</file>