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3"/>
    <p:sldId id="259" r:id="rId4"/>
    <p:sldId id="261" r:id="rId5"/>
    <p:sldId id="257" r:id="rId6"/>
    <p:sldId id="258" r:id="rId7"/>
    <p:sldId id="266" r:id="rId8"/>
    <p:sldId id="267" r:id="rId9"/>
    <p:sldId id="268" r:id="rId10"/>
    <p:sldId id="269" r:id="rId11"/>
    <p:sldId id="270" r:id="rId12"/>
    <p:sldId id="262" r:id="rId13"/>
    <p:sldId id="263" r:id="rId14"/>
    <p:sldId id="271" r:id="rId16"/>
    <p:sldId id="264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/>
              <a:t>git基础讲解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zh-CN"/>
              <a:t>邢介虎</a:t>
            </a:r>
            <a:endParaRPr lang="x-none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编制</a:t>
            </a:r>
            <a:endParaRPr lang="x-none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295" y="1523365"/>
            <a:ext cx="8114665" cy="4146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3265" y="5817235"/>
            <a:ext cx="109728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吃瓜群众</a:t>
            </a:r>
            <a:endParaRPr lang="x-none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689475" y="5779135"/>
            <a:ext cx="134302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临时工</a:t>
            </a:r>
            <a:endParaRPr lang="x-none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283450" y="5814060"/>
            <a:ext cx="127317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正式员工</a:t>
            </a:r>
            <a:endParaRPr lang="x-none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998980" y="5820410"/>
            <a:ext cx="191643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学习上进的群众</a:t>
            </a:r>
            <a:endParaRPr lang="x-none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980" y="643255"/>
            <a:ext cx="9971405" cy="55714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黑名单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360" y="2461260"/>
            <a:ext cx="4883785" cy="123698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x-none" altLang="zh-CN" sz="8000"/>
              <a:t>.gitignore</a:t>
            </a:r>
            <a:endParaRPr lang="x-none" altLang="zh-CN" sz="8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6860" y="490855"/>
            <a:ext cx="6095365" cy="60953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55745" y="2479040"/>
            <a:ext cx="5311775" cy="1741170"/>
          </a:xfrm>
        </p:spPr>
        <p:txBody>
          <a:bodyPr>
            <a:noAutofit/>
          </a:bodyPr>
          <a:p>
            <a:r>
              <a:rPr lang="x-none" altLang="zh-CN" sz="8000"/>
              <a:t>多人协作</a:t>
            </a:r>
            <a:endParaRPr lang="x-none" altLang="zh-CN" sz="8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组团打怪</a:t>
            </a:r>
            <a:endParaRPr lang="x-none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36015" y="2347595"/>
            <a:ext cx="122174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主力输出</a:t>
            </a:r>
            <a:endParaRPr lang="x-none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720215" y="3737610"/>
            <a:ext cx="122174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打野</a:t>
            </a:r>
            <a:endParaRPr lang="x-none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018030" y="4279900"/>
            <a:ext cx="122174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边路</a:t>
            </a:r>
            <a:endParaRPr lang="x-none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453890" y="5030470"/>
            <a:ext cx="122174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辅助</a:t>
            </a:r>
            <a:endParaRPr lang="x-none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665" y="172085"/>
            <a:ext cx="11506835" cy="63360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2220" y="1171575"/>
            <a:ext cx="9638030" cy="42951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定位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dev 开发分支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master 发布的分支，用于配合tag发布正式版本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release 预发布分支，功能以稳定发布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fixbug bug分支，基于存在bug的分支检出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feature 功能分支，每个人开发功能时使用，一般用自己的名字命名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策略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1 开发人员根据需要，从dev分支检出一个自己的分支，次进行开发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2 开发完成后，同步线上的dev分支，使本地代码为最新代码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3 将自己的代码与开发分支进行合并，一般采用rebase方式，将dev合并到自己的功能分支。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4 提交自己的代码到自己的功能分支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5 发起合并请求</a:t>
            </a:r>
            <a:endParaRPr lang="x-none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git工作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58140" y="772160"/>
            <a:ext cx="12927965" cy="55035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7460" y="2588260"/>
            <a:ext cx="4944745" cy="1325880"/>
          </a:xfrm>
        </p:spPr>
        <p:txBody>
          <a:bodyPr/>
          <a:p>
            <a:r>
              <a:rPr lang="x-none" altLang="zh-CN" sz="8000"/>
              <a:t>thank you</a:t>
            </a:r>
            <a:endParaRPr lang="x-none" altLang="zh-CN"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50975" y="495935"/>
            <a:ext cx="9188450" cy="45199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44880" y="5255895"/>
            <a:ext cx="10561955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/>
              <a:t>https://git-scm.com/</a:t>
            </a:r>
            <a:endParaRPr lang="zh-CN" altLang="en-US"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设置身份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git config --global user.name "</a:t>
            </a:r>
            <a:r>
              <a:rPr lang="x-none" altLang="zh-CN"/>
              <a:t>张三</a:t>
            </a:r>
            <a:r>
              <a:rPr lang="zh-CN" altLang="en-US"/>
              <a:t>"</a:t>
            </a:r>
            <a:endParaRPr lang="zh-CN" altLang="en-US"/>
          </a:p>
          <a:p>
            <a:r>
              <a:rPr lang="zh-CN" altLang="en-US"/>
              <a:t>git config --global user.email "</a:t>
            </a:r>
            <a:r>
              <a:rPr lang="x-none" altLang="zh-CN"/>
              <a:t>zhangsan</a:t>
            </a:r>
            <a:r>
              <a:rPr lang="zh-CN" altLang="en-US"/>
              <a:t>@163.com"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/>
              <a:t>初始化</a:t>
            </a:r>
            <a:endParaRPr lang="x-none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6355" y="2020570"/>
            <a:ext cx="6068060" cy="379349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1397000" y="2949575"/>
            <a:ext cx="345503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zh-CN" sz="6000"/>
              <a:t>git init</a:t>
            </a:r>
            <a:endParaRPr lang="x-none" altLang="zh-CN"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工作区和仓库</a:t>
            </a:r>
            <a:endParaRPr lang="x-none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295" y="1523365"/>
            <a:ext cx="8114665" cy="4146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第一阶段</a:t>
            </a:r>
            <a:endParaRPr lang="x-none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08125" y="2536825"/>
            <a:ext cx="2505075" cy="1828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58970" y="2505710"/>
            <a:ext cx="5803265" cy="1012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6000"/>
              <a:t>没有任何改动</a:t>
            </a:r>
            <a:endParaRPr lang="x-none" altLang="zh-CN" sz="6000"/>
          </a:p>
        </p:txBody>
      </p:sp>
      <p:sp>
        <p:nvSpPr>
          <p:cNvPr id="6" name="文本框 5"/>
          <p:cNvSpPr txBox="1"/>
          <p:nvPr/>
        </p:nvSpPr>
        <p:spPr>
          <a:xfrm>
            <a:off x="4605020" y="3751580"/>
            <a:ext cx="6278880" cy="1926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6000"/>
              <a:t>git status </a:t>
            </a:r>
            <a:endParaRPr lang="x-none" altLang="zh-CN" sz="6000"/>
          </a:p>
          <a:p>
            <a:r>
              <a:rPr lang="x-none" altLang="zh-CN" sz="6000"/>
              <a:t>不会发现任何改变</a:t>
            </a:r>
            <a:endParaRPr lang="x-none" altLang="zh-CN"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第二阶段</a:t>
            </a:r>
            <a:endParaRPr lang="x-none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7910" y="1963420"/>
            <a:ext cx="2476500" cy="24860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08120" y="2212340"/>
            <a:ext cx="7144385" cy="1926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6000"/>
              <a:t>代码已经发生了改变，</a:t>
            </a:r>
            <a:endParaRPr lang="x-none" altLang="zh-CN" sz="6000"/>
          </a:p>
          <a:p>
            <a:r>
              <a:rPr lang="x-none" altLang="zh-CN" sz="6000"/>
              <a:t>我已经是个</a:t>
            </a:r>
            <a:r>
              <a:rPr lang="x-none" altLang="zh-CN" sz="6000">
                <a:sym typeface="+mn-ea"/>
              </a:rPr>
              <a:t>学习的娃</a:t>
            </a:r>
            <a:endParaRPr lang="x-none" altLang="zh-CN"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第三阶段</a:t>
            </a:r>
            <a:endParaRPr lang="x-none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6745" y="2270125"/>
            <a:ext cx="3340735" cy="33407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65600" y="2530475"/>
            <a:ext cx="7802880" cy="10121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6000"/>
              <a:t>表现不错招你当临时工</a:t>
            </a:r>
            <a:endParaRPr lang="x-none" altLang="zh-CN" sz="6000"/>
          </a:p>
        </p:txBody>
      </p:sp>
      <p:sp>
        <p:nvSpPr>
          <p:cNvPr id="5" name="文本框 4"/>
          <p:cNvSpPr txBox="1"/>
          <p:nvPr/>
        </p:nvSpPr>
        <p:spPr>
          <a:xfrm>
            <a:off x="4507230" y="4672330"/>
            <a:ext cx="4208780" cy="1012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6000"/>
              <a:t>git add </a:t>
            </a:r>
            <a:endParaRPr lang="x-none" altLang="zh-CN"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第四阶段</a:t>
            </a:r>
            <a:endParaRPr lang="x-none" altLang="zh-CN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0835" y="2271395"/>
            <a:ext cx="4798695" cy="35947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23590" y="1663065"/>
            <a:ext cx="8636635" cy="1012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6000"/>
              <a:t>表现优秀，晋升正式编制</a:t>
            </a:r>
            <a:endParaRPr lang="x-none" altLang="zh-CN" sz="6000"/>
          </a:p>
        </p:txBody>
      </p:sp>
      <p:sp>
        <p:nvSpPr>
          <p:cNvPr id="5" name="文本框 4"/>
          <p:cNvSpPr txBox="1"/>
          <p:nvPr/>
        </p:nvSpPr>
        <p:spPr>
          <a:xfrm>
            <a:off x="5888355" y="3495040"/>
            <a:ext cx="4568825" cy="1012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6000"/>
              <a:t>git commit</a:t>
            </a:r>
            <a:endParaRPr lang="x-none" altLang="zh-CN"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Kingsoft Office WPP</Application>
  <PresentationFormat>宽屏</PresentationFormat>
  <Paragraphs>86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PowerPoint 演示文稿</vt:lpstr>
      <vt:lpstr>PowerPoint 演示文稿</vt:lpstr>
      <vt:lpstr>初始化仓库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编制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shooke</dc:creator>
  <cp:lastModifiedBy>shooke</cp:lastModifiedBy>
  <cp:revision>4</cp:revision>
  <dcterms:created xsi:type="dcterms:W3CDTF">2018-04-14T09:40:08Z</dcterms:created>
  <dcterms:modified xsi:type="dcterms:W3CDTF">2018-04-14T09:40:08Z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