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27,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27,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Cim450 midterm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Hayley </a:t>
            </a:r>
            <a:r>
              <a:rPr lang="en-US" dirty="0" err="1" smtClean="0"/>
              <a:t>buchholz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2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midterm project is meant to be a digital and interactive art installation inspired by </a:t>
            </a:r>
            <a:r>
              <a:rPr lang="en-US" dirty="0" err="1"/>
              <a:t>P</a:t>
            </a:r>
            <a:r>
              <a:rPr lang="en-US" dirty="0" err="1" smtClean="0"/>
              <a:t>acman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</TotalTime>
  <Words>23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Essential</vt:lpstr>
      <vt:lpstr>Cim450 midterm</vt:lpstr>
      <vt:lpstr>Art installation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Cim450 midterm</dc:title>
  <dc:creator>Hayley Buchholz</dc:creator>
  <cp:lastModifiedBy>Hayley Buchholz</cp:lastModifiedBy>
  <cp:revision>1</cp:revision>
  <dcterms:created xsi:type="dcterms:W3CDTF">2017-04-27T11:25:43Z</dcterms:created>
  <dcterms:modified xsi:type="dcterms:W3CDTF">2017-04-27T11:27:37Z</dcterms:modified>
</cp:coreProperties>
</file>