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A5060E-4C41-49A6-B96A-B27F4CAC9A8E}" v="10" dt="2022-11-19T23:52:04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yyan Rashid" userId="0fa97e1779f1422f" providerId="LiveId" clId="{0AA5060E-4C41-49A6-B96A-B27F4CAC9A8E}"/>
    <pc:docChg chg="undo custSel modSld">
      <pc:chgData name="Hayyan Rashid" userId="0fa97e1779f1422f" providerId="LiveId" clId="{0AA5060E-4C41-49A6-B96A-B27F4CAC9A8E}" dt="2022-11-19T23:52:10.295" v="53" actId="14100"/>
      <pc:docMkLst>
        <pc:docMk/>
      </pc:docMkLst>
      <pc:sldChg chg="addSp delSp modSp mod">
        <pc:chgData name="Hayyan Rashid" userId="0fa97e1779f1422f" providerId="LiveId" clId="{0AA5060E-4C41-49A6-B96A-B27F4CAC9A8E}" dt="2022-11-19T23:52:10.295" v="53" actId="14100"/>
        <pc:sldMkLst>
          <pc:docMk/>
          <pc:sldMk cId="840824910" sldId="256"/>
        </pc:sldMkLst>
        <pc:spChg chg="ord">
          <ac:chgData name="Hayyan Rashid" userId="0fa97e1779f1422f" providerId="LiveId" clId="{0AA5060E-4C41-49A6-B96A-B27F4CAC9A8E}" dt="2022-11-19T23:46:02.330" v="10" actId="166"/>
          <ac:spMkLst>
            <pc:docMk/>
            <pc:sldMk cId="840824910" sldId="256"/>
            <ac:spMk id="15" creationId="{00000000-0000-0000-0000-000000000000}"/>
          </ac:spMkLst>
        </pc:spChg>
        <pc:spChg chg="mod">
          <ac:chgData name="Hayyan Rashid" userId="0fa97e1779f1422f" providerId="LiveId" clId="{0AA5060E-4C41-49A6-B96A-B27F4CAC9A8E}" dt="2022-11-19T23:50:58.578" v="39" actId="1076"/>
          <ac:spMkLst>
            <pc:docMk/>
            <pc:sldMk cId="840824910" sldId="256"/>
            <ac:spMk id="19" creationId="{00000000-0000-0000-0000-000000000000}"/>
          </ac:spMkLst>
        </pc:spChg>
        <pc:spChg chg="add del mod">
          <ac:chgData name="Hayyan Rashid" userId="0fa97e1779f1422f" providerId="LiveId" clId="{0AA5060E-4C41-49A6-B96A-B27F4CAC9A8E}" dt="2022-11-19T23:46:57.391" v="18"/>
          <ac:spMkLst>
            <pc:docMk/>
            <pc:sldMk cId="840824910" sldId="256"/>
            <ac:spMk id="31" creationId="{487CCAF3-DFFC-9492-AB81-334B6207BA22}"/>
          </ac:spMkLst>
        </pc:spChg>
        <pc:spChg chg="add del mod">
          <ac:chgData name="Hayyan Rashid" userId="0fa97e1779f1422f" providerId="LiveId" clId="{0AA5060E-4C41-49A6-B96A-B27F4CAC9A8E}" dt="2022-11-19T23:50:27.773" v="35"/>
          <ac:spMkLst>
            <pc:docMk/>
            <pc:sldMk cId="840824910" sldId="256"/>
            <ac:spMk id="36" creationId="{20959EAF-D8C1-3373-001D-6F381EAB876F}"/>
          </ac:spMkLst>
        </pc:spChg>
        <pc:picChg chg="del">
          <ac:chgData name="Hayyan Rashid" userId="0fa97e1779f1422f" providerId="LiveId" clId="{0AA5060E-4C41-49A6-B96A-B27F4CAC9A8E}" dt="2022-11-19T23:44:39.544" v="4" actId="478"/>
          <ac:picMkLst>
            <pc:docMk/>
            <pc:sldMk cId="840824910" sldId="256"/>
            <ac:picMk id="7" creationId="{00000000-0000-0000-0000-000000000000}"/>
          </ac:picMkLst>
        </pc:picChg>
        <pc:picChg chg="del">
          <ac:chgData name="Hayyan Rashid" userId="0fa97e1779f1422f" providerId="LiveId" clId="{0AA5060E-4C41-49A6-B96A-B27F4CAC9A8E}" dt="2022-11-19T23:44:30.107" v="2" actId="478"/>
          <ac:picMkLst>
            <pc:docMk/>
            <pc:sldMk cId="840824910" sldId="256"/>
            <ac:picMk id="10" creationId="{00000000-0000-0000-0000-000000000000}"/>
          </ac:picMkLst>
        </pc:picChg>
        <pc:picChg chg="mod">
          <ac:chgData name="Hayyan Rashid" userId="0fa97e1779f1422f" providerId="LiveId" clId="{0AA5060E-4C41-49A6-B96A-B27F4CAC9A8E}" dt="2022-11-19T23:50:58.984" v="40" actId="14100"/>
          <ac:picMkLst>
            <pc:docMk/>
            <pc:sldMk cId="840824910" sldId="256"/>
            <ac:picMk id="11" creationId="{00000000-0000-0000-0000-000000000000}"/>
          </ac:picMkLst>
        </pc:picChg>
        <pc:picChg chg="del">
          <ac:chgData name="Hayyan Rashid" userId="0fa97e1779f1422f" providerId="LiveId" clId="{0AA5060E-4C41-49A6-B96A-B27F4CAC9A8E}" dt="2022-11-19T23:44:28.643" v="1" actId="478"/>
          <ac:picMkLst>
            <pc:docMk/>
            <pc:sldMk cId="840824910" sldId="256"/>
            <ac:picMk id="12" creationId="{00000000-0000-0000-0000-000000000000}"/>
          </ac:picMkLst>
        </pc:picChg>
        <pc:picChg chg="del">
          <ac:chgData name="Hayyan Rashid" userId="0fa97e1779f1422f" providerId="LiveId" clId="{0AA5060E-4C41-49A6-B96A-B27F4CAC9A8E}" dt="2022-11-19T23:44:56.545" v="6" actId="478"/>
          <ac:picMkLst>
            <pc:docMk/>
            <pc:sldMk cId="840824910" sldId="256"/>
            <ac:picMk id="13" creationId="{00000000-0000-0000-0000-000000000000}"/>
          </ac:picMkLst>
        </pc:picChg>
        <pc:picChg chg="del">
          <ac:chgData name="Hayyan Rashid" userId="0fa97e1779f1422f" providerId="LiveId" clId="{0AA5060E-4C41-49A6-B96A-B27F4CAC9A8E}" dt="2022-11-19T23:44:27.542" v="0" actId="478"/>
          <ac:picMkLst>
            <pc:docMk/>
            <pc:sldMk cId="840824910" sldId="256"/>
            <ac:picMk id="14" creationId="{00000000-0000-0000-0000-000000000000}"/>
          </ac:picMkLst>
        </pc:picChg>
        <pc:picChg chg="del">
          <ac:chgData name="Hayyan Rashid" userId="0fa97e1779f1422f" providerId="LiveId" clId="{0AA5060E-4C41-49A6-B96A-B27F4CAC9A8E}" dt="2022-11-19T23:46:57.391" v="18"/>
          <ac:picMkLst>
            <pc:docMk/>
            <pc:sldMk cId="840824910" sldId="256"/>
            <ac:picMk id="17" creationId="{00000000-0000-0000-0000-000000000000}"/>
          </ac:picMkLst>
        </pc:picChg>
        <pc:picChg chg="del">
          <ac:chgData name="Hayyan Rashid" userId="0fa97e1779f1422f" providerId="LiveId" clId="{0AA5060E-4C41-49A6-B96A-B27F4CAC9A8E}" dt="2022-11-19T23:44:36.108" v="3" actId="478"/>
          <ac:picMkLst>
            <pc:docMk/>
            <pc:sldMk cId="840824910" sldId="256"/>
            <ac:picMk id="18" creationId="{00000000-0000-0000-0000-000000000000}"/>
          </ac:picMkLst>
        </pc:picChg>
        <pc:picChg chg="add mod">
          <ac:chgData name="Hayyan Rashid" userId="0fa97e1779f1422f" providerId="LiveId" clId="{0AA5060E-4C41-49A6-B96A-B27F4CAC9A8E}" dt="2022-11-19T23:46:08.341" v="12" actId="1076"/>
          <ac:picMkLst>
            <pc:docMk/>
            <pc:sldMk cId="840824910" sldId="256"/>
            <ac:picMk id="30" creationId="{79FBFBA4-FB49-C89B-6783-7AE892F03F10}"/>
          </ac:picMkLst>
        </pc:picChg>
        <pc:picChg chg="mod">
          <ac:chgData name="Hayyan Rashid" userId="0fa97e1779f1422f" providerId="LiveId" clId="{0AA5060E-4C41-49A6-B96A-B27F4CAC9A8E}" dt="2022-11-19T23:46:57.391" v="18"/>
          <ac:picMkLst>
            <pc:docMk/>
            <pc:sldMk cId="840824910" sldId="256"/>
            <ac:picMk id="32" creationId="{ED677DE1-7212-3026-81AA-BC7643F68131}"/>
          </ac:picMkLst>
        </pc:picChg>
        <pc:picChg chg="add mod">
          <ac:chgData name="Hayyan Rashid" userId="0fa97e1779f1422f" providerId="LiveId" clId="{0AA5060E-4C41-49A6-B96A-B27F4CAC9A8E}" dt="2022-11-19T23:47:34.939" v="22" actId="14100"/>
          <ac:picMkLst>
            <pc:docMk/>
            <pc:sldMk cId="840824910" sldId="256"/>
            <ac:picMk id="33" creationId="{DB790B54-68C6-70A1-E97C-A1D0B3583716}"/>
          </ac:picMkLst>
        </pc:picChg>
        <pc:picChg chg="add mod">
          <ac:chgData name="Hayyan Rashid" userId="0fa97e1779f1422f" providerId="LiveId" clId="{0AA5060E-4C41-49A6-B96A-B27F4CAC9A8E}" dt="2022-11-19T23:48:18.548" v="26" actId="1076"/>
          <ac:picMkLst>
            <pc:docMk/>
            <pc:sldMk cId="840824910" sldId="256"/>
            <ac:picMk id="34" creationId="{0F65F42D-86A7-4922-EFA4-64B5CCA11F18}"/>
          </ac:picMkLst>
        </pc:picChg>
        <pc:picChg chg="add del mod">
          <ac:chgData name="Hayyan Rashid" userId="0fa97e1779f1422f" providerId="LiveId" clId="{0AA5060E-4C41-49A6-B96A-B27F4CAC9A8E}" dt="2022-11-19T23:50:27.773" v="35"/>
          <ac:picMkLst>
            <pc:docMk/>
            <pc:sldMk cId="840824910" sldId="256"/>
            <ac:picMk id="35" creationId="{D1FFB274-3B6B-ECF9-7ECF-702CF590AADE}"/>
          </ac:picMkLst>
        </pc:picChg>
        <pc:picChg chg="del mod modCrop">
          <ac:chgData name="Hayyan Rashid" userId="0fa97e1779f1422f" providerId="LiveId" clId="{0AA5060E-4C41-49A6-B96A-B27F4CAC9A8E}" dt="2022-11-19T23:51:20.790" v="45" actId="478"/>
          <ac:picMkLst>
            <pc:docMk/>
            <pc:sldMk cId="840824910" sldId="256"/>
            <ac:picMk id="37" creationId="{ADCFA082-AEE2-91EE-2436-9AB0BC100D0A}"/>
          </ac:picMkLst>
        </pc:picChg>
        <pc:picChg chg="add mod">
          <ac:chgData name="Hayyan Rashid" userId="0fa97e1779f1422f" providerId="LiveId" clId="{0AA5060E-4C41-49A6-B96A-B27F4CAC9A8E}" dt="2022-11-19T23:51:38.544" v="49" actId="14100"/>
          <ac:picMkLst>
            <pc:docMk/>
            <pc:sldMk cId="840824910" sldId="256"/>
            <ac:picMk id="38" creationId="{2D0F2955-B366-BAF0-CFA7-F0C356AAA234}"/>
          </ac:picMkLst>
        </pc:picChg>
        <pc:picChg chg="add mod">
          <ac:chgData name="Hayyan Rashid" userId="0fa97e1779f1422f" providerId="LiveId" clId="{0AA5060E-4C41-49A6-B96A-B27F4CAC9A8E}" dt="2022-11-19T23:52:10.295" v="53" actId="14100"/>
          <ac:picMkLst>
            <pc:docMk/>
            <pc:sldMk cId="840824910" sldId="256"/>
            <ac:picMk id="39" creationId="{687444DB-8C17-C7B9-6491-BF6DBD66C2BF}"/>
          </ac:picMkLst>
        </pc:picChg>
        <pc:picChg chg="del">
          <ac:chgData name="Hayyan Rashid" userId="0fa97e1779f1422f" providerId="LiveId" clId="{0AA5060E-4C41-49A6-B96A-B27F4CAC9A8E}" dt="2022-11-19T23:44:48.619" v="5" actId="478"/>
          <ac:picMkLst>
            <pc:docMk/>
            <pc:sldMk cId="840824910" sldId="256"/>
            <ac:picMk id="1026" creationId="{00000000-0000-0000-0000-00000000000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31707" units="1/cm"/>
          <inkml:channelProperty channel="Y" name="resolution" value="33.3913" units="1/cm"/>
          <inkml:channelProperty channel="T" name="resolution" value="1" units="1/dev"/>
        </inkml:channelProperties>
      </inkml:inkSource>
      <inkml:timestamp xml:id="ts0" timeString="2019-06-07T10:04:45.116"/>
    </inkml:context>
    <inkml:brush xml:id="br0">
      <inkml:brushProperty name="width" value="0.08819" units="cm"/>
      <inkml:brushProperty name="height" value="0.35278" units="cm"/>
      <inkml:brushProperty name="color" value="#0070C0"/>
      <inkml:brushProperty name="tip" value="rectangle"/>
      <inkml:brushProperty name="rasterOp" value="maskPen"/>
    </inkml:brush>
  </inkml:definitions>
  <inkml:trace contextRef="#ctx0" brushRef="#br0">15677 6176 0,'24'0'94,"1"-24"-63,0 24 1,-25-25-32,25 25 453,0 0-438,-25 25-15,24-25 16,1 0 0,0 0-16,-25 24 15,25-24 17,0 0-17,-1 0 1,-24 25 15,25-25-31,0 0 47,0 0-16,0 0-15,-1 0 31,1 0 15,0 0-15,0 0-16,0 0 1,-1 0-1,1 0 0,0 0-15,-25-25-1,25 25 1,0 0 0,24 0-1,-24 0 1,0 0 15,0 0-15,0-24-1,-1 24 17,1 0-1,-25-25-16,25 25 1,0 0 0,0 0-1,-1-25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31707" units="1/cm"/>
          <inkml:channelProperty channel="Y" name="resolution" value="33.3913" units="1/cm"/>
          <inkml:channelProperty channel="T" name="resolution" value="1" units="1/dev"/>
        </inkml:channelProperties>
      </inkml:inkSource>
      <inkml:timestamp xml:id="ts0" timeString="2019-06-07T10:04:48.897"/>
    </inkml:context>
    <inkml:brush xml:id="br0">
      <inkml:brushProperty name="width" value="0.08819" units="cm"/>
      <inkml:brushProperty name="height" value="0.35278" units="cm"/>
      <inkml:brushProperty name="color" value="#0070C0"/>
      <inkml:brushProperty name="tip" value="rectangle"/>
      <inkml:brushProperty name="rasterOp" value="maskPen"/>
    </inkml:brush>
  </inkml:definitions>
  <inkml:trace contextRef="#ctx0" brushRef="#br0">12998 4440 0,'24'0'125,"1"0"-93,0 0-32,0 0 15,0 25 1,-1-25-1,26 0 1,-25 0 0,25 0-1,-26 0 1,26 0 0,-25 0-1,24 0 1,1 0-1,-25 0-15,0 0 16,-1 0-16,1 0 16,0 0-16,25 0 15,-26 0 1,1 0 15,25 0-15,-25 0-1,-1 0 1,1 0 0,0 0-1,0 0 1,0 0-16,-1 0 16,-24-25-1,25 25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1A5D-133A-4B18-A1D1-ED2509481D7C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571C-F598-4E05-847D-F5A14918F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11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1A5D-133A-4B18-A1D1-ED2509481D7C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571C-F598-4E05-847D-F5A14918F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22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1A5D-133A-4B18-A1D1-ED2509481D7C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571C-F598-4E05-847D-F5A14918F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62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1A5D-133A-4B18-A1D1-ED2509481D7C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571C-F598-4E05-847D-F5A14918F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2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1A5D-133A-4B18-A1D1-ED2509481D7C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571C-F598-4E05-847D-F5A14918F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41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1A5D-133A-4B18-A1D1-ED2509481D7C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571C-F598-4E05-847D-F5A14918F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43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1A5D-133A-4B18-A1D1-ED2509481D7C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571C-F598-4E05-847D-F5A14918F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68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1A5D-133A-4B18-A1D1-ED2509481D7C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571C-F598-4E05-847D-F5A14918F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88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1A5D-133A-4B18-A1D1-ED2509481D7C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571C-F598-4E05-847D-F5A14918F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95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1A5D-133A-4B18-A1D1-ED2509481D7C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571C-F598-4E05-847D-F5A14918F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76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1A5D-133A-4B18-A1D1-ED2509481D7C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571C-F598-4E05-847D-F5A14918F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14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A1A5D-133A-4B18-A1D1-ED2509481D7C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5571C-F598-4E05-847D-F5A14918F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95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emf"/><Relationship Id="rId18" Type="http://schemas.openxmlformats.org/officeDocument/2006/relationships/image" Target="../media/image7.png"/><Relationship Id="rId26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10.png"/><Relationship Id="rId17" Type="http://schemas.openxmlformats.org/officeDocument/2006/relationships/image" Target="../media/image6.png"/><Relationship Id="rId25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24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2.emf"/><Relationship Id="rId23" Type="http://schemas.openxmlformats.org/officeDocument/2006/relationships/image" Target="../media/image12.png"/><Relationship Id="rId28" Type="http://schemas.openxmlformats.org/officeDocument/2006/relationships/image" Target="../media/image17.png"/><Relationship Id="rId19" Type="http://schemas.openxmlformats.org/officeDocument/2006/relationships/image" Target="../media/image8.png"/><Relationship Id="rId4" Type="http://schemas.openxmlformats.org/officeDocument/2006/relationships/image" Target="../media/image3.png"/><Relationship Id="rId14" Type="http://schemas.openxmlformats.org/officeDocument/2006/relationships/customXml" Target="../ink/ink2.xml"/><Relationship Id="rId22" Type="http://schemas.openxmlformats.org/officeDocument/2006/relationships/image" Target="../media/image11.png"/><Relationship Id="rId27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892" t="7433" r="33726" b="2089"/>
          <a:stretch/>
        </p:blipFill>
        <p:spPr>
          <a:xfrm>
            <a:off x="0" y="0"/>
            <a:ext cx="855823" cy="1685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23" y="0"/>
            <a:ext cx="1658256" cy="2804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018" y="0"/>
            <a:ext cx="2686539" cy="18969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53018" y="1923097"/>
            <a:ext cx="2686539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This may be the warning message at the end of my comic.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194" y="2372184"/>
            <a:ext cx="1898877" cy="189887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12697" y="4087370"/>
            <a:ext cx="2309863" cy="27699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/>
              <a:t>Characters I may use in the comic.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/>
              <p14:cNvContentPartPr/>
              <p14:nvPr/>
            </p14:nvContentPartPr>
            <p14:xfrm>
              <a:off x="5643720" y="2196720"/>
              <a:ext cx="330480" cy="3600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27520" y="2133360"/>
                <a:ext cx="3625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/>
              <p14:cNvContentPartPr/>
              <p14:nvPr/>
            </p14:nvContentPartPr>
            <p14:xfrm>
              <a:off x="4679280" y="1598400"/>
              <a:ext cx="339480" cy="93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63440" y="1535040"/>
                <a:ext cx="371160" cy="13608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Picture 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511814" y="4703280"/>
            <a:ext cx="1680186" cy="209716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17"/>
          <a:srcRect b="5669"/>
          <a:stretch/>
        </p:blipFill>
        <p:spPr>
          <a:xfrm>
            <a:off x="10511814" y="2235452"/>
            <a:ext cx="1680186" cy="230016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79957" y="4551487"/>
            <a:ext cx="1771185" cy="229598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350181" y="4668280"/>
            <a:ext cx="1743710" cy="224191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475624" y="5079731"/>
            <a:ext cx="3258136" cy="27699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/>
              <a:t>Some panel designs I might try out in the comic.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0"/>
          <a:srcRect b="8363"/>
          <a:stretch/>
        </p:blipFill>
        <p:spPr>
          <a:xfrm>
            <a:off x="5145042" y="2377045"/>
            <a:ext cx="2612148" cy="24189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49264" y="3103288"/>
            <a:ext cx="2531017" cy="46693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Some speech bubbles that will be used in my comic.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709822" y="143334"/>
            <a:ext cx="2047875" cy="22288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22036" y="4242131"/>
            <a:ext cx="3246979" cy="27699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/>
              <a:t>Instagram app which highlights the report button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D677DE1-7212-3026-81AA-BC7643F68131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/>
          <a:stretch>
            <a:fillRect/>
          </a:stretch>
        </p:blipFill>
        <p:spPr>
          <a:xfrm>
            <a:off x="2679546" y="3789442"/>
            <a:ext cx="2517213" cy="1887910"/>
          </a:xfrm>
          <a:custGeom>
            <a:avLst/>
            <a:gdLst>
              <a:gd name="connsiteX0" fmla="*/ 440219 w 2517213"/>
              <a:gd name="connsiteY0" fmla="*/ 734041 h 1887910"/>
              <a:gd name="connsiteX1" fmla="*/ 302266 w 2517213"/>
              <a:gd name="connsiteY1" fmla="*/ 913838 h 1887910"/>
              <a:gd name="connsiteX2" fmla="*/ 440219 w 2517213"/>
              <a:gd name="connsiteY2" fmla="*/ 1093635 h 1887910"/>
              <a:gd name="connsiteX3" fmla="*/ 578172 w 2517213"/>
              <a:gd name="connsiteY3" fmla="*/ 913838 h 1887910"/>
              <a:gd name="connsiteX4" fmla="*/ 440219 w 2517213"/>
              <a:gd name="connsiteY4" fmla="*/ 734041 h 1887910"/>
              <a:gd name="connsiteX5" fmla="*/ 0 w 2517213"/>
              <a:gd name="connsiteY5" fmla="*/ 0 h 1887910"/>
              <a:gd name="connsiteX6" fmla="*/ 2517213 w 2517213"/>
              <a:gd name="connsiteY6" fmla="*/ 0 h 1887910"/>
              <a:gd name="connsiteX7" fmla="*/ 2517213 w 2517213"/>
              <a:gd name="connsiteY7" fmla="*/ 1887910 h 1887910"/>
              <a:gd name="connsiteX8" fmla="*/ 0 w 2517213"/>
              <a:gd name="connsiteY8" fmla="*/ 1887910 h 188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7213" h="1887910">
                <a:moveTo>
                  <a:pt x="440219" y="734041"/>
                </a:moveTo>
                <a:cubicBezTo>
                  <a:pt x="364030" y="734041"/>
                  <a:pt x="302266" y="814539"/>
                  <a:pt x="302266" y="913838"/>
                </a:cubicBezTo>
                <a:cubicBezTo>
                  <a:pt x="302266" y="1013137"/>
                  <a:pt x="364030" y="1093635"/>
                  <a:pt x="440219" y="1093635"/>
                </a:cubicBezTo>
                <a:cubicBezTo>
                  <a:pt x="516408" y="1093635"/>
                  <a:pt x="578172" y="1013137"/>
                  <a:pt x="578172" y="913838"/>
                </a:cubicBezTo>
                <a:cubicBezTo>
                  <a:pt x="578172" y="814539"/>
                  <a:pt x="516408" y="734041"/>
                  <a:pt x="440219" y="734041"/>
                </a:cubicBezTo>
                <a:close/>
                <a:moveTo>
                  <a:pt x="0" y="0"/>
                </a:moveTo>
                <a:lnTo>
                  <a:pt x="2517213" y="0"/>
                </a:lnTo>
                <a:lnTo>
                  <a:pt x="2517213" y="1887910"/>
                </a:lnTo>
                <a:lnTo>
                  <a:pt x="0" y="1887910"/>
                </a:lnTo>
                <a:close/>
              </a:path>
            </a:pathLst>
          </a:custGeom>
        </p:spPr>
      </p:pic>
      <p:sp>
        <p:nvSpPr>
          <p:cNvPr id="20" name="TextBox 19"/>
          <p:cNvSpPr txBox="1"/>
          <p:nvPr/>
        </p:nvSpPr>
        <p:spPr>
          <a:xfrm>
            <a:off x="3786742" y="5879552"/>
            <a:ext cx="2196238" cy="6463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I will use this format for my comic but edit the text and write something else instead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19779" y="5677352"/>
            <a:ext cx="34094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 Black" panose="020B0A04020102020204" pitchFamily="34" charset="0"/>
              </a:rPr>
              <a:t>Arial Black</a:t>
            </a:r>
          </a:p>
          <a:p>
            <a:r>
              <a:rPr lang="en-GB" dirty="0"/>
              <a:t>Calibri (Body)	Fonts I will use</a:t>
            </a:r>
          </a:p>
          <a:p>
            <a:r>
              <a:rPr lang="en-GB" dirty="0">
                <a:latin typeface="Chaparral Pro" panose="02060503040505020203" pitchFamily="18" charset="0"/>
              </a:rPr>
              <a:t>Chaparral Pro</a:t>
            </a:r>
          </a:p>
          <a:p>
            <a:r>
              <a:rPr lang="en-GB" dirty="0">
                <a:latin typeface="Myriad Pro Light" panose="020B0603030403020204" pitchFamily="34" charset="0"/>
              </a:rPr>
              <a:t>Myriad Pro Light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3"/>
          <a:srcRect l="7650" r="13991" b="20324"/>
          <a:stretch/>
        </p:blipFill>
        <p:spPr>
          <a:xfrm>
            <a:off x="2771135" y="2772402"/>
            <a:ext cx="3047963" cy="174332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9FBFBA4-FB49-C89B-6783-7AE892F03F1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800052" y="1577945"/>
            <a:ext cx="1414285" cy="2507999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9254387" y="2256952"/>
            <a:ext cx="573209" cy="3295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B790B54-68C6-70A1-E97C-A1D0B358371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533850" y="119810"/>
            <a:ext cx="3109870" cy="187237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F65F42D-86A7-4922-EFA4-64B5CCA11F18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657592" y="1942855"/>
            <a:ext cx="1657501" cy="111714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D0F2955-B366-BAF0-CFA7-F0C356AAA23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5571" y="4375560"/>
            <a:ext cx="1178468" cy="117846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87444DB-8C17-C7B9-6491-BF6DBD66C2B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263007" y="4419896"/>
            <a:ext cx="1122061" cy="121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2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Chaparral Pro</vt:lpstr>
      <vt:lpstr>Myriad Pro Light</vt:lpstr>
      <vt:lpstr>Office Theme</vt:lpstr>
      <vt:lpstr>PowerPoint Presentation</vt:lpstr>
    </vt:vector>
  </TitlesOfParts>
  <Company>Dixons Academies Trust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89100</dc:creator>
  <cp:lastModifiedBy>Hayyan Rashid</cp:lastModifiedBy>
  <cp:revision>11</cp:revision>
  <dcterms:created xsi:type="dcterms:W3CDTF">2019-06-07T09:35:47Z</dcterms:created>
  <dcterms:modified xsi:type="dcterms:W3CDTF">2022-11-19T23:52:15Z</dcterms:modified>
</cp:coreProperties>
</file>